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84" r:id="rId3"/>
    <p:sldId id="257" r:id="rId4"/>
    <p:sldId id="260" r:id="rId5"/>
    <p:sldId id="297" r:id="rId6"/>
    <p:sldId id="317" r:id="rId7"/>
    <p:sldId id="319" r:id="rId8"/>
    <p:sldId id="298" r:id="rId9"/>
    <p:sldId id="299" r:id="rId10"/>
    <p:sldId id="268" r:id="rId11"/>
    <p:sldId id="261" r:id="rId12"/>
    <p:sldId id="262" r:id="rId13"/>
    <p:sldId id="264" r:id="rId14"/>
    <p:sldId id="269" r:id="rId1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等线" panose="02010600030101010101" charset="-122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等线" panose="02010600030101010101" charset="-122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等线" panose="02010600030101010101" charset="-122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等线" panose="02010600030101010101" charset="-122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等线" panose="02010600030101010101" charset="-122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等线" panose="02010600030101010101" charset="-122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等线" panose="02010600030101010101" charset="-122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等线" panose="02010600030101010101" charset="-122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等线" panose="02010600030101010101" charset="-122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5FFF"/>
    <a:srgbClr val="AF8FFF"/>
    <a:srgbClr val="E9DFFF"/>
    <a:srgbClr val="D0B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C3C2611-4C71-4FC5-86AE-919BDF0F9419}" styleName=""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DFA"/>
          </a:solidFill>
        </a:fill>
      </a:tcStyle>
    </a:wholeTbl>
    <a:band2H>
      <a:tcStyle>
        <a:tcBdr/>
        <a:fill>
          <a:solidFill>
            <a:srgbClr val="E6EFFC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3987" autoAdjust="0"/>
  </p:normalViewPr>
  <p:slideViewPr>
    <p:cSldViewPr snapToGrid="0">
      <p:cViewPr varScale="1">
        <p:scale>
          <a:sx n="79" d="100"/>
          <a:sy n="79" d="100"/>
        </p:scale>
        <p:origin x="1087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#1">
  <dgm:title val=""/>
  <dgm:desc val=""/>
  <dgm:catLst>
    <dgm:cat type="accent1" pri="11400"/>
  </dgm:catLst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#2">
  <dgm:title val=""/>
  <dgm:desc val=""/>
  <dgm:catLst>
    <dgm:cat type="accent1" pri="11400"/>
  </dgm:catLst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#3">
  <dgm:title val=""/>
  <dgm:desc val=""/>
  <dgm:catLst>
    <dgm:cat type="accent1" pri="11400"/>
  </dgm:catLst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#4">
  <dgm:title val=""/>
  <dgm:desc val=""/>
  <dgm:catLst>
    <dgm:cat type="accent1" pri="11400"/>
  </dgm:catLst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#5">
  <dgm:title val=""/>
  <dgm:desc val=""/>
  <dgm:catLst>
    <dgm:cat type="accent1" pri="11400"/>
  </dgm:catLst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160579-72AD-41BD-8D16-FBD1E1CF01F6}" type="doc">
      <dgm:prSet loTypeId="urn:microsoft.com/office/officeart/2005/8/layout/hChevron3" loCatId="process" qsTypeId="urn:microsoft.com/office/officeart/2005/8/quickstyle/simple2#1" qsCatId="simple" csTypeId="urn:microsoft.com/office/officeart/2005/8/colors/accent1_4#1" csCatId="accent1" phldr="1"/>
      <dgm:spPr/>
    </dgm:pt>
    <dgm:pt modelId="{503C9F41-2D83-465A-A9FC-9AAF56D2476C}">
      <dgm:prSet phldrT="[文本]" phldr="0" custT="1"/>
      <dgm:spPr>
        <a:solidFill>
          <a:srgbClr val="8D5FFF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dirty="0">
              <a:solidFill>
                <a:schemeClr val="bg1"/>
              </a:solidFill>
              <a:latin typeface="Verdana" panose="020B0604030504040204" charset="0"/>
              <a:cs typeface="Verdana" panose="020B0604030504040204" charset="0"/>
            </a:rPr>
            <a:t>Gather Followers</a:t>
          </a:r>
          <a:endParaRPr lang="zh-CN" altLang="en-US" sz="2200" dirty="0">
            <a:solidFill>
              <a:schemeClr val="bg1"/>
            </a:solidFill>
            <a:latin typeface="Verdana" panose="020B0604030504040204" charset="0"/>
            <a:cs typeface="Verdana" panose="020B0604030504040204" charset="0"/>
          </a:endParaRPr>
        </a:p>
      </dgm:t>
    </dgm:pt>
    <dgm:pt modelId="{D1BC5D61-2999-47B3-9479-71D20808700E}" type="parTrans" cxnId="{F5E56356-2108-44BB-9CB5-E7D7BDF5AA83}">
      <dgm:prSet/>
      <dgm:spPr/>
      <dgm:t>
        <a:bodyPr/>
        <a:lstStyle/>
        <a:p>
          <a:pPr algn="ctr"/>
          <a:endParaRPr lang="zh-CN" altLang="en-US" sz="2400"/>
        </a:p>
      </dgm:t>
    </dgm:pt>
    <dgm:pt modelId="{D068A6C3-ACF1-487E-9CFC-7F41E7AA3DF1}" type="sibTrans" cxnId="{F5E56356-2108-44BB-9CB5-E7D7BDF5AA83}">
      <dgm:prSet/>
      <dgm:spPr/>
      <dgm:t>
        <a:bodyPr/>
        <a:lstStyle/>
        <a:p>
          <a:pPr algn="ctr"/>
          <a:endParaRPr lang="zh-CN" altLang="en-US" sz="2400"/>
        </a:p>
      </dgm:t>
    </dgm:pt>
    <dgm:pt modelId="{E0520206-3175-48F1-B5EA-55454BC21782}">
      <dgm:prSet phldrT="[文本]" phldr="0" custT="1"/>
      <dgm:spPr>
        <a:solidFill>
          <a:srgbClr val="E9DFFF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Premium Content /</a:t>
          </a:r>
        </a:p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Goods and Services</a:t>
          </a:r>
        </a:p>
      </dgm:t>
    </dgm:pt>
    <dgm:pt modelId="{DA6D62D3-A854-4AFD-A2C0-657CA2D3542E}" type="parTrans" cxnId="{72CA3D4A-AC3A-443D-9B62-E393217A041B}">
      <dgm:prSet/>
      <dgm:spPr/>
      <dgm:t>
        <a:bodyPr/>
        <a:lstStyle/>
        <a:p>
          <a:endParaRPr lang="zh-CN" altLang="en-US"/>
        </a:p>
      </dgm:t>
    </dgm:pt>
    <dgm:pt modelId="{9A9DE860-DB7B-4F8A-9596-52FE764BE518}" type="sibTrans" cxnId="{72CA3D4A-AC3A-443D-9B62-E393217A041B}">
      <dgm:prSet/>
      <dgm:spPr/>
      <dgm:t>
        <a:bodyPr/>
        <a:lstStyle/>
        <a:p>
          <a:endParaRPr lang="zh-CN" altLang="en-US"/>
        </a:p>
      </dgm:t>
    </dgm:pt>
    <dgm:pt modelId="{0AAE4EB5-5ED2-43C4-B461-8D65FD9225E1}">
      <dgm:prSet phldrT="[文本]" phldr="0" custT="1"/>
      <dgm:spPr>
        <a:solidFill>
          <a:srgbClr val="E9DFFF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Community Engagement</a:t>
          </a:r>
        </a:p>
      </dgm:t>
    </dgm:pt>
    <dgm:pt modelId="{5E943800-DD18-4585-B1D8-1922ED6008E0}" type="parTrans" cxnId="{75EDD39F-BCA5-4455-BA32-6993523F8C9E}">
      <dgm:prSet/>
      <dgm:spPr/>
      <dgm:t>
        <a:bodyPr/>
        <a:lstStyle/>
        <a:p>
          <a:pPr algn="ctr"/>
          <a:endParaRPr lang="zh-CN" altLang="en-US" sz="2400"/>
        </a:p>
      </dgm:t>
    </dgm:pt>
    <dgm:pt modelId="{0C05146E-0D51-4204-889E-4F2255BA8A48}" type="sibTrans" cxnId="{75EDD39F-BCA5-4455-BA32-6993523F8C9E}">
      <dgm:prSet/>
      <dgm:spPr/>
      <dgm:t>
        <a:bodyPr/>
        <a:lstStyle/>
        <a:p>
          <a:pPr algn="ctr"/>
          <a:endParaRPr lang="zh-CN" altLang="en-US" sz="2400"/>
        </a:p>
      </dgm:t>
    </dgm:pt>
    <dgm:pt modelId="{81E25321-DABD-47B1-91DF-63A1AF276AC2}">
      <dgm:prSet phldrT="[文本]" phldr="0" custT="1"/>
      <dgm:spPr>
        <a:solidFill>
          <a:srgbClr val="E9DFFF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Repurchase</a:t>
          </a:r>
          <a:endParaRPr lang="zh-CN" altLang="en-US" sz="2200" dirty="0">
            <a:solidFill>
              <a:srgbClr val="8D5FFF"/>
            </a:solidFill>
            <a:latin typeface="Verdana" panose="020B0604030504040204" charset="0"/>
            <a:cs typeface="Verdana" panose="020B0604030504040204" charset="0"/>
          </a:endParaRPr>
        </a:p>
      </dgm:t>
    </dgm:pt>
    <dgm:pt modelId="{AB60CB4C-5816-4A30-B489-03D4A5438AD1}" type="parTrans" cxnId="{CC81B55D-5374-4467-AA47-D9C2B8CA2ED2}">
      <dgm:prSet/>
      <dgm:spPr/>
      <dgm:t>
        <a:bodyPr/>
        <a:lstStyle/>
        <a:p>
          <a:pPr algn="ctr"/>
          <a:endParaRPr lang="zh-CN" altLang="en-US" sz="2400"/>
        </a:p>
      </dgm:t>
    </dgm:pt>
    <dgm:pt modelId="{952842FD-8FFC-4CC2-BDBF-1D32CA29788B}" type="sibTrans" cxnId="{CC81B55D-5374-4467-AA47-D9C2B8CA2ED2}">
      <dgm:prSet/>
      <dgm:spPr/>
      <dgm:t>
        <a:bodyPr/>
        <a:lstStyle/>
        <a:p>
          <a:pPr algn="ctr"/>
          <a:endParaRPr lang="zh-CN" altLang="en-US" sz="2400"/>
        </a:p>
      </dgm:t>
    </dgm:pt>
    <dgm:pt modelId="{B0FC43DC-DFBF-4D45-9D30-AEC7C966EC1A}" type="pres">
      <dgm:prSet presAssocID="{7E160579-72AD-41BD-8D16-FBD1E1CF01F6}" presName="Name0" presStyleCnt="0">
        <dgm:presLayoutVars>
          <dgm:dir/>
          <dgm:resizeHandles val="exact"/>
        </dgm:presLayoutVars>
      </dgm:prSet>
      <dgm:spPr/>
    </dgm:pt>
    <dgm:pt modelId="{77364E79-6D89-4527-A3FF-8C91BC5FB7F6}" type="pres">
      <dgm:prSet presAssocID="{503C9F41-2D83-465A-A9FC-9AAF56D2476C}" presName="parTxOnly" presStyleLbl="node1" presStyleIdx="0" presStyleCnt="4">
        <dgm:presLayoutVars>
          <dgm:bulletEnabled val="1"/>
        </dgm:presLayoutVars>
      </dgm:prSet>
      <dgm:spPr/>
    </dgm:pt>
    <dgm:pt modelId="{C121059E-47F7-46FE-B4A7-A92EF8C900BF}" type="pres">
      <dgm:prSet presAssocID="{D068A6C3-ACF1-487E-9CFC-7F41E7AA3DF1}" presName="parSpace" presStyleCnt="0"/>
      <dgm:spPr/>
    </dgm:pt>
    <dgm:pt modelId="{D9F4D9A4-3D9D-480E-9615-3183DF5BD2CC}" type="pres">
      <dgm:prSet presAssocID="{E0520206-3175-48F1-B5EA-55454BC21782}" presName="parTxOnly" presStyleLbl="node1" presStyleIdx="1" presStyleCnt="4">
        <dgm:presLayoutVars>
          <dgm:bulletEnabled val="1"/>
        </dgm:presLayoutVars>
      </dgm:prSet>
      <dgm:spPr/>
    </dgm:pt>
    <dgm:pt modelId="{FF301AFD-4424-422F-B262-3C3B3DC74ABC}" type="pres">
      <dgm:prSet presAssocID="{9A9DE860-DB7B-4F8A-9596-52FE764BE518}" presName="parSpace" presStyleCnt="0"/>
      <dgm:spPr/>
    </dgm:pt>
    <dgm:pt modelId="{77E50C62-FF5B-41C2-B5D3-1EFD77AD1DB5}" type="pres">
      <dgm:prSet presAssocID="{0AAE4EB5-5ED2-43C4-B461-8D65FD9225E1}" presName="parTxOnly" presStyleLbl="node1" presStyleIdx="2" presStyleCnt="4">
        <dgm:presLayoutVars>
          <dgm:bulletEnabled val="1"/>
        </dgm:presLayoutVars>
      </dgm:prSet>
      <dgm:spPr/>
    </dgm:pt>
    <dgm:pt modelId="{F5F690C7-9B99-45F4-B50D-31E114614B0D}" type="pres">
      <dgm:prSet presAssocID="{0C05146E-0D51-4204-889E-4F2255BA8A48}" presName="parSpace" presStyleCnt="0"/>
      <dgm:spPr/>
    </dgm:pt>
    <dgm:pt modelId="{959B6F47-0EB9-4EF4-A95B-FDA017894FB8}" type="pres">
      <dgm:prSet presAssocID="{81E25321-DABD-47B1-91DF-63A1AF276AC2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13CADB02-CE7C-4F93-BFBB-528E7DD5AF1A}" type="presOf" srcId="{0AAE4EB5-5ED2-43C4-B461-8D65FD9225E1}" destId="{77E50C62-FF5B-41C2-B5D3-1EFD77AD1DB5}" srcOrd="0" destOrd="0" presId="urn:microsoft.com/office/officeart/2005/8/layout/hChevron3"/>
    <dgm:cxn modelId="{CC81B55D-5374-4467-AA47-D9C2B8CA2ED2}" srcId="{7E160579-72AD-41BD-8D16-FBD1E1CF01F6}" destId="{81E25321-DABD-47B1-91DF-63A1AF276AC2}" srcOrd="3" destOrd="0" parTransId="{AB60CB4C-5816-4A30-B489-03D4A5438AD1}" sibTransId="{952842FD-8FFC-4CC2-BDBF-1D32CA29788B}"/>
    <dgm:cxn modelId="{21D24261-6BF7-4A38-A7AE-AFCAC87EC03E}" type="presOf" srcId="{7E160579-72AD-41BD-8D16-FBD1E1CF01F6}" destId="{B0FC43DC-DFBF-4D45-9D30-AEC7C966EC1A}" srcOrd="0" destOrd="0" presId="urn:microsoft.com/office/officeart/2005/8/layout/hChevron3"/>
    <dgm:cxn modelId="{72CA3D4A-AC3A-443D-9B62-E393217A041B}" srcId="{7E160579-72AD-41BD-8D16-FBD1E1CF01F6}" destId="{E0520206-3175-48F1-B5EA-55454BC21782}" srcOrd="1" destOrd="0" parTransId="{DA6D62D3-A854-4AFD-A2C0-657CA2D3542E}" sibTransId="{9A9DE860-DB7B-4F8A-9596-52FE764BE518}"/>
    <dgm:cxn modelId="{0EE9AB6B-2B4A-4409-A926-14A9F03561E9}" type="presOf" srcId="{503C9F41-2D83-465A-A9FC-9AAF56D2476C}" destId="{77364E79-6D89-4527-A3FF-8C91BC5FB7F6}" srcOrd="0" destOrd="0" presId="urn:microsoft.com/office/officeart/2005/8/layout/hChevron3"/>
    <dgm:cxn modelId="{F5E56356-2108-44BB-9CB5-E7D7BDF5AA83}" srcId="{7E160579-72AD-41BD-8D16-FBD1E1CF01F6}" destId="{503C9F41-2D83-465A-A9FC-9AAF56D2476C}" srcOrd="0" destOrd="0" parTransId="{D1BC5D61-2999-47B3-9479-71D20808700E}" sibTransId="{D068A6C3-ACF1-487E-9CFC-7F41E7AA3DF1}"/>
    <dgm:cxn modelId="{9D18C68B-C4A0-40E6-B4CF-9ADF078FB1C0}" type="presOf" srcId="{81E25321-DABD-47B1-91DF-63A1AF276AC2}" destId="{959B6F47-0EB9-4EF4-A95B-FDA017894FB8}" srcOrd="0" destOrd="0" presId="urn:microsoft.com/office/officeart/2005/8/layout/hChevron3"/>
    <dgm:cxn modelId="{75EDD39F-BCA5-4455-BA32-6993523F8C9E}" srcId="{7E160579-72AD-41BD-8D16-FBD1E1CF01F6}" destId="{0AAE4EB5-5ED2-43C4-B461-8D65FD9225E1}" srcOrd="2" destOrd="0" parTransId="{5E943800-DD18-4585-B1D8-1922ED6008E0}" sibTransId="{0C05146E-0D51-4204-889E-4F2255BA8A48}"/>
    <dgm:cxn modelId="{D3D534FB-3275-4BF7-B2BA-C9F05AE93751}" type="presOf" srcId="{E0520206-3175-48F1-B5EA-55454BC21782}" destId="{D9F4D9A4-3D9D-480E-9615-3183DF5BD2CC}" srcOrd="0" destOrd="0" presId="urn:microsoft.com/office/officeart/2005/8/layout/hChevron3"/>
    <dgm:cxn modelId="{83A6568C-29F2-42B9-95C6-E4880932BB2C}" type="presParOf" srcId="{B0FC43DC-DFBF-4D45-9D30-AEC7C966EC1A}" destId="{77364E79-6D89-4527-A3FF-8C91BC5FB7F6}" srcOrd="0" destOrd="0" presId="urn:microsoft.com/office/officeart/2005/8/layout/hChevron3"/>
    <dgm:cxn modelId="{87E31D16-C13E-40D3-A174-80BE97F41DE1}" type="presParOf" srcId="{B0FC43DC-DFBF-4D45-9D30-AEC7C966EC1A}" destId="{C121059E-47F7-46FE-B4A7-A92EF8C900BF}" srcOrd="1" destOrd="0" presId="urn:microsoft.com/office/officeart/2005/8/layout/hChevron3"/>
    <dgm:cxn modelId="{9D98FCBC-F266-4C88-913E-40D465CEE1B3}" type="presParOf" srcId="{B0FC43DC-DFBF-4D45-9D30-AEC7C966EC1A}" destId="{D9F4D9A4-3D9D-480E-9615-3183DF5BD2CC}" srcOrd="2" destOrd="0" presId="urn:microsoft.com/office/officeart/2005/8/layout/hChevron3"/>
    <dgm:cxn modelId="{17EBF10D-421E-4428-B72C-34E085B02D00}" type="presParOf" srcId="{B0FC43DC-DFBF-4D45-9D30-AEC7C966EC1A}" destId="{FF301AFD-4424-422F-B262-3C3B3DC74ABC}" srcOrd="3" destOrd="0" presId="urn:microsoft.com/office/officeart/2005/8/layout/hChevron3"/>
    <dgm:cxn modelId="{D735D865-58F2-4C7C-B685-1971F3974A99}" type="presParOf" srcId="{B0FC43DC-DFBF-4D45-9D30-AEC7C966EC1A}" destId="{77E50C62-FF5B-41C2-B5D3-1EFD77AD1DB5}" srcOrd="4" destOrd="0" presId="urn:microsoft.com/office/officeart/2005/8/layout/hChevron3"/>
    <dgm:cxn modelId="{1FC8C0FE-85D5-449F-8D8C-0DC07E2B65CA}" type="presParOf" srcId="{B0FC43DC-DFBF-4D45-9D30-AEC7C966EC1A}" destId="{F5F690C7-9B99-45F4-B50D-31E114614B0D}" srcOrd="5" destOrd="0" presId="urn:microsoft.com/office/officeart/2005/8/layout/hChevron3"/>
    <dgm:cxn modelId="{2CAF2142-F147-420F-A5D8-CC9CFD58A6F8}" type="presParOf" srcId="{B0FC43DC-DFBF-4D45-9D30-AEC7C966EC1A}" destId="{959B6F47-0EB9-4EF4-A95B-FDA017894FB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160579-72AD-41BD-8D16-FBD1E1CF01F6}" type="doc">
      <dgm:prSet loTypeId="urn:microsoft.com/office/officeart/2005/8/layout/hChevron3" loCatId="process" qsTypeId="urn:microsoft.com/office/officeart/2005/8/quickstyle/simple2#2" qsCatId="simple" csTypeId="urn:microsoft.com/office/officeart/2005/8/colors/accent1_4#2" csCatId="accent1" phldr="1"/>
      <dgm:spPr/>
    </dgm:pt>
    <dgm:pt modelId="{503C9F41-2D83-465A-A9FC-9AAF56D2476C}">
      <dgm:prSet phldrT="[文本]" phldr="0" custT="1"/>
      <dgm:spPr>
        <a:solidFill>
          <a:srgbClr val="E9DFFF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Gather Followers</a:t>
          </a:r>
        </a:p>
      </dgm:t>
    </dgm:pt>
    <dgm:pt modelId="{D1BC5D61-2999-47B3-9479-71D20808700E}" type="parTrans" cxnId="{2F0875F3-0304-40A0-99E8-1170F793158B}">
      <dgm:prSet/>
      <dgm:spPr/>
      <dgm:t>
        <a:bodyPr/>
        <a:lstStyle/>
        <a:p>
          <a:pPr algn="ctr"/>
          <a:endParaRPr lang="zh-CN" altLang="en-US" sz="2400"/>
        </a:p>
      </dgm:t>
    </dgm:pt>
    <dgm:pt modelId="{D068A6C3-ACF1-487E-9CFC-7F41E7AA3DF1}" type="sibTrans" cxnId="{2F0875F3-0304-40A0-99E8-1170F793158B}">
      <dgm:prSet/>
      <dgm:spPr/>
      <dgm:t>
        <a:bodyPr/>
        <a:lstStyle/>
        <a:p>
          <a:pPr algn="ctr"/>
          <a:endParaRPr lang="zh-CN" altLang="en-US" sz="2400"/>
        </a:p>
      </dgm:t>
    </dgm:pt>
    <dgm:pt modelId="{E0520206-3175-48F1-B5EA-55454BC21782}">
      <dgm:prSet phldrT="[文本]" phldr="0" custT="1"/>
      <dgm:spPr>
        <a:solidFill>
          <a:srgbClr val="8D5FFF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>
              <a:solidFill>
                <a:schemeClr val="bg1"/>
              </a:solidFill>
              <a:latin typeface="Verdana" panose="020B0604030504040204" charset="0"/>
              <a:cs typeface="Verdana" panose="020B0604030504040204" charset="0"/>
            </a:rPr>
            <a:t>Premium Content /</a:t>
          </a:r>
        </a:p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>
              <a:solidFill>
                <a:schemeClr val="bg1"/>
              </a:solidFill>
              <a:latin typeface="Verdana" panose="020B0604030504040204" charset="0"/>
              <a:cs typeface="Verdana" panose="020B0604030504040204" charset="0"/>
            </a:rPr>
            <a:t>Goods and Services</a:t>
          </a:r>
        </a:p>
      </dgm:t>
    </dgm:pt>
    <dgm:pt modelId="{DA6D62D3-A854-4AFD-A2C0-657CA2D3542E}" type="parTrans" cxnId="{B1B48199-BF63-49C4-B616-93D38BAD540E}">
      <dgm:prSet/>
      <dgm:spPr/>
      <dgm:t>
        <a:bodyPr/>
        <a:lstStyle/>
        <a:p>
          <a:endParaRPr lang="zh-CN" altLang="en-US"/>
        </a:p>
      </dgm:t>
    </dgm:pt>
    <dgm:pt modelId="{9A9DE860-DB7B-4F8A-9596-52FE764BE518}" type="sibTrans" cxnId="{B1B48199-BF63-49C4-B616-93D38BAD540E}">
      <dgm:prSet/>
      <dgm:spPr/>
      <dgm:t>
        <a:bodyPr/>
        <a:lstStyle/>
        <a:p>
          <a:endParaRPr lang="zh-CN" altLang="en-US"/>
        </a:p>
      </dgm:t>
    </dgm:pt>
    <dgm:pt modelId="{0AAE4EB5-5ED2-43C4-B461-8D65FD9225E1}">
      <dgm:prSet phldrT="[文本]" phldr="0" custT="1"/>
      <dgm:spPr>
        <a:solidFill>
          <a:srgbClr val="E9DFFF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Community Engagement</a:t>
          </a:r>
        </a:p>
      </dgm:t>
    </dgm:pt>
    <dgm:pt modelId="{5E943800-DD18-4585-B1D8-1922ED6008E0}" type="parTrans" cxnId="{6CF24922-8575-4EBE-91E4-E76A10B5D299}">
      <dgm:prSet/>
      <dgm:spPr/>
      <dgm:t>
        <a:bodyPr/>
        <a:lstStyle/>
        <a:p>
          <a:pPr algn="ctr"/>
          <a:endParaRPr lang="zh-CN" altLang="en-US" sz="2400"/>
        </a:p>
      </dgm:t>
    </dgm:pt>
    <dgm:pt modelId="{0C05146E-0D51-4204-889E-4F2255BA8A48}" type="sibTrans" cxnId="{6CF24922-8575-4EBE-91E4-E76A10B5D299}">
      <dgm:prSet/>
      <dgm:spPr/>
      <dgm:t>
        <a:bodyPr/>
        <a:lstStyle/>
        <a:p>
          <a:pPr algn="ctr"/>
          <a:endParaRPr lang="zh-CN" altLang="en-US" sz="2400"/>
        </a:p>
      </dgm:t>
    </dgm:pt>
    <dgm:pt modelId="{81E25321-DABD-47B1-91DF-63A1AF276AC2}">
      <dgm:prSet phldrT="[文本]" phldr="0" custT="1"/>
      <dgm:spPr>
        <a:solidFill>
          <a:srgbClr val="E9DFFF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Repurchase</a:t>
          </a:r>
          <a:endParaRPr lang="zh-CN" altLang="en-US" sz="2200" dirty="0">
            <a:solidFill>
              <a:srgbClr val="8D5FFF"/>
            </a:solidFill>
            <a:latin typeface="Verdana" panose="020B0604030504040204" charset="0"/>
            <a:cs typeface="Verdana" panose="020B0604030504040204" charset="0"/>
          </a:endParaRPr>
        </a:p>
      </dgm:t>
    </dgm:pt>
    <dgm:pt modelId="{AB60CB4C-5816-4A30-B489-03D4A5438AD1}" type="parTrans" cxnId="{5E5607EA-C882-4414-8C90-69B175E1A028}">
      <dgm:prSet/>
      <dgm:spPr/>
      <dgm:t>
        <a:bodyPr/>
        <a:lstStyle/>
        <a:p>
          <a:pPr algn="ctr"/>
          <a:endParaRPr lang="zh-CN" altLang="en-US" sz="2400"/>
        </a:p>
      </dgm:t>
    </dgm:pt>
    <dgm:pt modelId="{952842FD-8FFC-4CC2-BDBF-1D32CA29788B}" type="sibTrans" cxnId="{5E5607EA-C882-4414-8C90-69B175E1A028}">
      <dgm:prSet/>
      <dgm:spPr/>
      <dgm:t>
        <a:bodyPr/>
        <a:lstStyle/>
        <a:p>
          <a:pPr algn="ctr"/>
          <a:endParaRPr lang="zh-CN" altLang="en-US" sz="2400"/>
        </a:p>
      </dgm:t>
    </dgm:pt>
    <dgm:pt modelId="{B0FC43DC-DFBF-4D45-9D30-AEC7C966EC1A}" type="pres">
      <dgm:prSet presAssocID="{7E160579-72AD-41BD-8D16-FBD1E1CF01F6}" presName="Name0" presStyleCnt="0">
        <dgm:presLayoutVars>
          <dgm:dir/>
          <dgm:resizeHandles val="exact"/>
        </dgm:presLayoutVars>
      </dgm:prSet>
      <dgm:spPr/>
    </dgm:pt>
    <dgm:pt modelId="{77364E79-6D89-4527-A3FF-8C91BC5FB7F6}" type="pres">
      <dgm:prSet presAssocID="{503C9F41-2D83-465A-A9FC-9AAF56D2476C}" presName="parTxOnly" presStyleLbl="node1" presStyleIdx="0" presStyleCnt="4">
        <dgm:presLayoutVars>
          <dgm:bulletEnabled val="1"/>
        </dgm:presLayoutVars>
      </dgm:prSet>
      <dgm:spPr/>
    </dgm:pt>
    <dgm:pt modelId="{C121059E-47F7-46FE-B4A7-A92EF8C900BF}" type="pres">
      <dgm:prSet presAssocID="{D068A6C3-ACF1-487E-9CFC-7F41E7AA3DF1}" presName="parSpace" presStyleCnt="0"/>
      <dgm:spPr/>
    </dgm:pt>
    <dgm:pt modelId="{D9F4D9A4-3D9D-480E-9615-3183DF5BD2CC}" type="pres">
      <dgm:prSet presAssocID="{E0520206-3175-48F1-B5EA-55454BC21782}" presName="parTxOnly" presStyleLbl="node1" presStyleIdx="1" presStyleCnt="4">
        <dgm:presLayoutVars>
          <dgm:bulletEnabled val="1"/>
        </dgm:presLayoutVars>
      </dgm:prSet>
      <dgm:spPr/>
    </dgm:pt>
    <dgm:pt modelId="{FF301AFD-4424-422F-B262-3C3B3DC74ABC}" type="pres">
      <dgm:prSet presAssocID="{9A9DE860-DB7B-4F8A-9596-52FE764BE518}" presName="parSpace" presStyleCnt="0"/>
      <dgm:spPr/>
    </dgm:pt>
    <dgm:pt modelId="{77E50C62-FF5B-41C2-B5D3-1EFD77AD1DB5}" type="pres">
      <dgm:prSet presAssocID="{0AAE4EB5-5ED2-43C4-B461-8D65FD9225E1}" presName="parTxOnly" presStyleLbl="node1" presStyleIdx="2" presStyleCnt="4">
        <dgm:presLayoutVars>
          <dgm:bulletEnabled val="1"/>
        </dgm:presLayoutVars>
      </dgm:prSet>
      <dgm:spPr/>
    </dgm:pt>
    <dgm:pt modelId="{F5F690C7-9B99-45F4-B50D-31E114614B0D}" type="pres">
      <dgm:prSet presAssocID="{0C05146E-0D51-4204-889E-4F2255BA8A48}" presName="parSpace" presStyleCnt="0"/>
      <dgm:spPr/>
    </dgm:pt>
    <dgm:pt modelId="{959B6F47-0EB9-4EF4-A95B-FDA017894FB8}" type="pres">
      <dgm:prSet presAssocID="{81E25321-DABD-47B1-91DF-63A1AF276AC2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5E9CE401-60AE-4832-8F16-15C284336319}" type="presOf" srcId="{7E160579-72AD-41BD-8D16-FBD1E1CF01F6}" destId="{B0FC43DC-DFBF-4D45-9D30-AEC7C966EC1A}" srcOrd="0" destOrd="0" presId="urn:microsoft.com/office/officeart/2005/8/layout/hChevron3"/>
    <dgm:cxn modelId="{6CF24922-8575-4EBE-91E4-E76A10B5D299}" srcId="{7E160579-72AD-41BD-8D16-FBD1E1CF01F6}" destId="{0AAE4EB5-5ED2-43C4-B461-8D65FD9225E1}" srcOrd="2" destOrd="0" parTransId="{5E943800-DD18-4585-B1D8-1922ED6008E0}" sibTransId="{0C05146E-0D51-4204-889E-4F2255BA8A48}"/>
    <dgm:cxn modelId="{49201B65-852A-4B44-B594-E6018EA12043}" type="presOf" srcId="{E0520206-3175-48F1-B5EA-55454BC21782}" destId="{D9F4D9A4-3D9D-480E-9615-3183DF5BD2CC}" srcOrd="0" destOrd="0" presId="urn:microsoft.com/office/officeart/2005/8/layout/hChevron3"/>
    <dgm:cxn modelId="{F922058D-D37E-4A4B-B0C2-A0D50AAF9E36}" type="presOf" srcId="{81E25321-DABD-47B1-91DF-63A1AF276AC2}" destId="{959B6F47-0EB9-4EF4-A95B-FDA017894FB8}" srcOrd="0" destOrd="0" presId="urn:microsoft.com/office/officeart/2005/8/layout/hChevron3"/>
    <dgm:cxn modelId="{B1B48199-BF63-49C4-B616-93D38BAD540E}" srcId="{7E160579-72AD-41BD-8D16-FBD1E1CF01F6}" destId="{E0520206-3175-48F1-B5EA-55454BC21782}" srcOrd="1" destOrd="0" parTransId="{DA6D62D3-A854-4AFD-A2C0-657CA2D3542E}" sibTransId="{9A9DE860-DB7B-4F8A-9596-52FE764BE518}"/>
    <dgm:cxn modelId="{5E5607EA-C882-4414-8C90-69B175E1A028}" srcId="{7E160579-72AD-41BD-8D16-FBD1E1CF01F6}" destId="{81E25321-DABD-47B1-91DF-63A1AF276AC2}" srcOrd="3" destOrd="0" parTransId="{AB60CB4C-5816-4A30-B489-03D4A5438AD1}" sibTransId="{952842FD-8FFC-4CC2-BDBF-1D32CA29788B}"/>
    <dgm:cxn modelId="{07C7FCEB-7171-4CA4-9F6D-43097476BBB2}" type="presOf" srcId="{0AAE4EB5-5ED2-43C4-B461-8D65FD9225E1}" destId="{77E50C62-FF5B-41C2-B5D3-1EFD77AD1DB5}" srcOrd="0" destOrd="0" presId="urn:microsoft.com/office/officeart/2005/8/layout/hChevron3"/>
    <dgm:cxn modelId="{2F0875F3-0304-40A0-99E8-1170F793158B}" srcId="{7E160579-72AD-41BD-8D16-FBD1E1CF01F6}" destId="{503C9F41-2D83-465A-A9FC-9AAF56D2476C}" srcOrd="0" destOrd="0" parTransId="{D1BC5D61-2999-47B3-9479-71D20808700E}" sibTransId="{D068A6C3-ACF1-487E-9CFC-7F41E7AA3DF1}"/>
    <dgm:cxn modelId="{B4E7BCFD-62EB-4599-A6A1-D324FC77330F}" type="presOf" srcId="{503C9F41-2D83-465A-A9FC-9AAF56D2476C}" destId="{77364E79-6D89-4527-A3FF-8C91BC5FB7F6}" srcOrd="0" destOrd="0" presId="urn:microsoft.com/office/officeart/2005/8/layout/hChevron3"/>
    <dgm:cxn modelId="{7201A988-DA0A-4270-9662-F21BF3AEEB56}" type="presParOf" srcId="{B0FC43DC-DFBF-4D45-9D30-AEC7C966EC1A}" destId="{77364E79-6D89-4527-A3FF-8C91BC5FB7F6}" srcOrd="0" destOrd="0" presId="urn:microsoft.com/office/officeart/2005/8/layout/hChevron3"/>
    <dgm:cxn modelId="{EE3F88BC-4D03-4930-AF0A-CD24ED2373D8}" type="presParOf" srcId="{B0FC43DC-DFBF-4D45-9D30-AEC7C966EC1A}" destId="{C121059E-47F7-46FE-B4A7-A92EF8C900BF}" srcOrd="1" destOrd="0" presId="urn:microsoft.com/office/officeart/2005/8/layout/hChevron3"/>
    <dgm:cxn modelId="{ACEEA864-E40B-4D84-91CF-6AD4004C845C}" type="presParOf" srcId="{B0FC43DC-DFBF-4D45-9D30-AEC7C966EC1A}" destId="{D9F4D9A4-3D9D-480E-9615-3183DF5BD2CC}" srcOrd="2" destOrd="0" presId="urn:microsoft.com/office/officeart/2005/8/layout/hChevron3"/>
    <dgm:cxn modelId="{DD25C1A4-66DD-4CAD-9D6B-416AA352DCFF}" type="presParOf" srcId="{B0FC43DC-DFBF-4D45-9D30-AEC7C966EC1A}" destId="{FF301AFD-4424-422F-B262-3C3B3DC74ABC}" srcOrd="3" destOrd="0" presId="urn:microsoft.com/office/officeart/2005/8/layout/hChevron3"/>
    <dgm:cxn modelId="{DCCB0295-88F9-4F33-9F2F-93F4E6D27856}" type="presParOf" srcId="{B0FC43DC-DFBF-4D45-9D30-AEC7C966EC1A}" destId="{77E50C62-FF5B-41C2-B5D3-1EFD77AD1DB5}" srcOrd="4" destOrd="0" presId="urn:microsoft.com/office/officeart/2005/8/layout/hChevron3"/>
    <dgm:cxn modelId="{AAC9140D-69A7-4EFB-B5F5-0FC9C9D44F19}" type="presParOf" srcId="{B0FC43DC-DFBF-4D45-9D30-AEC7C966EC1A}" destId="{F5F690C7-9B99-45F4-B50D-31E114614B0D}" srcOrd="5" destOrd="0" presId="urn:microsoft.com/office/officeart/2005/8/layout/hChevron3"/>
    <dgm:cxn modelId="{FBFBCD19-38A9-4887-A916-FC00D65E8984}" type="presParOf" srcId="{B0FC43DC-DFBF-4D45-9D30-AEC7C966EC1A}" destId="{959B6F47-0EB9-4EF4-A95B-FDA017894FB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160579-72AD-41BD-8D16-FBD1E1CF01F6}" type="doc">
      <dgm:prSet loTypeId="urn:microsoft.com/office/officeart/2005/8/layout/hChevron3" loCatId="process" qsTypeId="urn:microsoft.com/office/officeart/2005/8/quickstyle/simple2#3" qsCatId="simple" csTypeId="urn:microsoft.com/office/officeart/2005/8/colors/accent1_4#3" csCatId="accent1" phldr="1"/>
      <dgm:spPr/>
    </dgm:pt>
    <dgm:pt modelId="{503C9F41-2D83-465A-A9FC-9AAF56D2476C}">
      <dgm:prSet phldrT="[文本]" phldr="0" custT="1"/>
      <dgm:spPr>
        <a:solidFill>
          <a:srgbClr val="E9DFFF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Gather Followers</a:t>
          </a:r>
        </a:p>
      </dgm:t>
    </dgm:pt>
    <dgm:pt modelId="{D1BC5D61-2999-47B3-9479-71D20808700E}" type="parTrans" cxnId="{2F0875F3-0304-40A0-99E8-1170F793158B}">
      <dgm:prSet/>
      <dgm:spPr/>
      <dgm:t>
        <a:bodyPr/>
        <a:lstStyle/>
        <a:p>
          <a:pPr algn="ctr"/>
          <a:endParaRPr lang="zh-CN" altLang="en-US" sz="2400"/>
        </a:p>
      </dgm:t>
    </dgm:pt>
    <dgm:pt modelId="{D068A6C3-ACF1-487E-9CFC-7F41E7AA3DF1}" type="sibTrans" cxnId="{2F0875F3-0304-40A0-99E8-1170F793158B}">
      <dgm:prSet/>
      <dgm:spPr/>
      <dgm:t>
        <a:bodyPr/>
        <a:lstStyle/>
        <a:p>
          <a:pPr algn="ctr"/>
          <a:endParaRPr lang="zh-CN" altLang="en-US" sz="2400"/>
        </a:p>
      </dgm:t>
    </dgm:pt>
    <dgm:pt modelId="{E0520206-3175-48F1-B5EA-55454BC21782}">
      <dgm:prSet phldrT="[文本]" phldr="0" custT="1"/>
      <dgm:spPr>
        <a:solidFill>
          <a:srgbClr val="8D5FFF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>
              <a:solidFill>
                <a:schemeClr val="bg1"/>
              </a:solidFill>
              <a:latin typeface="Verdana" panose="020B0604030504040204" charset="0"/>
              <a:cs typeface="Verdana" panose="020B0604030504040204" charset="0"/>
            </a:rPr>
            <a:t>Premium Content /</a:t>
          </a:r>
        </a:p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>
              <a:solidFill>
                <a:schemeClr val="bg1"/>
              </a:solidFill>
              <a:latin typeface="Verdana" panose="020B0604030504040204" charset="0"/>
              <a:cs typeface="Verdana" panose="020B0604030504040204" charset="0"/>
            </a:rPr>
            <a:t>Goods and Services</a:t>
          </a:r>
        </a:p>
      </dgm:t>
    </dgm:pt>
    <dgm:pt modelId="{DA6D62D3-A854-4AFD-A2C0-657CA2D3542E}" type="parTrans" cxnId="{B1B48199-BF63-49C4-B616-93D38BAD540E}">
      <dgm:prSet/>
      <dgm:spPr/>
      <dgm:t>
        <a:bodyPr/>
        <a:lstStyle/>
        <a:p>
          <a:endParaRPr lang="zh-CN" altLang="en-US"/>
        </a:p>
      </dgm:t>
    </dgm:pt>
    <dgm:pt modelId="{9A9DE860-DB7B-4F8A-9596-52FE764BE518}" type="sibTrans" cxnId="{B1B48199-BF63-49C4-B616-93D38BAD540E}">
      <dgm:prSet/>
      <dgm:spPr/>
      <dgm:t>
        <a:bodyPr/>
        <a:lstStyle/>
        <a:p>
          <a:endParaRPr lang="zh-CN" altLang="en-US"/>
        </a:p>
      </dgm:t>
    </dgm:pt>
    <dgm:pt modelId="{0AAE4EB5-5ED2-43C4-B461-8D65FD9225E1}">
      <dgm:prSet phldrT="[文本]" phldr="0" custT="1"/>
      <dgm:spPr>
        <a:solidFill>
          <a:srgbClr val="E9DFFF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Community Engagement</a:t>
          </a:r>
        </a:p>
      </dgm:t>
    </dgm:pt>
    <dgm:pt modelId="{5E943800-DD18-4585-B1D8-1922ED6008E0}" type="parTrans" cxnId="{6CF24922-8575-4EBE-91E4-E76A10B5D299}">
      <dgm:prSet/>
      <dgm:spPr/>
      <dgm:t>
        <a:bodyPr/>
        <a:lstStyle/>
        <a:p>
          <a:pPr algn="ctr"/>
          <a:endParaRPr lang="zh-CN" altLang="en-US" sz="2400"/>
        </a:p>
      </dgm:t>
    </dgm:pt>
    <dgm:pt modelId="{0C05146E-0D51-4204-889E-4F2255BA8A48}" type="sibTrans" cxnId="{6CF24922-8575-4EBE-91E4-E76A10B5D299}">
      <dgm:prSet/>
      <dgm:spPr/>
      <dgm:t>
        <a:bodyPr/>
        <a:lstStyle/>
        <a:p>
          <a:pPr algn="ctr"/>
          <a:endParaRPr lang="zh-CN" altLang="en-US" sz="2400"/>
        </a:p>
      </dgm:t>
    </dgm:pt>
    <dgm:pt modelId="{81E25321-DABD-47B1-91DF-63A1AF276AC2}">
      <dgm:prSet phldrT="[文本]" phldr="0" custT="1"/>
      <dgm:spPr>
        <a:solidFill>
          <a:srgbClr val="E9DFFF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Repurchase</a:t>
          </a:r>
          <a:endParaRPr lang="zh-CN" altLang="en-US" sz="2200" dirty="0">
            <a:solidFill>
              <a:srgbClr val="8D5FFF"/>
            </a:solidFill>
            <a:latin typeface="Verdana" panose="020B0604030504040204" charset="0"/>
            <a:cs typeface="Verdana" panose="020B0604030504040204" charset="0"/>
          </a:endParaRPr>
        </a:p>
      </dgm:t>
    </dgm:pt>
    <dgm:pt modelId="{AB60CB4C-5816-4A30-B489-03D4A5438AD1}" type="parTrans" cxnId="{5E5607EA-C882-4414-8C90-69B175E1A028}">
      <dgm:prSet/>
      <dgm:spPr/>
      <dgm:t>
        <a:bodyPr/>
        <a:lstStyle/>
        <a:p>
          <a:pPr algn="ctr"/>
          <a:endParaRPr lang="zh-CN" altLang="en-US" sz="2400"/>
        </a:p>
      </dgm:t>
    </dgm:pt>
    <dgm:pt modelId="{952842FD-8FFC-4CC2-BDBF-1D32CA29788B}" type="sibTrans" cxnId="{5E5607EA-C882-4414-8C90-69B175E1A028}">
      <dgm:prSet/>
      <dgm:spPr/>
      <dgm:t>
        <a:bodyPr/>
        <a:lstStyle/>
        <a:p>
          <a:pPr algn="ctr"/>
          <a:endParaRPr lang="zh-CN" altLang="en-US" sz="2400"/>
        </a:p>
      </dgm:t>
    </dgm:pt>
    <dgm:pt modelId="{B0FC43DC-DFBF-4D45-9D30-AEC7C966EC1A}" type="pres">
      <dgm:prSet presAssocID="{7E160579-72AD-41BD-8D16-FBD1E1CF01F6}" presName="Name0" presStyleCnt="0">
        <dgm:presLayoutVars>
          <dgm:dir/>
          <dgm:resizeHandles val="exact"/>
        </dgm:presLayoutVars>
      </dgm:prSet>
      <dgm:spPr/>
    </dgm:pt>
    <dgm:pt modelId="{77364E79-6D89-4527-A3FF-8C91BC5FB7F6}" type="pres">
      <dgm:prSet presAssocID="{503C9F41-2D83-465A-A9FC-9AAF56D2476C}" presName="parTxOnly" presStyleLbl="node1" presStyleIdx="0" presStyleCnt="4">
        <dgm:presLayoutVars>
          <dgm:bulletEnabled val="1"/>
        </dgm:presLayoutVars>
      </dgm:prSet>
      <dgm:spPr/>
    </dgm:pt>
    <dgm:pt modelId="{C121059E-47F7-46FE-B4A7-A92EF8C900BF}" type="pres">
      <dgm:prSet presAssocID="{D068A6C3-ACF1-487E-9CFC-7F41E7AA3DF1}" presName="parSpace" presStyleCnt="0"/>
      <dgm:spPr/>
    </dgm:pt>
    <dgm:pt modelId="{D9F4D9A4-3D9D-480E-9615-3183DF5BD2CC}" type="pres">
      <dgm:prSet presAssocID="{E0520206-3175-48F1-B5EA-55454BC21782}" presName="parTxOnly" presStyleLbl="node1" presStyleIdx="1" presStyleCnt="4">
        <dgm:presLayoutVars>
          <dgm:bulletEnabled val="1"/>
        </dgm:presLayoutVars>
      </dgm:prSet>
      <dgm:spPr/>
    </dgm:pt>
    <dgm:pt modelId="{FF301AFD-4424-422F-B262-3C3B3DC74ABC}" type="pres">
      <dgm:prSet presAssocID="{9A9DE860-DB7B-4F8A-9596-52FE764BE518}" presName="parSpace" presStyleCnt="0"/>
      <dgm:spPr/>
    </dgm:pt>
    <dgm:pt modelId="{77E50C62-FF5B-41C2-B5D3-1EFD77AD1DB5}" type="pres">
      <dgm:prSet presAssocID="{0AAE4EB5-5ED2-43C4-B461-8D65FD9225E1}" presName="parTxOnly" presStyleLbl="node1" presStyleIdx="2" presStyleCnt="4">
        <dgm:presLayoutVars>
          <dgm:bulletEnabled val="1"/>
        </dgm:presLayoutVars>
      </dgm:prSet>
      <dgm:spPr/>
    </dgm:pt>
    <dgm:pt modelId="{F5F690C7-9B99-45F4-B50D-31E114614B0D}" type="pres">
      <dgm:prSet presAssocID="{0C05146E-0D51-4204-889E-4F2255BA8A48}" presName="parSpace" presStyleCnt="0"/>
      <dgm:spPr/>
    </dgm:pt>
    <dgm:pt modelId="{959B6F47-0EB9-4EF4-A95B-FDA017894FB8}" type="pres">
      <dgm:prSet presAssocID="{81E25321-DABD-47B1-91DF-63A1AF276AC2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5E9CE401-60AE-4832-8F16-15C284336319}" type="presOf" srcId="{7E160579-72AD-41BD-8D16-FBD1E1CF01F6}" destId="{B0FC43DC-DFBF-4D45-9D30-AEC7C966EC1A}" srcOrd="0" destOrd="0" presId="urn:microsoft.com/office/officeart/2005/8/layout/hChevron3"/>
    <dgm:cxn modelId="{6CF24922-8575-4EBE-91E4-E76A10B5D299}" srcId="{7E160579-72AD-41BD-8D16-FBD1E1CF01F6}" destId="{0AAE4EB5-5ED2-43C4-B461-8D65FD9225E1}" srcOrd="2" destOrd="0" parTransId="{5E943800-DD18-4585-B1D8-1922ED6008E0}" sibTransId="{0C05146E-0D51-4204-889E-4F2255BA8A48}"/>
    <dgm:cxn modelId="{49201B65-852A-4B44-B594-E6018EA12043}" type="presOf" srcId="{E0520206-3175-48F1-B5EA-55454BC21782}" destId="{D9F4D9A4-3D9D-480E-9615-3183DF5BD2CC}" srcOrd="0" destOrd="0" presId="urn:microsoft.com/office/officeart/2005/8/layout/hChevron3"/>
    <dgm:cxn modelId="{F922058D-D37E-4A4B-B0C2-A0D50AAF9E36}" type="presOf" srcId="{81E25321-DABD-47B1-91DF-63A1AF276AC2}" destId="{959B6F47-0EB9-4EF4-A95B-FDA017894FB8}" srcOrd="0" destOrd="0" presId="urn:microsoft.com/office/officeart/2005/8/layout/hChevron3"/>
    <dgm:cxn modelId="{B1B48199-BF63-49C4-B616-93D38BAD540E}" srcId="{7E160579-72AD-41BD-8D16-FBD1E1CF01F6}" destId="{E0520206-3175-48F1-B5EA-55454BC21782}" srcOrd="1" destOrd="0" parTransId="{DA6D62D3-A854-4AFD-A2C0-657CA2D3542E}" sibTransId="{9A9DE860-DB7B-4F8A-9596-52FE764BE518}"/>
    <dgm:cxn modelId="{5E5607EA-C882-4414-8C90-69B175E1A028}" srcId="{7E160579-72AD-41BD-8D16-FBD1E1CF01F6}" destId="{81E25321-DABD-47B1-91DF-63A1AF276AC2}" srcOrd="3" destOrd="0" parTransId="{AB60CB4C-5816-4A30-B489-03D4A5438AD1}" sibTransId="{952842FD-8FFC-4CC2-BDBF-1D32CA29788B}"/>
    <dgm:cxn modelId="{07C7FCEB-7171-4CA4-9F6D-43097476BBB2}" type="presOf" srcId="{0AAE4EB5-5ED2-43C4-B461-8D65FD9225E1}" destId="{77E50C62-FF5B-41C2-B5D3-1EFD77AD1DB5}" srcOrd="0" destOrd="0" presId="urn:microsoft.com/office/officeart/2005/8/layout/hChevron3"/>
    <dgm:cxn modelId="{2F0875F3-0304-40A0-99E8-1170F793158B}" srcId="{7E160579-72AD-41BD-8D16-FBD1E1CF01F6}" destId="{503C9F41-2D83-465A-A9FC-9AAF56D2476C}" srcOrd="0" destOrd="0" parTransId="{D1BC5D61-2999-47B3-9479-71D20808700E}" sibTransId="{D068A6C3-ACF1-487E-9CFC-7F41E7AA3DF1}"/>
    <dgm:cxn modelId="{B4E7BCFD-62EB-4599-A6A1-D324FC77330F}" type="presOf" srcId="{503C9F41-2D83-465A-A9FC-9AAF56D2476C}" destId="{77364E79-6D89-4527-A3FF-8C91BC5FB7F6}" srcOrd="0" destOrd="0" presId="urn:microsoft.com/office/officeart/2005/8/layout/hChevron3"/>
    <dgm:cxn modelId="{7201A988-DA0A-4270-9662-F21BF3AEEB56}" type="presParOf" srcId="{B0FC43DC-DFBF-4D45-9D30-AEC7C966EC1A}" destId="{77364E79-6D89-4527-A3FF-8C91BC5FB7F6}" srcOrd="0" destOrd="0" presId="urn:microsoft.com/office/officeart/2005/8/layout/hChevron3"/>
    <dgm:cxn modelId="{EE3F88BC-4D03-4930-AF0A-CD24ED2373D8}" type="presParOf" srcId="{B0FC43DC-DFBF-4D45-9D30-AEC7C966EC1A}" destId="{C121059E-47F7-46FE-B4A7-A92EF8C900BF}" srcOrd="1" destOrd="0" presId="urn:microsoft.com/office/officeart/2005/8/layout/hChevron3"/>
    <dgm:cxn modelId="{ACEEA864-E40B-4D84-91CF-6AD4004C845C}" type="presParOf" srcId="{B0FC43DC-DFBF-4D45-9D30-AEC7C966EC1A}" destId="{D9F4D9A4-3D9D-480E-9615-3183DF5BD2CC}" srcOrd="2" destOrd="0" presId="urn:microsoft.com/office/officeart/2005/8/layout/hChevron3"/>
    <dgm:cxn modelId="{DD25C1A4-66DD-4CAD-9D6B-416AA352DCFF}" type="presParOf" srcId="{B0FC43DC-DFBF-4D45-9D30-AEC7C966EC1A}" destId="{FF301AFD-4424-422F-B262-3C3B3DC74ABC}" srcOrd="3" destOrd="0" presId="urn:microsoft.com/office/officeart/2005/8/layout/hChevron3"/>
    <dgm:cxn modelId="{DCCB0295-88F9-4F33-9F2F-93F4E6D27856}" type="presParOf" srcId="{B0FC43DC-DFBF-4D45-9D30-AEC7C966EC1A}" destId="{77E50C62-FF5B-41C2-B5D3-1EFD77AD1DB5}" srcOrd="4" destOrd="0" presId="urn:microsoft.com/office/officeart/2005/8/layout/hChevron3"/>
    <dgm:cxn modelId="{AAC9140D-69A7-4EFB-B5F5-0FC9C9D44F19}" type="presParOf" srcId="{B0FC43DC-DFBF-4D45-9D30-AEC7C966EC1A}" destId="{F5F690C7-9B99-45F4-B50D-31E114614B0D}" srcOrd="5" destOrd="0" presId="urn:microsoft.com/office/officeart/2005/8/layout/hChevron3"/>
    <dgm:cxn modelId="{FBFBCD19-38A9-4887-A916-FC00D65E8984}" type="presParOf" srcId="{B0FC43DC-DFBF-4D45-9D30-AEC7C966EC1A}" destId="{959B6F47-0EB9-4EF4-A95B-FDA017894FB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160579-72AD-41BD-8D16-FBD1E1CF01F6}" type="doc">
      <dgm:prSet loTypeId="urn:microsoft.com/office/officeart/2005/8/layout/hChevron3" loCatId="process" qsTypeId="urn:microsoft.com/office/officeart/2005/8/quickstyle/simple2#4" qsCatId="simple" csTypeId="urn:microsoft.com/office/officeart/2005/8/colors/accent1_4#4" csCatId="accent1" phldr="1"/>
      <dgm:spPr/>
    </dgm:pt>
    <dgm:pt modelId="{503C9F41-2D83-465A-A9FC-9AAF56D2476C}">
      <dgm:prSet phldrT="[文本]" phldr="0" custT="1"/>
      <dgm:spPr>
        <a:solidFill>
          <a:srgbClr val="E9DFFF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Gather Followers</a:t>
          </a:r>
        </a:p>
      </dgm:t>
    </dgm:pt>
    <dgm:pt modelId="{D1BC5D61-2999-47B3-9479-71D20808700E}" type="parTrans" cxnId="{21179019-8D71-43E9-B1A9-A7FCFE0FD381}">
      <dgm:prSet/>
      <dgm:spPr/>
      <dgm:t>
        <a:bodyPr/>
        <a:lstStyle/>
        <a:p>
          <a:pPr algn="ctr"/>
          <a:endParaRPr lang="zh-CN" altLang="en-US" sz="2400"/>
        </a:p>
      </dgm:t>
    </dgm:pt>
    <dgm:pt modelId="{D068A6C3-ACF1-487E-9CFC-7F41E7AA3DF1}" type="sibTrans" cxnId="{21179019-8D71-43E9-B1A9-A7FCFE0FD381}">
      <dgm:prSet/>
      <dgm:spPr/>
      <dgm:t>
        <a:bodyPr/>
        <a:lstStyle/>
        <a:p>
          <a:pPr algn="ctr"/>
          <a:endParaRPr lang="zh-CN" altLang="en-US" sz="2400"/>
        </a:p>
      </dgm:t>
    </dgm:pt>
    <dgm:pt modelId="{E0520206-3175-48F1-B5EA-55454BC21782}">
      <dgm:prSet phldrT="[文本]" phldr="0" custT="1"/>
      <dgm:spPr>
        <a:solidFill>
          <a:srgbClr val="E9DFFF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Premium Content /</a:t>
          </a:r>
        </a:p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Goods and Services</a:t>
          </a:r>
        </a:p>
      </dgm:t>
    </dgm:pt>
    <dgm:pt modelId="{DA6D62D3-A854-4AFD-A2C0-657CA2D3542E}" type="parTrans" cxnId="{41C27AE9-E047-476E-9E84-45C0DE332DC3}">
      <dgm:prSet/>
      <dgm:spPr/>
      <dgm:t>
        <a:bodyPr/>
        <a:lstStyle/>
        <a:p>
          <a:endParaRPr lang="zh-CN" altLang="en-US"/>
        </a:p>
      </dgm:t>
    </dgm:pt>
    <dgm:pt modelId="{9A9DE860-DB7B-4F8A-9596-52FE764BE518}" type="sibTrans" cxnId="{41C27AE9-E047-476E-9E84-45C0DE332DC3}">
      <dgm:prSet/>
      <dgm:spPr/>
      <dgm:t>
        <a:bodyPr/>
        <a:lstStyle/>
        <a:p>
          <a:endParaRPr lang="zh-CN" altLang="en-US"/>
        </a:p>
      </dgm:t>
    </dgm:pt>
    <dgm:pt modelId="{0AAE4EB5-5ED2-43C4-B461-8D65FD9225E1}">
      <dgm:prSet phldrT="[文本]" phldr="0" custT="1"/>
      <dgm:spPr>
        <a:solidFill>
          <a:srgbClr val="8D5FFF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>
              <a:solidFill>
                <a:schemeClr val="bg1"/>
              </a:solidFill>
              <a:latin typeface="Verdana" panose="020B0604030504040204" charset="0"/>
              <a:cs typeface="Verdana" panose="020B0604030504040204" charset="0"/>
            </a:rPr>
            <a:t>Community Engagement</a:t>
          </a:r>
        </a:p>
      </dgm:t>
    </dgm:pt>
    <dgm:pt modelId="{5E943800-DD18-4585-B1D8-1922ED6008E0}" type="parTrans" cxnId="{A7E2431A-F286-4112-9F2B-DAE7CAC51CAD}">
      <dgm:prSet/>
      <dgm:spPr/>
      <dgm:t>
        <a:bodyPr/>
        <a:lstStyle/>
        <a:p>
          <a:pPr algn="ctr"/>
          <a:endParaRPr lang="zh-CN" altLang="en-US" sz="2400"/>
        </a:p>
      </dgm:t>
    </dgm:pt>
    <dgm:pt modelId="{0C05146E-0D51-4204-889E-4F2255BA8A48}" type="sibTrans" cxnId="{A7E2431A-F286-4112-9F2B-DAE7CAC51CAD}">
      <dgm:prSet/>
      <dgm:spPr/>
      <dgm:t>
        <a:bodyPr/>
        <a:lstStyle/>
        <a:p>
          <a:pPr algn="ctr"/>
          <a:endParaRPr lang="zh-CN" altLang="en-US" sz="2400"/>
        </a:p>
      </dgm:t>
    </dgm:pt>
    <dgm:pt modelId="{81E25321-DABD-47B1-91DF-63A1AF276AC2}">
      <dgm:prSet phldrT="[文本]" phldr="0" custT="1"/>
      <dgm:spPr>
        <a:solidFill>
          <a:srgbClr val="E9DFFF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Repurchase</a:t>
          </a:r>
          <a:endParaRPr lang="zh-CN" altLang="en-US" sz="2200" dirty="0">
            <a:solidFill>
              <a:srgbClr val="8D5FFF"/>
            </a:solidFill>
            <a:latin typeface="Verdana" panose="020B0604030504040204" charset="0"/>
            <a:cs typeface="Verdana" panose="020B0604030504040204" charset="0"/>
          </a:endParaRPr>
        </a:p>
      </dgm:t>
    </dgm:pt>
    <dgm:pt modelId="{AB60CB4C-5816-4A30-B489-03D4A5438AD1}" type="parTrans" cxnId="{40733842-6967-41ED-A4B6-6AB4088E2447}">
      <dgm:prSet/>
      <dgm:spPr/>
      <dgm:t>
        <a:bodyPr/>
        <a:lstStyle/>
        <a:p>
          <a:pPr algn="ctr"/>
          <a:endParaRPr lang="zh-CN" altLang="en-US" sz="2400"/>
        </a:p>
      </dgm:t>
    </dgm:pt>
    <dgm:pt modelId="{952842FD-8FFC-4CC2-BDBF-1D32CA29788B}" type="sibTrans" cxnId="{40733842-6967-41ED-A4B6-6AB4088E2447}">
      <dgm:prSet/>
      <dgm:spPr/>
      <dgm:t>
        <a:bodyPr/>
        <a:lstStyle/>
        <a:p>
          <a:pPr algn="ctr"/>
          <a:endParaRPr lang="zh-CN" altLang="en-US" sz="2400"/>
        </a:p>
      </dgm:t>
    </dgm:pt>
    <dgm:pt modelId="{B0FC43DC-DFBF-4D45-9D30-AEC7C966EC1A}" type="pres">
      <dgm:prSet presAssocID="{7E160579-72AD-41BD-8D16-FBD1E1CF01F6}" presName="Name0" presStyleCnt="0">
        <dgm:presLayoutVars>
          <dgm:dir/>
          <dgm:resizeHandles val="exact"/>
        </dgm:presLayoutVars>
      </dgm:prSet>
      <dgm:spPr/>
    </dgm:pt>
    <dgm:pt modelId="{77364E79-6D89-4527-A3FF-8C91BC5FB7F6}" type="pres">
      <dgm:prSet presAssocID="{503C9F41-2D83-465A-A9FC-9AAF56D2476C}" presName="parTxOnly" presStyleLbl="node1" presStyleIdx="0" presStyleCnt="4">
        <dgm:presLayoutVars>
          <dgm:bulletEnabled val="1"/>
        </dgm:presLayoutVars>
      </dgm:prSet>
      <dgm:spPr/>
    </dgm:pt>
    <dgm:pt modelId="{C121059E-47F7-46FE-B4A7-A92EF8C900BF}" type="pres">
      <dgm:prSet presAssocID="{D068A6C3-ACF1-487E-9CFC-7F41E7AA3DF1}" presName="parSpace" presStyleCnt="0"/>
      <dgm:spPr/>
    </dgm:pt>
    <dgm:pt modelId="{D9F4D9A4-3D9D-480E-9615-3183DF5BD2CC}" type="pres">
      <dgm:prSet presAssocID="{E0520206-3175-48F1-B5EA-55454BC21782}" presName="parTxOnly" presStyleLbl="node1" presStyleIdx="1" presStyleCnt="4">
        <dgm:presLayoutVars>
          <dgm:bulletEnabled val="1"/>
        </dgm:presLayoutVars>
      </dgm:prSet>
      <dgm:spPr/>
    </dgm:pt>
    <dgm:pt modelId="{FF301AFD-4424-422F-B262-3C3B3DC74ABC}" type="pres">
      <dgm:prSet presAssocID="{9A9DE860-DB7B-4F8A-9596-52FE764BE518}" presName="parSpace" presStyleCnt="0"/>
      <dgm:spPr/>
    </dgm:pt>
    <dgm:pt modelId="{77E50C62-FF5B-41C2-B5D3-1EFD77AD1DB5}" type="pres">
      <dgm:prSet presAssocID="{0AAE4EB5-5ED2-43C4-B461-8D65FD9225E1}" presName="parTxOnly" presStyleLbl="node1" presStyleIdx="2" presStyleCnt="4">
        <dgm:presLayoutVars>
          <dgm:bulletEnabled val="1"/>
        </dgm:presLayoutVars>
      </dgm:prSet>
      <dgm:spPr/>
    </dgm:pt>
    <dgm:pt modelId="{F5F690C7-9B99-45F4-B50D-31E114614B0D}" type="pres">
      <dgm:prSet presAssocID="{0C05146E-0D51-4204-889E-4F2255BA8A48}" presName="parSpace" presStyleCnt="0"/>
      <dgm:spPr/>
    </dgm:pt>
    <dgm:pt modelId="{959B6F47-0EB9-4EF4-A95B-FDA017894FB8}" type="pres">
      <dgm:prSet presAssocID="{81E25321-DABD-47B1-91DF-63A1AF276AC2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21179019-8D71-43E9-B1A9-A7FCFE0FD381}" srcId="{7E160579-72AD-41BD-8D16-FBD1E1CF01F6}" destId="{503C9F41-2D83-465A-A9FC-9AAF56D2476C}" srcOrd="0" destOrd="0" parTransId="{D1BC5D61-2999-47B3-9479-71D20808700E}" sibTransId="{D068A6C3-ACF1-487E-9CFC-7F41E7AA3DF1}"/>
    <dgm:cxn modelId="{A7E2431A-F286-4112-9F2B-DAE7CAC51CAD}" srcId="{7E160579-72AD-41BD-8D16-FBD1E1CF01F6}" destId="{0AAE4EB5-5ED2-43C4-B461-8D65FD9225E1}" srcOrd="2" destOrd="0" parTransId="{5E943800-DD18-4585-B1D8-1922ED6008E0}" sibTransId="{0C05146E-0D51-4204-889E-4F2255BA8A48}"/>
    <dgm:cxn modelId="{F1023227-7BF6-4779-97FC-8A915C4A68C3}" type="presOf" srcId="{7E160579-72AD-41BD-8D16-FBD1E1CF01F6}" destId="{B0FC43DC-DFBF-4D45-9D30-AEC7C966EC1A}" srcOrd="0" destOrd="0" presId="urn:microsoft.com/office/officeart/2005/8/layout/hChevron3"/>
    <dgm:cxn modelId="{40733842-6967-41ED-A4B6-6AB4088E2447}" srcId="{7E160579-72AD-41BD-8D16-FBD1E1CF01F6}" destId="{81E25321-DABD-47B1-91DF-63A1AF276AC2}" srcOrd="3" destOrd="0" parTransId="{AB60CB4C-5816-4A30-B489-03D4A5438AD1}" sibTransId="{952842FD-8FFC-4CC2-BDBF-1D32CA29788B}"/>
    <dgm:cxn modelId="{5BC8B185-DC8D-472C-87EF-9B72FD76BCDB}" type="presOf" srcId="{E0520206-3175-48F1-B5EA-55454BC21782}" destId="{D9F4D9A4-3D9D-480E-9615-3183DF5BD2CC}" srcOrd="0" destOrd="0" presId="urn:microsoft.com/office/officeart/2005/8/layout/hChevron3"/>
    <dgm:cxn modelId="{6B24AFBE-0C6A-42CB-A257-C873D06D4279}" type="presOf" srcId="{503C9F41-2D83-465A-A9FC-9AAF56D2476C}" destId="{77364E79-6D89-4527-A3FF-8C91BC5FB7F6}" srcOrd="0" destOrd="0" presId="urn:microsoft.com/office/officeart/2005/8/layout/hChevron3"/>
    <dgm:cxn modelId="{BC9300C7-3B58-4E9E-94BA-39DB034C3EFE}" type="presOf" srcId="{81E25321-DABD-47B1-91DF-63A1AF276AC2}" destId="{959B6F47-0EB9-4EF4-A95B-FDA017894FB8}" srcOrd="0" destOrd="0" presId="urn:microsoft.com/office/officeart/2005/8/layout/hChevron3"/>
    <dgm:cxn modelId="{4FAA77E8-B99F-4DD1-8B66-64B31D5C1688}" type="presOf" srcId="{0AAE4EB5-5ED2-43C4-B461-8D65FD9225E1}" destId="{77E50C62-FF5B-41C2-B5D3-1EFD77AD1DB5}" srcOrd="0" destOrd="0" presId="urn:microsoft.com/office/officeart/2005/8/layout/hChevron3"/>
    <dgm:cxn modelId="{41C27AE9-E047-476E-9E84-45C0DE332DC3}" srcId="{7E160579-72AD-41BD-8D16-FBD1E1CF01F6}" destId="{E0520206-3175-48F1-B5EA-55454BC21782}" srcOrd="1" destOrd="0" parTransId="{DA6D62D3-A854-4AFD-A2C0-657CA2D3542E}" sibTransId="{9A9DE860-DB7B-4F8A-9596-52FE764BE518}"/>
    <dgm:cxn modelId="{553A01CD-3FB8-44B4-9DC7-1BF85D746B7F}" type="presParOf" srcId="{B0FC43DC-DFBF-4D45-9D30-AEC7C966EC1A}" destId="{77364E79-6D89-4527-A3FF-8C91BC5FB7F6}" srcOrd="0" destOrd="0" presId="urn:microsoft.com/office/officeart/2005/8/layout/hChevron3"/>
    <dgm:cxn modelId="{E87437B3-C87F-4966-8E87-6442F64E242D}" type="presParOf" srcId="{B0FC43DC-DFBF-4D45-9D30-AEC7C966EC1A}" destId="{C121059E-47F7-46FE-B4A7-A92EF8C900BF}" srcOrd="1" destOrd="0" presId="urn:microsoft.com/office/officeart/2005/8/layout/hChevron3"/>
    <dgm:cxn modelId="{C88D9B51-B5E3-4881-883E-0C45FE7D12F7}" type="presParOf" srcId="{B0FC43DC-DFBF-4D45-9D30-AEC7C966EC1A}" destId="{D9F4D9A4-3D9D-480E-9615-3183DF5BD2CC}" srcOrd="2" destOrd="0" presId="urn:microsoft.com/office/officeart/2005/8/layout/hChevron3"/>
    <dgm:cxn modelId="{9F95EC8A-0D66-48F0-AC13-3BF2AA9A944F}" type="presParOf" srcId="{B0FC43DC-DFBF-4D45-9D30-AEC7C966EC1A}" destId="{FF301AFD-4424-422F-B262-3C3B3DC74ABC}" srcOrd="3" destOrd="0" presId="urn:microsoft.com/office/officeart/2005/8/layout/hChevron3"/>
    <dgm:cxn modelId="{1C70D050-3FF3-4005-B4A8-CE2050D4C36B}" type="presParOf" srcId="{B0FC43DC-DFBF-4D45-9D30-AEC7C966EC1A}" destId="{77E50C62-FF5B-41C2-B5D3-1EFD77AD1DB5}" srcOrd="4" destOrd="0" presId="urn:microsoft.com/office/officeart/2005/8/layout/hChevron3"/>
    <dgm:cxn modelId="{DE4D76AE-669E-474D-B791-F422D1572750}" type="presParOf" srcId="{B0FC43DC-DFBF-4D45-9D30-AEC7C966EC1A}" destId="{F5F690C7-9B99-45F4-B50D-31E114614B0D}" srcOrd="5" destOrd="0" presId="urn:microsoft.com/office/officeart/2005/8/layout/hChevron3"/>
    <dgm:cxn modelId="{496AB33D-EE4B-4412-AEB7-61372B9F1761}" type="presParOf" srcId="{B0FC43DC-DFBF-4D45-9D30-AEC7C966EC1A}" destId="{959B6F47-0EB9-4EF4-A95B-FDA017894FB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E160579-72AD-41BD-8D16-FBD1E1CF01F6}" type="doc">
      <dgm:prSet loTypeId="urn:microsoft.com/office/officeart/2005/8/layout/hChevron3" loCatId="process" qsTypeId="urn:microsoft.com/office/officeart/2005/8/quickstyle/simple2#5" qsCatId="simple" csTypeId="urn:microsoft.com/office/officeart/2005/8/colors/accent1_4#5" csCatId="accent1" phldr="1"/>
      <dgm:spPr/>
    </dgm:pt>
    <dgm:pt modelId="{503C9F41-2D83-465A-A9FC-9AAF56D2476C}">
      <dgm:prSet phldrT="[文本]" phldr="0" custT="1"/>
      <dgm:spPr>
        <a:solidFill>
          <a:srgbClr val="E9DFFF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Gather Followers</a:t>
          </a:r>
        </a:p>
      </dgm:t>
    </dgm:pt>
    <dgm:pt modelId="{D1BC5D61-2999-47B3-9479-71D20808700E}" type="parTrans" cxnId="{2AA0D56A-B5C7-4B93-B6B7-3BC29B043143}">
      <dgm:prSet/>
      <dgm:spPr/>
      <dgm:t>
        <a:bodyPr/>
        <a:lstStyle/>
        <a:p>
          <a:pPr algn="ctr"/>
          <a:endParaRPr lang="zh-CN" altLang="en-US" sz="2400"/>
        </a:p>
      </dgm:t>
    </dgm:pt>
    <dgm:pt modelId="{D068A6C3-ACF1-487E-9CFC-7F41E7AA3DF1}" type="sibTrans" cxnId="{2AA0D56A-B5C7-4B93-B6B7-3BC29B043143}">
      <dgm:prSet/>
      <dgm:spPr/>
      <dgm:t>
        <a:bodyPr/>
        <a:lstStyle/>
        <a:p>
          <a:pPr algn="ctr"/>
          <a:endParaRPr lang="zh-CN" altLang="en-US" sz="2400"/>
        </a:p>
      </dgm:t>
    </dgm:pt>
    <dgm:pt modelId="{E0520206-3175-48F1-B5EA-55454BC21782}">
      <dgm:prSet phldrT="[文本]" phldr="0" custT="1"/>
      <dgm:spPr>
        <a:solidFill>
          <a:srgbClr val="E9DFFF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Premium Content /</a:t>
          </a:r>
        </a:p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Goods and Services</a:t>
          </a:r>
        </a:p>
      </dgm:t>
    </dgm:pt>
    <dgm:pt modelId="{DA6D62D3-A854-4AFD-A2C0-657CA2D3542E}" type="parTrans" cxnId="{8AB1799D-ECCC-46E9-8EDC-76BF8ED0DC29}">
      <dgm:prSet/>
      <dgm:spPr/>
      <dgm:t>
        <a:bodyPr/>
        <a:lstStyle/>
        <a:p>
          <a:endParaRPr lang="zh-CN" altLang="en-US"/>
        </a:p>
      </dgm:t>
    </dgm:pt>
    <dgm:pt modelId="{9A9DE860-DB7B-4F8A-9596-52FE764BE518}" type="sibTrans" cxnId="{8AB1799D-ECCC-46E9-8EDC-76BF8ED0DC29}">
      <dgm:prSet/>
      <dgm:spPr/>
      <dgm:t>
        <a:bodyPr/>
        <a:lstStyle/>
        <a:p>
          <a:endParaRPr lang="zh-CN" altLang="en-US"/>
        </a:p>
      </dgm:t>
    </dgm:pt>
    <dgm:pt modelId="{0AAE4EB5-5ED2-43C4-B461-8D65FD9225E1}">
      <dgm:prSet phldrT="[文本]" phldr="0" custT="1"/>
      <dgm:spPr>
        <a:solidFill>
          <a:srgbClr val="E9DFFF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Community Engagement</a:t>
          </a:r>
        </a:p>
      </dgm:t>
    </dgm:pt>
    <dgm:pt modelId="{5E943800-DD18-4585-B1D8-1922ED6008E0}" type="parTrans" cxnId="{C1DDB4EF-F3C9-435B-8FF4-BAA33751C2C7}">
      <dgm:prSet/>
      <dgm:spPr/>
      <dgm:t>
        <a:bodyPr/>
        <a:lstStyle/>
        <a:p>
          <a:pPr algn="ctr"/>
          <a:endParaRPr lang="zh-CN" altLang="en-US" sz="2400"/>
        </a:p>
      </dgm:t>
    </dgm:pt>
    <dgm:pt modelId="{0C05146E-0D51-4204-889E-4F2255BA8A48}" type="sibTrans" cxnId="{C1DDB4EF-F3C9-435B-8FF4-BAA33751C2C7}">
      <dgm:prSet/>
      <dgm:spPr/>
      <dgm:t>
        <a:bodyPr/>
        <a:lstStyle/>
        <a:p>
          <a:pPr algn="ctr"/>
          <a:endParaRPr lang="zh-CN" altLang="en-US" sz="2400"/>
        </a:p>
      </dgm:t>
    </dgm:pt>
    <dgm:pt modelId="{81E25321-DABD-47B1-91DF-63A1AF276AC2}">
      <dgm:prSet phldrT="[文本]" phldr="0" custT="1"/>
      <dgm:spPr>
        <a:solidFill>
          <a:srgbClr val="8D5FFF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dirty="0">
              <a:solidFill>
                <a:schemeClr val="bg1"/>
              </a:solidFill>
              <a:latin typeface="Verdana" panose="020B0604030504040204" charset="0"/>
              <a:cs typeface="Verdana" panose="020B0604030504040204" charset="0"/>
            </a:rPr>
            <a:t>Repurchase</a:t>
          </a:r>
        </a:p>
      </dgm:t>
    </dgm:pt>
    <dgm:pt modelId="{AB60CB4C-5816-4A30-B489-03D4A5438AD1}" type="parTrans" cxnId="{34ED8111-88ED-4365-A818-904FAD33A69B}">
      <dgm:prSet/>
      <dgm:spPr/>
      <dgm:t>
        <a:bodyPr/>
        <a:lstStyle/>
        <a:p>
          <a:pPr algn="ctr"/>
          <a:endParaRPr lang="zh-CN" altLang="en-US" sz="2400"/>
        </a:p>
      </dgm:t>
    </dgm:pt>
    <dgm:pt modelId="{952842FD-8FFC-4CC2-BDBF-1D32CA29788B}" type="sibTrans" cxnId="{34ED8111-88ED-4365-A818-904FAD33A69B}">
      <dgm:prSet/>
      <dgm:spPr/>
      <dgm:t>
        <a:bodyPr/>
        <a:lstStyle/>
        <a:p>
          <a:pPr algn="ctr"/>
          <a:endParaRPr lang="zh-CN" altLang="en-US" sz="2400"/>
        </a:p>
      </dgm:t>
    </dgm:pt>
    <dgm:pt modelId="{B0FC43DC-DFBF-4D45-9D30-AEC7C966EC1A}" type="pres">
      <dgm:prSet presAssocID="{7E160579-72AD-41BD-8D16-FBD1E1CF01F6}" presName="Name0" presStyleCnt="0">
        <dgm:presLayoutVars>
          <dgm:dir/>
          <dgm:resizeHandles val="exact"/>
        </dgm:presLayoutVars>
      </dgm:prSet>
      <dgm:spPr/>
    </dgm:pt>
    <dgm:pt modelId="{77364E79-6D89-4527-A3FF-8C91BC5FB7F6}" type="pres">
      <dgm:prSet presAssocID="{503C9F41-2D83-465A-A9FC-9AAF56D2476C}" presName="parTxOnly" presStyleLbl="node1" presStyleIdx="0" presStyleCnt="4">
        <dgm:presLayoutVars>
          <dgm:bulletEnabled val="1"/>
        </dgm:presLayoutVars>
      </dgm:prSet>
      <dgm:spPr/>
    </dgm:pt>
    <dgm:pt modelId="{C121059E-47F7-46FE-B4A7-A92EF8C900BF}" type="pres">
      <dgm:prSet presAssocID="{D068A6C3-ACF1-487E-9CFC-7F41E7AA3DF1}" presName="parSpace" presStyleCnt="0"/>
      <dgm:spPr/>
    </dgm:pt>
    <dgm:pt modelId="{D9F4D9A4-3D9D-480E-9615-3183DF5BD2CC}" type="pres">
      <dgm:prSet presAssocID="{E0520206-3175-48F1-B5EA-55454BC21782}" presName="parTxOnly" presStyleLbl="node1" presStyleIdx="1" presStyleCnt="4">
        <dgm:presLayoutVars>
          <dgm:bulletEnabled val="1"/>
        </dgm:presLayoutVars>
      </dgm:prSet>
      <dgm:spPr/>
    </dgm:pt>
    <dgm:pt modelId="{FF301AFD-4424-422F-B262-3C3B3DC74ABC}" type="pres">
      <dgm:prSet presAssocID="{9A9DE860-DB7B-4F8A-9596-52FE764BE518}" presName="parSpace" presStyleCnt="0"/>
      <dgm:spPr/>
    </dgm:pt>
    <dgm:pt modelId="{77E50C62-FF5B-41C2-B5D3-1EFD77AD1DB5}" type="pres">
      <dgm:prSet presAssocID="{0AAE4EB5-5ED2-43C4-B461-8D65FD9225E1}" presName="parTxOnly" presStyleLbl="node1" presStyleIdx="2" presStyleCnt="4">
        <dgm:presLayoutVars>
          <dgm:bulletEnabled val="1"/>
        </dgm:presLayoutVars>
      </dgm:prSet>
      <dgm:spPr/>
    </dgm:pt>
    <dgm:pt modelId="{F5F690C7-9B99-45F4-B50D-31E114614B0D}" type="pres">
      <dgm:prSet presAssocID="{0C05146E-0D51-4204-889E-4F2255BA8A48}" presName="parSpace" presStyleCnt="0"/>
      <dgm:spPr/>
    </dgm:pt>
    <dgm:pt modelId="{959B6F47-0EB9-4EF4-A95B-FDA017894FB8}" type="pres">
      <dgm:prSet presAssocID="{81E25321-DABD-47B1-91DF-63A1AF276AC2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34ED8111-88ED-4365-A818-904FAD33A69B}" srcId="{7E160579-72AD-41BD-8D16-FBD1E1CF01F6}" destId="{81E25321-DABD-47B1-91DF-63A1AF276AC2}" srcOrd="3" destOrd="0" parTransId="{AB60CB4C-5816-4A30-B489-03D4A5438AD1}" sibTransId="{952842FD-8FFC-4CC2-BDBF-1D32CA29788B}"/>
    <dgm:cxn modelId="{84EA5047-C14B-4D4C-BBE8-9CC89598349A}" type="presOf" srcId="{0AAE4EB5-5ED2-43C4-B461-8D65FD9225E1}" destId="{77E50C62-FF5B-41C2-B5D3-1EFD77AD1DB5}" srcOrd="0" destOrd="0" presId="urn:microsoft.com/office/officeart/2005/8/layout/hChevron3"/>
    <dgm:cxn modelId="{33D88747-0F53-4C18-97E1-470B694B7B2D}" type="presOf" srcId="{503C9F41-2D83-465A-A9FC-9AAF56D2476C}" destId="{77364E79-6D89-4527-A3FF-8C91BC5FB7F6}" srcOrd="0" destOrd="0" presId="urn:microsoft.com/office/officeart/2005/8/layout/hChevron3"/>
    <dgm:cxn modelId="{2AA0D56A-B5C7-4B93-B6B7-3BC29B043143}" srcId="{7E160579-72AD-41BD-8D16-FBD1E1CF01F6}" destId="{503C9F41-2D83-465A-A9FC-9AAF56D2476C}" srcOrd="0" destOrd="0" parTransId="{D1BC5D61-2999-47B3-9479-71D20808700E}" sibTransId="{D068A6C3-ACF1-487E-9CFC-7F41E7AA3DF1}"/>
    <dgm:cxn modelId="{DC7BF56E-5E04-4D93-9513-166D9E9800A5}" type="presOf" srcId="{E0520206-3175-48F1-B5EA-55454BC21782}" destId="{D9F4D9A4-3D9D-480E-9615-3183DF5BD2CC}" srcOrd="0" destOrd="0" presId="urn:microsoft.com/office/officeart/2005/8/layout/hChevron3"/>
    <dgm:cxn modelId="{9A904453-8E0A-44D9-8C49-B424BCB6E721}" type="presOf" srcId="{81E25321-DABD-47B1-91DF-63A1AF276AC2}" destId="{959B6F47-0EB9-4EF4-A95B-FDA017894FB8}" srcOrd="0" destOrd="0" presId="urn:microsoft.com/office/officeart/2005/8/layout/hChevron3"/>
    <dgm:cxn modelId="{FF1A9B82-46FB-49C3-894F-768277335148}" type="presOf" srcId="{7E160579-72AD-41BD-8D16-FBD1E1CF01F6}" destId="{B0FC43DC-DFBF-4D45-9D30-AEC7C966EC1A}" srcOrd="0" destOrd="0" presId="urn:microsoft.com/office/officeart/2005/8/layout/hChevron3"/>
    <dgm:cxn modelId="{8AB1799D-ECCC-46E9-8EDC-76BF8ED0DC29}" srcId="{7E160579-72AD-41BD-8D16-FBD1E1CF01F6}" destId="{E0520206-3175-48F1-B5EA-55454BC21782}" srcOrd="1" destOrd="0" parTransId="{DA6D62D3-A854-4AFD-A2C0-657CA2D3542E}" sibTransId="{9A9DE860-DB7B-4F8A-9596-52FE764BE518}"/>
    <dgm:cxn modelId="{C1DDB4EF-F3C9-435B-8FF4-BAA33751C2C7}" srcId="{7E160579-72AD-41BD-8D16-FBD1E1CF01F6}" destId="{0AAE4EB5-5ED2-43C4-B461-8D65FD9225E1}" srcOrd="2" destOrd="0" parTransId="{5E943800-DD18-4585-B1D8-1922ED6008E0}" sibTransId="{0C05146E-0D51-4204-889E-4F2255BA8A48}"/>
    <dgm:cxn modelId="{6CDDCB90-F235-4D8C-B3F7-A1DCCFE06D45}" type="presParOf" srcId="{B0FC43DC-DFBF-4D45-9D30-AEC7C966EC1A}" destId="{77364E79-6D89-4527-A3FF-8C91BC5FB7F6}" srcOrd="0" destOrd="0" presId="urn:microsoft.com/office/officeart/2005/8/layout/hChevron3"/>
    <dgm:cxn modelId="{1A9C415E-CF44-438F-9477-A2533A10D816}" type="presParOf" srcId="{B0FC43DC-DFBF-4D45-9D30-AEC7C966EC1A}" destId="{C121059E-47F7-46FE-B4A7-A92EF8C900BF}" srcOrd="1" destOrd="0" presId="urn:microsoft.com/office/officeart/2005/8/layout/hChevron3"/>
    <dgm:cxn modelId="{E64AC3C2-8E1A-4E20-9409-01A6368E362C}" type="presParOf" srcId="{B0FC43DC-DFBF-4D45-9D30-AEC7C966EC1A}" destId="{D9F4D9A4-3D9D-480E-9615-3183DF5BD2CC}" srcOrd="2" destOrd="0" presId="urn:microsoft.com/office/officeart/2005/8/layout/hChevron3"/>
    <dgm:cxn modelId="{C1E6193B-4403-41CE-A948-BEE8D48259F0}" type="presParOf" srcId="{B0FC43DC-DFBF-4D45-9D30-AEC7C966EC1A}" destId="{FF301AFD-4424-422F-B262-3C3B3DC74ABC}" srcOrd="3" destOrd="0" presId="urn:microsoft.com/office/officeart/2005/8/layout/hChevron3"/>
    <dgm:cxn modelId="{5693D91E-4E03-408F-9655-320BC7F413E7}" type="presParOf" srcId="{B0FC43DC-DFBF-4D45-9D30-AEC7C966EC1A}" destId="{77E50C62-FF5B-41C2-B5D3-1EFD77AD1DB5}" srcOrd="4" destOrd="0" presId="urn:microsoft.com/office/officeart/2005/8/layout/hChevron3"/>
    <dgm:cxn modelId="{D9075F4F-D29A-4EF0-A23A-E45DB7F2DCAD}" type="presParOf" srcId="{B0FC43DC-DFBF-4D45-9D30-AEC7C966EC1A}" destId="{F5F690C7-9B99-45F4-B50D-31E114614B0D}" srcOrd="5" destOrd="0" presId="urn:microsoft.com/office/officeart/2005/8/layout/hChevron3"/>
    <dgm:cxn modelId="{D8A481F3-7490-4209-BB19-C9D2B00D686D}" type="presParOf" srcId="{B0FC43DC-DFBF-4D45-9D30-AEC7C966EC1A}" destId="{959B6F47-0EB9-4EF4-A95B-FDA017894FB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364E79-6D89-4527-A3FF-8C91BC5FB7F6}">
      <dsp:nvSpPr>
        <dsp:cNvPr id="0" name=""/>
        <dsp:cNvSpPr/>
      </dsp:nvSpPr>
      <dsp:spPr bwMode="white">
        <a:xfrm>
          <a:off x="3292" y="0"/>
          <a:ext cx="3303798" cy="851535"/>
        </a:xfrm>
        <a:prstGeom prst="homePlate">
          <a:avLst/>
        </a:prstGeom>
        <a:solidFill>
          <a:srgbClr val="8D5F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>
              <a:solidFill>
                <a:schemeClr val="bg1"/>
              </a:solidFill>
              <a:latin typeface="Verdana" panose="020B0604030504040204" charset="0"/>
              <a:cs typeface="Verdana" panose="020B0604030504040204" charset="0"/>
            </a:rPr>
            <a:t>Gather Followers</a:t>
          </a:r>
          <a:endParaRPr lang="zh-CN" altLang="en-US" sz="2200" kern="1200" dirty="0">
            <a:solidFill>
              <a:schemeClr val="bg1"/>
            </a:solidFill>
            <a:latin typeface="Verdana" panose="020B0604030504040204" charset="0"/>
            <a:cs typeface="Verdana" panose="020B0604030504040204" charset="0"/>
          </a:endParaRPr>
        </a:p>
      </dsp:txBody>
      <dsp:txXfrm>
        <a:off x="3292" y="0"/>
        <a:ext cx="3090914" cy="851535"/>
      </dsp:txXfrm>
    </dsp:sp>
    <dsp:sp modelId="{D9F4D9A4-3D9D-480E-9615-3183DF5BD2CC}">
      <dsp:nvSpPr>
        <dsp:cNvPr id="0" name=""/>
        <dsp:cNvSpPr/>
      </dsp:nvSpPr>
      <dsp:spPr bwMode="white">
        <a:xfrm>
          <a:off x="2646331" y="0"/>
          <a:ext cx="3303798" cy="851535"/>
        </a:xfrm>
        <a:prstGeom prst="chevron">
          <a:avLst/>
        </a:prstGeom>
        <a:solidFill>
          <a:srgbClr val="E9DF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Premium Content /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Goods and Services</a:t>
          </a:r>
        </a:p>
      </dsp:txBody>
      <dsp:txXfrm>
        <a:off x="3072099" y="0"/>
        <a:ext cx="2452263" cy="851535"/>
      </dsp:txXfrm>
    </dsp:sp>
    <dsp:sp modelId="{77E50C62-FF5B-41C2-B5D3-1EFD77AD1DB5}">
      <dsp:nvSpPr>
        <dsp:cNvPr id="0" name=""/>
        <dsp:cNvSpPr/>
      </dsp:nvSpPr>
      <dsp:spPr bwMode="white">
        <a:xfrm>
          <a:off x="5289370" y="0"/>
          <a:ext cx="3303798" cy="851535"/>
        </a:xfrm>
        <a:prstGeom prst="chevron">
          <a:avLst/>
        </a:prstGeom>
        <a:solidFill>
          <a:srgbClr val="E9DF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Community Engagement</a:t>
          </a:r>
        </a:p>
      </dsp:txBody>
      <dsp:txXfrm>
        <a:off x="5715138" y="0"/>
        <a:ext cx="2452263" cy="851535"/>
      </dsp:txXfrm>
    </dsp:sp>
    <dsp:sp modelId="{959B6F47-0EB9-4EF4-A95B-FDA017894FB8}">
      <dsp:nvSpPr>
        <dsp:cNvPr id="0" name=""/>
        <dsp:cNvSpPr/>
      </dsp:nvSpPr>
      <dsp:spPr bwMode="white">
        <a:xfrm>
          <a:off x="7932408" y="0"/>
          <a:ext cx="3303798" cy="851535"/>
        </a:xfrm>
        <a:prstGeom prst="chevron">
          <a:avLst/>
        </a:prstGeom>
        <a:solidFill>
          <a:srgbClr val="E9DF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Repurchase</a:t>
          </a:r>
          <a:endParaRPr lang="zh-CN" altLang="en-US" sz="2200" kern="1200" dirty="0">
            <a:solidFill>
              <a:srgbClr val="8D5FFF"/>
            </a:solidFill>
            <a:latin typeface="Verdana" panose="020B0604030504040204" charset="0"/>
            <a:cs typeface="Verdana" panose="020B0604030504040204" charset="0"/>
          </a:endParaRPr>
        </a:p>
      </dsp:txBody>
      <dsp:txXfrm>
        <a:off x="8358176" y="0"/>
        <a:ext cx="2452263" cy="8515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364E79-6D89-4527-A3FF-8C91BC5FB7F6}">
      <dsp:nvSpPr>
        <dsp:cNvPr id="0" name=""/>
        <dsp:cNvSpPr/>
      </dsp:nvSpPr>
      <dsp:spPr bwMode="white">
        <a:xfrm>
          <a:off x="3292" y="0"/>
          <a:ext cx="3303798" cy="851535"/>
        </a:xfrm>
        <a:prstGeom prst="homePlate">
          <a:avLst/>
        </a:prstGeom>
        <a:solidFill>
          <a:srgbClr val="E9DF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Gather Followers</a:t>
          </a:r>
        </a:p>
      </dsp:txBody>
      <dsp:txXfrm>
        <a:off x="3292" y="0"/>
        <a:ext cx="3090914" cy="851535"/>
      </dsp:txXfrm>
    </dsp:sp>
    <dsp:sp modelId="{D9F4D9A4-3D9D-480E-9615-3183DF5BD2CC}">
      <dsp:nvSpPr>
        <dsp:cNvPr id="0" name=""/>
        <dsp:cNvSpPr/>
      </dsp:nvSpPr>
      <dsp:spPr bwMode="white">
        <a:xfrm>
          <a:off x="2646331" y="0"/>
          <a:ext cx="3303798" cy="851535"/>
        </a:xfrm>
        <a:prstGeom prst="chevron">
          <a:avLst/>
        </a:prstGeom>
        <a:solidFill>
          <a:srgbClr val="8D5F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chemeClr val="bg1"/>
              </a:solidFill>
              <a:latin typeface="Verdana" panose="020B0604030504040204" charset="0"/>
              <a:cs typeface="Verdana" panose="020B0604030504040204" charset="0"/>
            </a:rPr>
            <a:t>Premium Content /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chemeClr val="bg1"/>
              </a:solidFill>
              <a:latin typeface="Verdana" panose="020B0604030504040204" charset="0"/>
              <a:cs typeface="Verdana" panose="020B0604030504040204" charset="0"/>
            </a:rPr>
            <a:t>Goods and Services</a:t>
          </a:r>
        </a:p>
      </dsp:txBody>
      <dsp:txXfrm>
        <a:off x="3072099" y="0"/>
        <a:ext cx="2452263" cy="851535"/>
      </dsp:txXfrm>
    </dsp:sp>
    <dsp:sp modelId="{77E50C62-FF5B-41C2-B5D3-1EFD77AD1DB5}">
      <dsp:nvSpPr>
        <dsp:cNvPr id="0" name=""/>
        <dsp:cNvSpPr/>
      </dsp:nvSpPr>
      <dsp:spPr bwMode="white">
        <a:xfrm>
          <a:off x="5289370" y="0"/>
          <a:ext cx="3303798" cy="851535"/>
        </a:xfrm>
        <a:prstGeom prst="chevron">
          <a:avLst/>
        </a:prstGeom>
        <a:solidFill>
          <a:srgbClr val="E9DF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Community Engagement</a:t>
          </a:r>
        </a:p>
      </dsp:txBody>
      <dsp:txXfrm>
        <a:off x="5715138" y="0"/>
        <a:ext cx="2452263" cy="851535"/>
      </dsp:txXfrm>
    </dsp:sp>
    <dsp:sp modelId="{959B6F47-0EB9-4EF4-A95B-FDA017894FB8}">
      <dsp:nvSpPr>
        <dsp:cNvPr id="0" name=""/>
        <dsp:cNvSpPr/>
      </dsp:nvSpPr>
      <dsp:spPr bwMode="white">
        <a:xfrm>
          <a:off x="7932408" y="0"/>
          <a:ext cx="3303798" cy="851535"/>
        </a:xfrm>
        <a:prstGeom prst="chevron">
          <a:avLst/>
        </a:prstGeom>
        <a:solidFill>
          <a:srgbClr val="E9DF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Repurchase</a:t>
          </a:r>
          <a:endParaRPr lang="zh-CN" altLang="en-US" sz="2200" kern="1200" dirty="0">
            <a:solidFill>
              <a:srgbClr val="8D5FFF"/>
            </a:solidFill>
            <a:latin typeface="Verdana" panose="020B0604030504040204" charset="0"/>
            <a:cs typeface="Verdana" panose="020B0604030504040204" charset="0"/>
          </a:endParaRPr>
        </a:p>
      </dsp:txBody>
      <dsp:txXfrm>
        <a:off x="8358176" y="0"/>
        <a:ext cx="2452263" cy="8515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364E79-6D89-4527-A3FF-8C91BC5FB7F6}">
      <dsp:nvSpPr>
        <dsp:cNvPr id="0" name=""/>
        <dsp:cNvSpPr/>
      </dsp:nvSpPr>
      <dsp:spPr bwMode="white">
        <a:xfrm>
          <a:off x="3292" y="0"/>
          <a:ext cx="3303798" cy="851535"/>
        </a:xfrm>
        <a:prstGeom prst="homePlate">
          <a:avLst/>
        </a:prstGeom>
        <a:solidFill>
          <a:srgbClr val="E9DF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Gather Followers</a:t>
          </a:r>
        </a:p>
      </dsp:txBody>
      <dsp:txXfrm>
        <a:off x="3292" y="0"/>
        <a:ext cx="3090914" cy="851535"/>
      </dsp:txXfrm>
    </dsp:sp>
    <dsp:sp modelId="{D9F4D9A4-3D9D-480E-9615-3183DF5BD2CC}">
      <dsp:nvSpPr>
        <dsp:cNvPr id="0" name=""/>
        <dsp:cNvSpPr/>
      </dsp:nvSpPr>
      <dsp:spPr bwMode="white">
        <a:xfrm>
          <a:off x="2646331" y="0"/>
          <a:ext cx="3303798" cy="851535"/>
        </a:xfrm>
        <a:prstGeom prst="chevron">
          <a:avLst/>
        </a:prstGeom>
        <a:solidFill>
          <a:srgbClr val="8D5F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chemeClr val="bg1"/>
              </a:solidFill>
              <a:latin typeface="Verdana" panose="020B0604030504040204" charset="0"/>
              <a:cs typeface="Verdana" panose="020B0604030504040204" charset="0"/>
            </a:rPr>
            <a:t>Premium Content /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chemeClr val="bg1"/>
              </a:solidFill>
              <a:latin typeface="Verdana" panose="020B0604030504040204" charset="0"/>
              <a:cs typeface="Verdana" panose="020B0604030504040204" charset="0"/>
            </a:rPr>
            <a:t>Goods and Services</a:t>
          </a:r>
        </a:p>
      </dsp:txBody>
      <dsp:txXfrm>
        <a:off x="3072099" y="0"/>
        <a:ext cx="2452263" cy="851535"/>
      </dsp:txXfrm>
    </dsp:sp>
    <dsp:sp modelId="{77E50C62-FF5B-41C2-B5D3-1EFD77AD1DB5}">
      <dsp:nvSpPr>
        <dsp:cNvPr id="0" name=""/>
        <dsp:cNvSpPr/>
      </dsp:nvSpPr>
      <dsp:spPr bwMode="white">
        <a:xfrm>
          <a:off x="5289370" y="0"/>
          <a:ext cx="3303798" cy="851535"/>
        </a:xfrm>
        <a:prstGeom prst="chevron">
          <a:avLst/>
        </a:prstGeom>
        <a:solidFill>
          <a:srgbClr val="E9DF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Community Engagement</a:t>
          </a:r>
        </a:p>
      </dsp:txBody>
      <dsp:txXfrm>
        <a:off x="5715138" y="0"/>
        <a:ext cx="2452263" cy="851535"/>
      </dsp:txXfrm>
    </dsp:sp>
    <dsp:sp modelId="{959B6F47-0EB9-4EF4-A95B-FDA017894FB8}">
      <dsp:nvSpPr>
        <dsp:cNvPr id="0" name=""/>
        <dsp:cNvSpPr/>
      </dsp:nvSpPr>
      <dsp:spPr bwMode="white">
        <a:xfrm>
          <a:off x="7932408" y="0"/>
          <a:ext cx="3303798" cy="851535"/>
        </a:xfrm>
        <a:prstGeom prst="chevron">
          <a:avLst/>
        </a:prstGeom>
        <a:solidFill>
          <a:srgbClr val="E9DF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Repurchase</a:t>
          </a:r>
          <a:endParaRPr lang="zh-CN" altLang="en-US" sz="2200" kern="1200" dirty="0">
            <a:solidFill>
              <a:srgbClr val="8D5FFF"/>
            </a:solidFill>
            <a:latin typeface="Verdana" panose="020B0604030504040204" charset="0"/>
            <a:cs typeface="Verdana" panose="020B0604030504040204" charset="0"/>
          </a:endParaRPr>
        </a:p>
      </dsp:txBody>
      <dsp:txXfrm>
        <a:off x="8358176" y="0"/>
        <a:ext cx="2452263" cy="8515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364E79-6D89-4527-A3FF-8C91BC5FB7F6}">
      <dsp:nvSpPr>
        <dsp:cNvPr id="0" name=""/>
        <dsp:cNvSpPr/>
      </dsp:nvSpPr>
      <dsp:spPr bwMode="white">
        <a:xfrm>
          <a:off x="3292" y="0"/>
          <a:ext cx="3303798" cy="851535"/>
        </a:xfrm>
        <a:prstGeom prst="homePlate">
          <a:avLst/>
        </a:prstGeom>
        <a:solidFill>
          <a:srgbClr val="E9DF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Gather Followers</a:t>
          </a:r>
        </a:p>
      </dsp:txBody>
      <dsp:txXfrm>
        <a:off x="3292" y="0"/>
        <a:ext cx="3090914" cy="851535"/>
      </dsp:txXfrm>
    </dsp:sp>
    <dsp:sp modelId="{D9F4D9A4-3D9D-480E-9615-3183DF5BD2CC}">
      <dsp:nvSpPr>
        <dsp:cNvPr id="0" name=""/>
        <dsp:cNvSpPr/>
      </dsp:nvSpPr>
      <dsp:spPr bwMode="white">
        <a:xfrm>
          <a:off x="2646331" y="0"/>
          <a:ext cx="3303798" cy="851535"/>
        </a:xfrm>
        <a:prstGeom prst="chevron">
          <a:avLst/>
        </a:prstGeom>
        <a:solidFill>
          <a:srgbClr val="E9DF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Premium Content /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Goods and Services</a:t>
          </a:r>
        </a:p>
      </dsp:txBody>
      <dsp:txXfrm>
        <a:off x="3072099" y="0"/>
        <a:ext cx="2452263" cy="851535"/>
      </dsp:txXfrm>
    </dsp:sp>
    <dsp:sp modelId="{77E50C62-FF5B-41C2-B5D3-1EFD77AD1DB5}">
      <dsp:nvSpPr>
        <dsp:cNvPr id="0" name=""/>
        <dsp:cNvSpPr/>
      </dsp:nvSpPr>
      <dsp:spPr bwMode="white">
        <a:xfrm>
          <a:off x="5289370" y="0"/>
          <a:ext cx="3303798" cy="851535"/>
        </a:xfrm>
        <a:prstGeom prst="chevron">
          <a:avLst/>
        </a:prstGeom>
        <a:solidFill>
          <a:srgbClr val="8D5F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chemeClr val="bg1"/>
              </a:solidFill>
              <a:latin typeface="Verdana" panose="020B0604030504040204" charset="0"/>
              <a:cs typeface="Verdana" panose="020B0604030504040204" charset="0"/>
            </a:rPr>
            <a:t>Community Engagement</a:t>
          </a:r>
        </a:p>
      </dsp:txBody>
      <dsp:txXfrm>
        <a:off x="5715138" y="0"/>
        <a:ext cx="2452263" cy="851535"/>
      </dsp:txXfrm>
    </dsp:sp>
    <dsp:sp modelId="{959B6F47-0EB9-4EF4-A95B-FDA017894FB8}">
      <dsp:nvSpPr>
        <dsp:cNvPr id="0" name=""/>
        <dsp:cNvSpPr/>
      </dsp:nvSpPr>
      <dsp:spPr bwMode="white">
        <a:xfrm>
          <a:off x="7932408" y="0"/>
          <a:ext cx="3303798" cy="851535"/>
        </a:xfrm>
        <a:prstGeom prst="chevron">
          <a:avLst/>
        </a:prstGeom>
        <a:solidFill>
          <a:srgbClr val="E9DF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Repurchase</a:t>
          </a:r>
          <a:endParaRPr lang="zh-CN" altLang="en-US" sz="2200" kern="1200" dirty="0">
            <a:solidFill>
              <a:srgbClr val="8D5FFF"/>
            </a:solidFill>
            <a:latin typeface="Verdana" panose="020B0604030504040204" charset="0"/>
            <a:cs typeface="Verdana" panose="020B0604030504040204" charset="0"/>
          </a:endParaRPr>
        </a:p>
      </dsp:txBody>
      <dsp:txXfrm>
        <a:off x="8358176" y="0"/>
        <a:ext cx="2452263" cy="8515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364E79-6D89-4527-A3FF-8C91BC5FB7F6}">
      <dsp:nvSpPr>
        <dsp:cNvPr id="0" name=""/>
        <dsp:cNvSpPr/>
      </dsp:nvSpPr>
      <dsp:spPr bwMode="white">
        <a:xfrm>
          <a:off x="3292" y="0"/>
          <a:ext cx="3303798" cy="851535"/>
        </a:xfrm>
        <a:prstGeom prst="homePlate">
          <a:avLst/>
        </a:prstGeom>
        <a:solidFill>
          <a:srgbClr val="E9DF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Gather Followers</a:t>
          </a:r>
        </a:p>
      </dsp:txBody>
      <dsp:txXfrm>
        <a:off x="3292" y="0"/>
        <a:ext cx="3090914" cy="851535"/>
      </dsp:txXfrm>
    </dsp:sp>
    <dsp:sp modelId="{D9F4D9A4-3D9D-480E-9615-3183DF5BD2CC}">
      <dsp:nvSpPr>
        <dsp:cNvPr id="0" name=""/>
        <dsp:cNvSpPr/>
      </dsp:nvSpPr>
      <dsp:spPr bwMode="white">
        <a:xfrm>
          <a:off x="2646331" y="0"/>
          <a:ext cx="3303798" cy="851535"/>
        </a:xfrm>
        <a:prstGeom prst="chevron">
          <a:avLst/>
        </a:prstGeom>
        <a:solidFill>
          <a:srgbClr val="E9DF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Premium Content /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Goods and Services</a:t>
          </a:r>
        </a:p>
      </dsp:txBody>
      <dsp:txXfrm>
        <a:off x="3072099" y="0"/>
        <a:ext cx="2452263" cy="851535"/>
      </dsp:txXfrm>
    </dsp:sp>
    <dsp:sp modelId="{77E50C62-FF5B-41C2-B5D3-1EFD77AD1DB5}">
      <dsp:nvSpPr>
        <dsp:cNvPr id="0" name=""/>
        <dsp:cNvSpPr/>
      </dsp:nvSpPr>
      <dsp:spPr bwMode="white">
        <a:xfrm>
          <a:off x="5289370" y="0"/>
          <a:ext cx="3303798" cy="851535"/>
        </a:xfrm>
        <a:prstGeom prst="chevron">
          <a:avLst/>
        </a:prstGeom>
        <a:solidFill>
          <a:srgbClr val="E9DF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rgbClr val="8D5FFF"/>
              </a:solidFill>
              <a:latin typeface="Verdana" panose="020B0604030504040204" charset="0"/>
              <a:cs typeface="Verdana" panose="020B0604030504040204" charset="0"/>
            </a:rPr>
            <a:t>Community Engagement</a:t>
          </a:r>
        </a:p>
      </dsp:txBody>
      <dsp:txXfrm>
        <a:off x="5715138" y="0"/>
        <a:ext cx="2452263" cy="851535"/>
      </dsp:txXfrm>
    </dsp:sp>
    <dsp:sp modelId="{959B6F47-0EB9-4EF4-A95B-FDA017894FB8}">
      <dsp:nvSpPr>
        <dsp:cNvPr id="0" name=""/>
        <dsp:cNvSpPr/>
      </dsp:nvSpPr>
      <dsp:spPr bwMode="white">
        <a:xfrm>
          <a:off x="7932408" y="0"/>
          <a:ext cx="3303798" cy="851535"/>
        </a:xfrm>
        <a:prstGeom prst="chevron">
          <a:avLst/>
        </a:prstGeom>
        <a:solidFill>
          <a:srgbClr val="8D5F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>
              <a:solidFill>
                <a:schemeClr val="bg1"/>
              </a:solidFill>
              <a:latin typeface="Verdana" panose="020B0604030504040204" charset="0"/>
              <a:cs typeface="Verdana" panose="020B0604030504040204" charset="0"/>
            </a:rPr>
            <a:t>Repurchase</a:t>
          </a:r>
        </a:p>
      </dsp:txBody>
      <dsp:txXfrm>
        <a:off x="8358176" y="0"/>
        <a:ext cx="2452263" cy="851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#2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#3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#4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#5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等线" panose="02010600030101010101" charset="-122"/>
      </a:defRPr>
    </a:lvl1pPr>
    <a:lvl2pPr indent="228600" latinLnBrk="0">
      <a:defRPr sz="1200">
        <a:latin typeface="+mn-lt"/>
        <a:ea typeface="+mn-ea"/>
        <a:cs typeface="+mn-cs"/>
        <a:sym typeface="等线" panose="02010600030101010101" charset="-122"/>
      </a:defRPr>
    </a:lvl2pPr>
    <a:lvl3pPr indent="457200" latinLnBrk="0">
      <a:defRPr sz="1200">
        <a:latin typeface="+mn-lt"/>
        <a:ea typeface="+mn-ea"/>
        <a:cs typeface="+mn-cs"/>
        <a:sym typeface="等线" panose="02010600030101010101" charset="-122"/>
      </a:defRPr>
    </a:lvl3pPr>
    <a:lvl4pPr indent="685800" latinLnBrk="0">
      <a:defRPr sz="1200">
        <a:latin typeface="+mn-lt"/>
        <a:ea typeface="+mn-ea"/>
        <a:cs typeface="+mn-cs"/>
        <a:sym typeface="等线" panose="02010600030101010101" charset="-122"/>
      </a:defRPr>
    </a:lvl4pPr>
    <a:lvl5pPr indent="914400" latinLnBrk="0">
      <a:defRPr sz="1200">
        <a:latin typeface="+mn-lt"/>
        <a:ea typeface="+mn-ea"/>
        <a:cs typeface="+mn-cs"/>
        <a:sym typeface="等线" panose="02010600030101010101" charset="-122"/>
      </a:defRPr>
    </a:lvl5pPr>
    <a:lvl6pPr indent="1143000" latinLnBrk="0">
      <a:defRPr sz="1200">
        <a:latin typeface="+mn-lt"/>
        <a:ea typeface="+mn-ea"/>
        <a:cs typeface="+mn-cs"/>
        <a:sym typeface="等线" panose="02010600030101010101" charset="-122"/>
      </a:defRPr>
    </a:lvl6pPr>
    <a:lvl7pPr indent="1371600" latinLnBrk="0">
      <a:defRPr sz="1200">
        <a:latin typeface="+mn-lt"/>
        <a:ea typeface="+mn-ea"/>
        <a:cs typeface="+mn-cs"/>
        <a:sym typeface="等线" panose="02010600030101010101" charset="-122"/>
      </a:defRPr>
    </a:lvl7pPr>
    <a:lvl8pPr indent="1600200" latinLnBrk="0">
      <a:defRPr sz="1200">
        <a:latin typeface="+mn-lt"/>
        <a:ea typeface="+mn-ea"/>
        <a:cs typeface="+mn-cs"/>
        <a:sym typeface="等线" panose="02010600030101010101" charset="-122"/>
      </a:defRPr>
    </a:lvl8pPr>
    <a:lvl9pPr indent="1828800" latinLnBrk="0">
      <a:defRPr sz="1200">
        <a:latin typeface="+mn-lt"/>
        <a:ea typeface="+mn-ea"/>
        <a:cs typeface="+mn-cs"/>
        <a:sym typeface="等线" panose="02010600030101010101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Gumroad/Discord/OnlyFans/Linktree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0" name="Shape 3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https://www.cuspera.com/compare/linktree-vs-gumroad/5022/5406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/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Tex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Tex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185" indent="-260985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文本占位符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>
              <a:defRPr sz="1600"/>
            </a:pPr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/>
          <p:cNvSpPr/>
          <p:nvPr/>
        </p:nvSpPr>
        <p:spPr>
          <a:xfrm>
            <a:off x="-2511552" y="-1"/>
            <a:ext cx="2292097" cy="5218178"/>
          </a:xfrm>
          <a:prstGeom prst="rect">
            <a:avLst/>
          </a:prstGeom>
          <a:solidFill>
            <a:srgbClr val="FFFFFF"/>
          </a:solidFill>
          <a:ln w="12700">
            <a:solidFill>
              <a:srgbClr val="1099F3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文本框 9"/>
          <p:cNvSpPr txBox="1"/>
          <p:nvPr/>
        </p:nvSpPr>
        <p:spPr>
          <a:xfrm>
            <a:off x="-2407583" y="12631"/>
            <a:ext cx="2070459" cy="29997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marL="342900" indent="-342900">
              <a:lnSpc>
                <a:spcPct val="200000"/>
              </a:lnSpc>
              <a:buSzPct val="100000"/>
              <a:buAutoNum type="arabicPeriod"/>
              <a:defRPr sz="1200" b="1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Font</a:t>
            </a:r>
          </a:p>
          <a:p>
            <a:pPr>
              <a:lnSpc>
                <a:spcPct val="200000"/>
              </a:lnSpc>
              <a:defRPr sz="12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       Verdana(EN)</a:t>
            </a:r>
          </a:p>
          <a:p>
            <a:pPr>
              <a:lnSpc>
                <a:spcPct val="200000"/>
              </a:lnSpc>
              <a:defRPr sz="12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       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楷体</a:t>
            </a:r>
            <a:r>
              <a:t>(CN)+Times(EN)</a:t>
            </a:r>
          </a:p>
          <a:p>
            <a:pPr marL="342900" indent="-342900">
              <a:lnSpc>
                <a:spcPct val="200000"/>
              </a:lnSpc>
              <a:buSzPct val="100000"/>
              <a:buAutoNum type="arabicPeriod" startAt="2"/>
              <a:defRPr sz="1200" b="1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Font size</a:t>
            </a:r>
          </a:p>
          <a:p>
            <a:pPr>
              <a:lnSpc>
                <a:spcPct val="200000"/>
              </a:lnSpc>
              <a:defRPr sz="12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       Title-28</a:t>
            </a:r>
          </a:p>
          <a:p>
            <a:pPr>
              <a:lnSpc>
                <a:spcPct val="200000"/>
              </a:lnSpc>
              <a:defRPr sz="12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       Content-24</a:t>
            </a:r>
          </a:p>
          <a:p>
            <a:pPr>
              <a:lnSpc>
                <a:spcPct val="200000"/>
              </a:lnSpc>
              <a:defRPr sz="12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       Chart-18</a:t>
            </a:r>
          </a:p>
          <a:p>
            <a:pPr marL="342900" indent="-342900">
              <a:lnSpc>
                <a:spcPct val="200000"/>
              </a:lnSpc>
              <a:buSzPct val="100000"/>
              <a:buAutoNum type="arabicPeriod" startAt="3"/>
              <a:defRPr sz="1200" b="1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Color</a:t>
            </a:r>
          </a:p>
        </p:txBody>
      </p:sp>
      <p:sp>
        <p:nvSpPr>
          <p:cNvPr id="4" name="矩形 10"/>
          <p:cNvSpPr/>
          <p:nvPr/>
        </p:nvSpPr>
        <p:spPr>
          <a:xfrm>
            <a:off x="-2002249" y="3083648"/>
            <a:ext cx="1080001" cy="288001"/>
          </a:xfrm>
          <a:prstGeom prst="rect">
            <a:avLst/>
          </a:prstGeom>
          <a:solidFill>
            <a:srgbClr val="8D5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矩形 12"/>
          <p:cNvSpPr/>
          <p:nvPr/>
        </p:nvSpPr>
        <p:spPr>
          <a:xfrm>
            <a:off x="-2002249" y="3598864"/>
            <a:ext cx="1080001" cy="288001"/>
          </a:xfrm>
          <a:prstGeom prst="rect">
            <a:avLst/>
          </a:prstGeom>
          <a:solidFill>
            <a:srgbClr val="E9D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矩形 13"/>
          <p:cNvSpPr/>
          <p:nvPr/>
        </p:nvSpPr>
        <p:spPr>
          <a:xfrm>
            <a:off x="-2002249" y="4114081"/>
            <a:ext cx="1080001" cy="288001"/>
          </a:xfrm>
          <a:prstGeom prst="rect">
            <a:avLst/>
          </a:prstGeom>
          <a:solidFill>
            <a:srgbClr val="37353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矩形 14"/>
          <p:cNvSpPr/>
          <p:nvPr/>
        </p:nvSpPr>
        <p:spPr>
          <a:xfrm>
            <a:off x="-2002249" y="4629298"/>
            <a:ext cx="1080001" cy="288001"/>
          </a:xfrm>
          <a:prstGeom prst="rect">
            <a:avLst/>
          </a:prstGeom>
          <a:solidFill>
            <a:srgbClr val="D7D7D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Title Text"/>
          <p:cNvSpPr txBox="1">
            <a:spLocks noGrp="1"/>
          </p:cNvSpPr>
          <p:nvPr>
            <p:ph type="title"/>
          </p:nvPr>
        </p:nvSpPr>
        <p:spPr>
          <a:xfrm>
            <a:off x="338327" y="148081"/>
            <a:ext cx="11515345" cy="1325564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9" name="Body Level One…"/>
          <p:cNvSpPr txBox="1">
            <a:spLocks noGrp="1"/>
          </p:cNvSpPr>
          <p:nvPr>
            <p:ph type="body" idx="1"/>
          </p:nvPr>
        </p:nvSpPr>
        <p:spPr>
          <a:xfrm>
            <a:off x="338327" y="1739327"/>
            <a:ext cx="11515345" cy="435133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55757" y="6397942"/>
            <a:ext cx="297915" cy="2819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800" b="1" i="0" u="none" strike="noStrike" cap="none" spc="0" baseline="0">
          <a:solidFill>
            <a:srgbClr val="8D5FFF"/>
          </a:solidFill>
          <a:uFillTx/>
          <a:latin typeface="Verdana" panose="020B0604030504040204"/>
          <a:ea typeface="Verdana" panose="020B0604030504040204"/>
          <a:cs typeface="Verdana" panose="020B0604030504040204"/>
          <a:sym typeface="Verdana" panose="020B0604030504040204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800" b="1" i="0" u="none" strike="noStrike" cap="none" spc="0" baseline="0">
          <a:solidFill>
            <a:srgbClr val="8D5FFF"/>
          </a:solidFill>
          <a:uFillTx/>
          <a:latin typeface="Verdana" panose="020B0604030504040204"/>
          <a:ea typeface="Verdana" panose="020B0604030504040204"/>
          <a:cs typeface="Verdana" panose="020B0604030504040204"/>
          <a:sym typeface="Verdana" panose="020B0604030504040204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800" b="1" i="0" u="none" strike="noStrike" cap="none" spc="0" baseline="0">
          <a:solidFill>
            <a:srgbClr val="8D5FFF"/>
          </a:solidFill>
          <a:uFillTx/>
          <a:latin typeface="Verdana" panose="020B0604030504040204"/>
          <a:ea typeface="Verdana" panose="020B0604030504040204"/>
          <a:cs typeface="Verdana" panose="020B0604030504040204"/>
          <a:sym typeface="Verdana" panose="020B0604030504040204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800" b="1" i="0" u="none" strike="noStrike" cap="none" spc="0" baseline="0">
          <a:solidFill>
            <a:srgbClr val="8D5FFF"/>
          </a:solidFill>
          <a:uFillTx/>
          <a:latin typeface="Verdana" panose="020B0604030504040204"/>
          <a:ea typeface="Verdana" panose="020B0604030504040204"/>
          <a:cs typeface="Verdana" panose="020B0604030504040204"/>
          <a:sym typeface="Verdana" panose="020B0604030504040204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800" b="1" i="0" u="none" strike="noStrike" cap="none" spc="0" baseline="0">
          <a:solidFill>
            <a:srgbClr val="8D5FFF"/>
          </a:solidFill>
          <a:uFillTx/>
          <a:latin typeface="Verdana" panose="020B0604030504040204"/>
          <a:ea typeface="Verdana" panose="020B0604030504040204"/>
          <a:cs typeface="Verdana" panose="020B0604030504040204"/>
          <a:sym typeface="Verdana" panose="020B0604030504040204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800" b="1" i="0" u="none" strike="noStrike" cap="none" spc="0" baseline="0">
          <a:solidFill>
            <a:srgbClr val="8D5FFF"/>
          </a:solidFill>
          <a:uFillTx/>
          <a:latin typeface="Verdana" panose="020B0604030504040204"/>
          <a:ea typeface="Verdana" panose="020B0604030504040204"/>
          <a:cs typeface="Verdana" panose="020B0604030504040204"/>
          <a:sym typeface="Verdana" panose="020B0604030504040204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800" b="1" i="0" u="none" strike="noStrike" cap="none" spc="0" baseline="0">
          <a:solidFill>
            <a:srgbClr val="8D5FFF"/>
          </a:solidFill>
          <a:uFillTx/>
          <a:latin typeface="Verdana" panose="020B0604030504040204"/>
          <a:ea typeface="Verdana" panose="020B0604030504040204"/>
          <a:cs typeface="Verdana" panose="020B0604030504040204"/>
          <a:sym typeface="Verdana" panose="020B0604030504040204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800" b="1" i="0" u="none" strike="noStrike" cap="none" spc="0" baseline="0">
          <a:solidFill>
            <a:srgbClr val="8D5FFF"/>
          </a:solidFill>
          <a:uFillTx/>
          <a:latin typeface="Verdana" panose="020B0604030504040204"/>
          <a:ea typeface="Verdana" panose="020B0604030504040204"/>
          <a:cs typeface="Verdana" panose="020B0604030504040204"/>
          <a:sym typeface="Verdana" panose="020B0604030504040204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800" b="1" i="0" u="none" strike="noStrike" cap="none" spc="0" baseline="0">
          <a:solidFill>
            <a:srgbClr val="8D5FFF"/>
          </a:solidFill>
          <a:uFillTx/>
          <a:latin typeface="Verdana" panose="020B0604030504040204"/>
          <a:ea typeface="Verdana" panose="020B0604030504040204"/>
          <a:cs typeface="Verdana" panose="020B0604030504040204"/>
          <a:sym typeface="Verdana" panose="020B0604030504040204"/>
        </a:defRPr>
      </a:lvl9pPr>
    </p:titleStyle>
    <p:bodyStyle>
      <a:lvl1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solidFill>
            <a:srgbClr val="000000"/>
          </a:solidFill>
          <a:uFillTx/>
          <a:latin typeface="Verdana" panose="020B0604030504040204"/>
          <a:ea typeface="Verdana" panose="020B0604030504040204"/>
          <a:cs typeface="Verdana" panose="020B0604030504040204"/>
          <a:sym typeface="Verdana" panose="020B0604030504040204"/>
        </a:defRPr>
      </a:lvl1pPr>
      <a:lvl2pPr marL="685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Verdana" panose="020B0604030504040204"/>
          <a:ea typeface="Verdana" panose="020B0604030504040204"/>
          <a:cs typeface="Verdana" panose="020B0604030504040204"/>
          <a:sym typeface="Verdana" panose="020B0604030504040204"/>
        </a:defRPr>
      </a:lvl2pPr>
      <a:lvl3pPr marL="1188720" marR="0" indent="-27432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Verdana" panose="020B0604030504040204"/>
          <a:ea typeface="Verdana" panose="020B0604030504040204"/>
          <a:cs typeface="Verdana" panose="020B0604030504040204"/>
          <a:sym typeface="Verdana" panose="020B0604030504040204"/>
        </a:defRPr>
      </a:lvl3pPr>
      <a:lvl4pPr marL="1676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Verdana" panose="020B0604030504040204"/>
          <a:ea typeface="Verdana" panose="020B0604030504040204"/>
          <a:cs typeface="Verdana" panose="020B0604030504040204"/>
          <a:sym typeface="Verdana" panose="020B0604030504040204"/>
        </a:defRPr>
      </a:lvl4pPr>
      <a:lvl5pPr marL="21336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Verdana" panose="020B0604030504040204"/>
          <a:ea typeface="Verdana" panose="020B0604030504040204"/>
          <a:cs typeface="Verdana" panose="020B0604030504040204"/>
          <a:sym typeface="Verdana" panose="020B0604030504040204"/>
        </a:defRPr>
      </a:lvl5pPr>
      <a:lvl6pPr marL="25908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Verdana" panose="020B0604030504040204"/>
          <a:ea typeface="Verdana" panose="020B0604030504040204"/>
          <a:cs typeface="Verdana" panose="020B0604030504040204"/>
          <a:sym typeface="Verdana" panose="020B0604030504040204"/>
        </a:defRPr>
      </a:lvl6pPr>
      <a:lvl7pPr marL="30480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Verdana" panose="020B0604030504040204"/>
          <a:ea typeface="Verdana" panose="020B0604030504040204"/>
          <a:cs typeface="Verdana" panose="020B0604030504040204"/>
          <a:sym typeface="Verdana" panose="020B0604030504040204"/>
        </a:defRPr>
      </a:lvl7pPr>
      <a:lvl8pPr marL="3505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Verdana" panose="020B0604030504040204"/>
          <a:ea typeface="Verdana" panose="020B0604030504040204"/>
          <a:cs typeface="Verdana" panose="020B0604030504040204"/>
          <a:sym typeface="Verdana" panose="020B0604030504040204"/>
        </a:defRPr>
      </a:lvl8pPr>
      <a:lvl9pPr marL="3962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Verdana" panose="020B0604030504040204"/>
          <a:ea typeface="Verdana" panose="020B0604030504040204"/>
          <a:cs typeface="Verdana" panose="020B0604030504040204"/>
          <a:sym typeface="Verdana" panose="020B0604030504040204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 panose="020B0604030504040204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 panose="020B0604030504040204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 panose="020B0604030504040204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 panose="020B0604030504040204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 panose="020B0604030504040204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 panose="020B0604030504040204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 panose="020B0604030504040204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 panose="020B0604030504040204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 panose="020B060403050404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1.tiff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tiff"/><Relationship Id="rId2" Type="http://schemas.openxmlformats.org/officeDocument/2006/relationships/image" Target="../media/image28.png"/><Relationship Id="rId16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tiff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tiff"/><Relationship Id="rId26" Type="http://schemas.openxmlformats.org/officeDocument/2006/relationships/image" Target="../media/image43.tiff"/><Relationship Id="rId3" Type="http://schemas.openxmlformats.org/officeDocument/2006/relationships/image" Target="../media/image44.png"/><Relationship Id="rId21" Type="http://schemas.openxmlformats.org/officeDocument/2006/relationships/image" Target="../media/image62.tiff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tiff"/><Relationship Id="rId25" Type="http://schemas.openxmlformats.org/officeDocument/2006/relationships/image" Target="../media/image65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7.jpeg"/><Relationship Id="rId20" Type="http://schemas.openxmlformats.org/officeDocument/2006/relationships/image" Target="../media/image6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27.tiff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tiff"/><Relationship Id="rId10" Type="http://schemas.openxmlformats.org/officeDocument/2006/relationships/image" Target="../media/image51.png"/><Relationship Id="rId19" Type="http://schemas.openxmlformats.org/officeDocument/2006/relationships/image" Target="../media/image60.tiff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tiff"/><Relationship Id="rId27" Type="http://schemas.openxmlformats.org/officeDocument/2006/relationships/image" Target="../media/image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7" Type="http://schemas.openxmlformats.org/officeDocument/2006/relationships/image" Target="../media/image70.jpeg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tiff"/><Relationship Id="rId5" Type="http://schemas.openxmlformats.org/officeDocument/2006/relationships/image" Target="../media/image69.tiff"/><Relationship Id="rId4" Type="http://schemas.openxmlformats.org/officeDocument/2006/relationships/image" Target="../media/image68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tif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0.png"/><Relationship Id="rId3" Type="http://schemas.openxmlformats.org/officeDocument/2006/relationships/image" Target="../media/image1.tiff"/><Relationship Id="rId7" Type="http://schemas.openxmlformats.org/officeDocument/2006/relationships/diagramColors" Target="../diagrams/colors1.xml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8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7.png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5.png"/><Relationship Id="rId3" Type="http://schemas.openxmlformats.org/officeDocument/2006/relationships/image" Target="../media/image1.tiff"/><Relationship Id="rId7" Type="http://schemas.openxmlformats.org/officeDocument/2006/relationships/diagramColors" Target="../diagrams/colors2.xml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3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2.png"/><Relationship Id="rId4" Type="http://schemas.openxmlformats.org/officeDocument/2006/relationships/diagramData" Target="../diagrams/data2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.tiff"/><Relationship Id="rId7" Type="http://schemas.openxmlformats.org/officeDocument/2006/relationships/diagramLayout" Target="../diagrams/layou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17.png"/><Relationship Id="rId10" Type="http://schemas.microsoft.com/office/2007/relationships/diagramDrawing" Target="../diagrams/drawing3.xml"/><Relationship Id="rId4" Type="http://schemas.openxmlformats.org/officeDocument/2006/relationships/image" Target="../media/image16.png"/><Relationship Id="rId9" Type="http://schemas.openxmlformats.org/officeDocument/2006/relationships/diagramColors" Target="../diagrams/colors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tiff"/><Relationship Id="rId7" Type="http://schemas.openxmlformats.org/officeDocument/2006/relationships/diagramColors" Target="../diagrams/colors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19.png"/><Relationship Id="rId4" Type="http://schemas.openxmlformats.org/officeDocument/2006/relationships/diagramData" Target="../diagrams/data4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tiff"/><Relationship Id="rId7" Type="http://schemas.openxmlformats.org/officeDocument/2006/relationships/diagramColors" Target="../diagrams/colors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22.png"/><Relationship Id="rId5" Type="http://schemas.openxmlformats.org/officeDocument/2006/relationships/diagramLayout" Target="../diagrams/layout5.xml"/><Relationship Id="rId10" Type="http://schemas.openxmlformats.org/officeDocument/2006/relationships/image" Target="../media/image21.png"/><Relationship Id="rId4" Type="http://schemas.openxmlformats.org/officeDocument/2006/relationships/diagramData" Target="../diagrams/data5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文本框 12"/>
          <p:cNvSpPr txBox="1"/>
          <p:nvPr/>
        </p:nvSpPr>
        <p:spPr>
          <a:xfrm>
            <a:off x="717446" y="4040911"/>
            <a:ext cx="10757110" cy="46166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algn="ctr">
              <a:defRPr sz="2400" b="1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lang="en-US" dirty="0"/>
              <a:t>The a</a:t>
            </a:r>
            <a:r>
              <a:rPr dirty="0"/>
              <a:t>ll-in-one monetization platform for creators and brands</a:t>
            </a:r>
          </a:p>
        </p:txBody>
      </p:sp>
      <p:pic>
        <p:nvPicPr>
          <p:cNvPr id="6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400" y="2438400"/>
            <a:ext cx="5537200" cy="838200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图片 2" descr="图片 2"/>
          <p:cNvPicPr>
            <a:picLocks noChangeAspect="1"/>
          </p:cNvPicPr>
          <p:nvPr/>
        </p:nvPicPr>
        <p:blipFill>
          <a:blip r:embed="rId2"/>
          <a:srcRect r="2" b="1"/>
          <a:stretch>
            <a:fillRect/>
          </a:stretch>
        </p:blipFill>
        <p:spPr>
          <a:xfrm>
            <a:off x="693656" y="1473645"/>
            <a:ext cx="1755380" cy="357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14" y="0"/>
                </a:moveTo>
                <a:cubicBezTo>
                  <a:pt x="589" y="0"/>
                  <a:pt x="0" y="289"/>
                  <a:pt x="0" y="645"/>
                </a:cubicBezTo>
                <a:lnTo>
                  <a:pt x="0" y="20955"/>
                </a:lnTo>
                <a:cubicBezTo>
                  <a:pt x="0" y="21311"/>
                  <a:pt x="589" y="21600"/>
                  <a:pt x="1314" y="21600"/>
                </a:cubicBezTo>
                <a:lnTo>
                  <a:pt x="20286" y="21600"/>
                </a:lnTo>
                <a:cubicBezTo>
                  <a:pt x="21011" y="21600"/>
                  <a:pt x="21600" y="21311"/>
                  <a:pt x="21600" y="20955"/>
                </a:cubicBezTo>
                <a:lnTo>
                  <a:pt x="21600" y="645"/>
                </a:lnTo>
                <a:cubicBezTo>
                  <a:pt x="21600" y="289"/>
                  <a:pt x="21011" y="0"/>
                  <a:pt x="20286" y="0"/>
                </a:cubicBezTo>
                <a:lnTo>
                  <a:pt x="1314" y="0"/>
                </a:lnTo>
                <a:close/>
              </a:path>
            </a:pathLst>
          </a:custGeom>
          <a:ln w="12700">
            <a:miter lim="400000"/>
            <a:headEnd/>
            <a:tailEnd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667" name="文本框 3"/>
          <p:cNvSpPr txBox="1"/>
          <p:nvPr/>
        </p:nvSpPr>
        <p:spPr>
          <a:xfrm>
            <a:off x="739377" y="5121009"/>
            <a:ext cx="2821970" cy="116301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1400" b="1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sz="1200" dirty="0"/>
              <a:t>Link in bio feature</a:t>
            </a:r>
          </a:p>
          <a:p>
            <a:pPr>
              <a:lnSpc>
                <a:spcPct val="150000"/>
              </a:lnSpc>
              <a:defRPr sz="1400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sz="1200" dirty="0"/>
              <a:t>Fashion influencer</a:t>
            </a:r>
          </a:p>
          <a:p>
            <a:pPr>
              <a:lnSpc>
                <a:spcPct val="150000"/>
              </a:lnSpc>
              <a:defRPr sz="1400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sz="1200" dirty="0"/>
              <a:t>    </a:t>
            </a:r>
            <a:r>
              <a:rPr sz="1200" spc="-28" dirty="0"/>
              <a:t>6M followers on ins</a:t>
            </a:r>
          </a:p>
          <a:p>
            <a:pPr>
              <a:lnSpc>
                <a:spcPct val="150000"/>
              </a:lnSpc>
              <a:defRPr sz="1400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sz="1200" dirty="0"/>
              <a:t>    </a:t>
            </a:r>
            <a:r>
              <a:rPr sz="1200" spc="-28" dirty="0"/>
              <a:t>314K followers on YouTube</a:t>
            </a:r>
          </a:p>
        </p:txBody>
      </p:sp>
      <p:sp>
        <p:nvSpPr>
          <p:cNvPr id="668" name="文本框 14"/>
          <p:cNvSpPr txBox="1"/>
          <p:nvPr/>
        </p:nvSpPr>
        <p:spPr>
          <a:xfrm>
            <a:off x="6438015" y="4957397"/>
            <a:ext cx="2552597" cy="147637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1400" b="1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sz="1200" dirty="0"/>
              <a:t>Store feature</a:t>
            </a:r>
          </a:p>
          <a:p>
            <a:pPr>
              <a:lnSpc>
                <a:spcPct val="150000"/>
              </a:lnSpc>
              <a:defRPr sz="1400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sz="1200" dirty="0"/>
              <a:t>Spanish influencer</a:t>
            </a:r>
          </a:p>
          <a:p>
            <a:pPr>
              <a:lnSpc>
                <a:spcPct val="150000"/>
              </a:lnSpc>
              <a:defRPr sz="1200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sz="1200" dirty="0"/>
              <a:t>    27K followers on TikTok</a:t>
            </a:r>
          </a:p>
          <a:p>
            <a:pPr>
              <a:lnSpc>
                <a:spcPct val="150000"/>
              </a:lnSpc>
              <a:defRPr sz="1200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sz="1200" dirty="0"/>
              <a:t>    Design and sell handmade     </a:t>
            </a:r>
          </a:p>
          <a:p>
            <a:pPr>
              <a:lnSpc>
                <a:spcPct val="150000"/>
              </a:lnSpc>
              <a:defRPr sz="1200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sz="1200" dirty="0"/>
              <a:t>    in Linker store</a:t>
            </a:r>
          </a:p>
        </p:txBody>
      </p:sp>
      <p:pic>
        <p:nvPicPr>
          <p:cNvPr id="669" name="图片 5" descr="图片 5"/>
          <p:cNvPicPr>
            <a:picLocks noChangeAspect="1"/>
          </p:cNvPicPr>
          <p:nvPr/>
        </p:nvPicPr>
        <p:blipFill>
          <a:blip r:embed="rId3"/>
          <a:srcRect r="2"/>
          <a:stretch>
            <a:fillRect/>
          </a:stretch>
        </p:blipFill>
        <p:spPr>
          <a:xfrm>
            <a:off x="6366952" y="1477366"/>
            <a:ext cx="1859361" cy="3384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31" y="0"/>
                </a:moveTo>
                <a:cubicBezTo>
                  <a:pt x="550" y="0"/>
                  <a:pt x="0" y="302"/>
                  <a:pt x="0" y="676"/>
                </a:cubicBezTo>
                <a:lnTo>
                  <a:pt x="0" y="20921"/>
                </a:lnTo>
                <a:cubicBezTo>
                  <a:pt x="0" y="21295"/>
                  <a:pt x="550" y="21600"/>
                  <a:pt x="1231" y="21600"/>
                </a:cubicBezTo>
                <a:lnTo>
                  <a:pt x="20369" y="21600"/>
                </a:lnTo>
                <a:cubicBezTo>
                  <a:pt x="21050" y="21600"/>
                  <a:pt x="21600" y="21295"/>
                  <a:pt x="21600" y="20921"/>
                </a:cubicBezTo>
                <a:lnTo>
                  <a:pt x="21600" y="676"/>
                </a:lnTo>
                <a:cubicBezTo>
                  <a:pt x="21600" y="302"/>
                  <a:pt x="21050" y="0"/>
                  <a:pt x="20369" y="0"/>
                </a:cubicBezTo>
                <a:lnTo>
                  <a:pt x="1231" y="0"/>
                </a:lnTo>
                <a:close/>
              </a:path>
            </a:pathLst>
          </a:custGeom>
          <a:ln w="12700">
            <a:miter lim="400000"/>
            <a:headEnd/>
            <a:tailEnd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670" name="图片 6" descr="图片 6"/>
          <p:cNvPicPr>
            <a:picLocks noChangeAspect="1"/>
          </p:cNvPicPr>
          <p:nvPr/>
        </p:nvPicPr>
        <p:blipFill>
          <a:blip r:embed="rId4"/>
          <a:srcRect r="8" b="1"/>
          <a:stretch>
            <a:fillRect/>
          </a:stretch>
        </p:blipFill>
        <p:spPr>
          <a:xfrm>
            <a:off x="3396903" y="1473645"/>
            <a:ext cx="1965326" cy="4097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" y="0"/>
                </a:moveTo>
                <a:cubicBezTo>
                  <a:pt x="488" y="0"/>
                  <a:pt x="0" y="234"/>
                  <a:pt x="0" y="523"/>
                </a:cubicBezTo>
                <a:lnTo>
                  <a:pt x="0" y="21077"/>
                </a:lnTo>
                <a:cubicBezTo>
                  <a:pt x="0" y="21366"/>
                  <a:pt x="488" y="21600"/>
                  <a:pt x="1090" y="21600"/>
                </a:cubicBezTo>
                <a:lnTo>
                  <a:pt x="20510" y="21600"/>
                </a:lnTo>
                <a:cubicBezTo>
                  <a:pt x="21112" y="21600"/>
                  <a:pt x="21600" y="21366"/>
                  <a:pt x="21600" y="21077"/>
                </a:cubicBezTo>
                <a:lnTo>
                  <a:pt x="21600" y="523"/>
                </a:lnTo>
                <a:cubicBezTo>
                  <a:pt x="21600" y="234"/>
                  <a:pt x="21112" y="0"/>
                  <a:pt x="20510" y="0"/>
                </a:cubicBezTo>
                <a:lnTo>
                  <a:pt x="1090" y="0"/>
                </a:lnTo>
                <a:close/>
              </a:path>
            </a:pathLst>
          </a:custGeom>
          <a:ln w="12700">
            <a:miter lim="400000"/>
            <a:headEnd/>
            <a:tailEnd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671" name="文本框 8"/>
          <p:cNvSpPr txBox="1"/>
          <p:nvPr/>
        </p:nvSpPr>
        <p:spPr>
          <a:xfrm>
            <a:off x="3442623" y="5622259"/>
            <a:ext cx="2707663" cy="92202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1400" b="1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lang="en-US" sz="1200" dirty="0"/>
              <a:t>M</a:t>
            </a:r>
            <a:r>
              <a:rPr sz="1200" dirty="0"/>
              <a:t>embership feature</a:t>
            </a:r>
          </a:p>
          <a:p>
            <a:pPr>
              <a:lnSpc>
                <a:spcPct val="150000"/>
              </a:lnSpc>
              <a:defRPr sz="1400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sz="1200" dirty="0"/>
              <a:t>Astrology account</a:t>
            </a:r>
          </a:p>
          <a:p>
            <a:pPr>
              <a:lnSpc>
                <a:spcPct val="150000"/>
              </a:lnSpc>
              <a:defRPr sz="1400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sz="1200" dirty="0"/>
              <a:t>for spiritual traveler </a:t>
            </a:r>
          </a:p>
        </p:txBody>
      </p:sp>
      <p:pic>
        <p:nvPicPr>
          <p:cNvPr id="672" name="图片 9" descr="图片 9"/>
          <p:cNvPicPr>
            <a:picLocks noChangeAspect="1"/>
          </p:cNvPicPr>
          <p:nvPr/>
        </p:nvPicPr>
        <p:blipFill>
          <a:blip r:embed="rId5"/>
          <a:srcRect r="6"/>
          <a:stretch>
            <a:fillRect/>
          </a:stretch>
        </p:blipFill>
        <p:spPr>
          <a:xfrm>
            <a:off x="9230908" y="3051921"/>
            <a:ext cx="2207023" cy="2351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7" y="0"/>
                </a:moveTo>
                <a:cubicBezTo>
                  <a:pt x="518" y="0"/>
                  <a:pt x="0" y="486"/>
                  <a:pt x="0" y="1086"/>
                </a:cubicBezTo>
                <a:lnTo>
                  <a:pt x="0" y="20510"/>
                </a:lnTo>
                <a:cubicBezTo>
                  <a:pt x="0" y="21111"/>
                  <a:pt x="518" y="21600"/>
                  <a:pt x="1157" y="21600"/>
                </a:cubicBezTo>
                <a:lnTo>
                  <a:pt x="20443" y="21600"/>
                </a:lnTo>
                <a:cubicBezTo>
                  <a:pt x="21082" y="21600"/>
                  <a:pt x="21600" y="21111"/>
                  <a:pt x="21600" y="20510"/>
                </a:cubicBezTo>
                <a:lnTo>
                  <a:pt x="21600" y="1086"/>
                </a:lnTo>
                <a:cubicBezTo>
                  <a:pt x="21600" y="486"/>
                  <a:pt x="21082" y="0"/>
                  <a:pt x="20443" y="0"/>
                </a:cubicBezTo>
                <a:lnTo>
                  <a:pt x="1157" y="0"/>
                </a:lnTo>
                <a:close/>
              </a:path>
            </a:pathLst>
          </a:custGeom>
          <a:ln w="12700">
            <a:miter lim="400000"/>
            <a:headEnd/>
            <a:tailEnd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673" name="文本框 15"/>
          <p:cNvSpPr txBox="1"/>
          <p:nvPr/>
        </p:nvSpPr>
        <p:spPr>
          <a:xfrm>
            <a:off x="9251288" y="1458310"/>
            <a:ext cx="2552596" cy="147637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1400" b="1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sz="1200" dirty="0"/>
              <a:t>Store feature</a:t>
            </a:r>
          </a:p>
          <a:p>
            <a:pPr>
              <a:lnSpc>
                <a:spcPct val="150000"/>
              </a:lnSpc>
              <a:defRPr sz="1400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sz="1200" dirty="0"/>
              <a:t>Fitness Influencer</a:t>
            </a:r>
          </a:p>
          <a:p>
            <a:pPr>
              <a:lnSpc>
                <a:spcPct val="150000"/>
              </a:lnSpc>
              <a:defRPr sz="1200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sz="1200" dirty="0"/>
              <a:t>    1.3K followers on ins</a:t>
            </a:r>
          </a:p>
          <a:p>
            <a:pPr>
              <a:lnSpc>
                <a:spcPct val="150000"/>
              </a:lnSpc>
              <a:defRPr sz="1200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sz="1200" dirty="0"/>
              <a:t>    Sell</a:t>
            </a:r>
            <a:r>
              <a:rPr lang="en-US" sz="1200" dirty="0"/>
              <a:t>s</a:t>
            </a:r>
            <a:r>
              <a:rPr sz="1200" dirty="0"/>
              <a:t> a $25 paid meeting </a:t>
            </a:r>
          </a:p>
          <a:p>
            <a:pPr>
              <a:lnSpc>
                <a:spcPct val="150000"/>
              </a:lnSpc>
              <a:defRPr sz="1200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sz="1200" dirty="0"/>
              <a:t>    with the influencer</a:t>
            </a:r>
          </a:p>
        </p:txBody>
      </p:sp>
      <p:sp>
        <p:nvSpPr>
          <p:cNvPr id="674" name="Rounded Rectangle"/>
          <p:cNvSpPr/>
          <p:nvPr/>
        </p:nvSpPr>
        <p:spPr>
          <a:xfrm>
            <a:off x="469900" y="549647"/>
            <a:ext cx="2590800" cy="505488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75" name="标题 1"/>
          <p:cNvSpPr txBox="1"/>
          <p:nvPr/>
        </p:nvSpPr>
        <p:spPr>
          <a:xfrm>
            <a:off x="630502" y="148082"/>
            <a:ext cx="11515344" cy="1325563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>
                <a:solidFill>
                  <a:srgbClr val="FFFFFF"/>
                </a:solidFill>
              </a:rPr>
              <a:t>User Cases </a:t>
            </a:r>
          </a:p>
        </p:txBody>
      </p:sp>
      <p:pic>
        <p:nvPicPr>
          <p:cNvPr id="67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408" y="5768493"/>
            <a:ext cx="177801" cy="15002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7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408" y="6069060"/>
            <a:ext cx="177801" cy="15001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7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8294" y="5626727"/>
            <a:ext cx="165101" cy="13930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7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8294" y="5901893"/>
            <a:ext cx="165101" cy="13930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8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3931" y="2121642"/>
            <a:ext cx="165101" cy="13930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8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3931" y="2409508"/>
            <a:ext cx="165101" cy="13930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8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4979" y="6426427"/>
            <a:ext cx="1295521" cy="196112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ounded Rectangle"/>
          <p:cNvSpPr/>
          <p:nvPr/>
        </p:nvSpPr>
        <p:spPr>
          <a:xfrm>
            <a:off x="589280" y="1660198"/>
            <a:ext cx="1296194" cy="613297"/>
          </a:xfrm>
          <a:prstGeom prst="roundRect">
            <a:avLst>
              <a:gd name="adj" fmla="val 50000"/>
            </a:avLst>
          </a:prstGeom>
          <a:solidFill>
            <a:srgbClr val="F4EE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68" name="Rounded Rectangle"/>
          <p:cNvSpPr/>
          <p:nvPr/>
        </p:nvSpPr>
        <p:spPr>
          <a:xfrm>
            <a:off x="2087880" y="1662328"/>
            <a:ext cx="1296194" cy="613298"/>
          </a:xfrm>
          <a:prstGeom prst="roundRect">
            <a:avLst>
              <a:gd name="adj" fmla="val 50000"/>
            </a:avLst>
          </a:prstGeom>
          <a:solidFill>
            <a:srgbClr val="F4EE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69" name="Rounded Rectangle"/>
          <p:cNvSpPr/>
          <p:nvPr/>
        </p:nvSpPr>
        <p:spPr>
          <a:xfrm>
            <a:off x="3588357" y="1653851"/>
            <a:ext cx="1296195" cy="613297"/>
          </a:xfrm>
          <a:prstGeom prst="roundRect">
            <a:avLst>
              <a:gd name="adj" fmla="val 50000"/>
            </a:avLst>
          </a:prstGeom>
          <a:solidFill>
            <a:srgbClr val="F4EE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0" name="Rounded Rectangle"/>
          <p:cNvSpPr/>
          <p:nvPr/>
        </p:nvSpPr>
        <p:spPr>
          <a:xfrm>
            <a:off x="5086957" y="1655981"/>
            <a:ext cx="1296195" cy="613297"/>
          </a:xfrm>
          <a:prstGeom prst="roundRect">
            <a:avLst>
              <a:gd name="adj" fmla="val 50000"/>
            </a:avLst>
          </a:prstGeom>
          <a:solidFill>
            <a:srgbClr val="F4EE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1" name="Rounded Rectangle"/>
          <p:cNvSpPr/>
          <p:nvPr/>
        </p:nvSpPr>
        <p:spPr>
          <a:xfrm>
            <a:off x="6587435" y="1670806"/>
            <a:ext cx="1296194" cy="613297"/>
          </a:xfrm>
          <a:prstGeom prst="roundRect">
            <a:avLst>
              <a:gd name="adj" fmla="val 50000"/>
            </a:avLst>
          </a:prstGeom>
          <a:solidFill>
            <a:srgbClr val="F4EE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2" name="Rounded Rectangle"/>
          <p:cNvSpPr/>
          <p:nvPr/>
        </p:nvSpPr>
        <p:spPr>
          <a:xfrm>
            <a:off x="8087912" y="1662328"/>
            <a:ext cx="1296195" cy="613298"/>
          </a:xfrm>
          <a:prstGeom prst="roundRect">
            <a:avLst>
              <a:gd name="adj" fmla="val 50000"/>
            </a:avLst>
          </a:prstGeom>
          <a:solidFill>
            <a:srgbClr val="F4EE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3" name="Rounded Rectangle"/>
          <p:cNvSpPr/>
          <p:nvPr/>
        </p:nvSpPr>
        <p:spPr>
          <a:xfrm>
            <a:off x="9586512" y="1664459"/>
            <a:ext cx="1296195" cy="613297"/>
          </a:xfrm>
          <a:prstGeom prst="roundRect">
            <a:avLst>
              <a:gd name="adj" fmla="val 50000"/>
            </a:avLst>
          </a:prstGeom>
          <a:solidFill>
            <a:srgbClr val="F4EE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4" name="圆角矩形 4"/>
          <p:cNvSpPr/>
          <p:nvPr/>
        </p:nvSpPr>
        <p:spPr>
          <a:xfrm>
            <a:off x="8098963" y="2572988"/>
            <a:ext cx="3556001" cy="3683001"/>
          </a:xfrm>
          <a:prstGeom prst="roundRect">
            <a:avLst>
              <a:gd name="adj" fmla="val 6104"/>
            </a:avLst>
          </a:prstGeom>
          <a:solidFill>
            <a:srgbClr val="FFFFFF"/>
          </a:solidFill>
          <a:ln w="12700">
            <a:solidFill>
              <a:srgbClr val="AF91FF"/>
            </a:solidFill>
            <a:miter lim="400000"/>
          </a:ln>
        </p:spPr>
        <p:txBody>
          <a:bodyPr lIns="45719" rIns="45719" anchor="ctr"/>
          <a:lstStyle/>
          <a:p>
            <a:pPr algn="ctr">
              <a:defRPr sz="2100">
                <a:solidFill>
                  <a:srgbClr val="FFF0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175" name="圆角矩形 4"/>
          <p:cNvSpPr/>
          <p:nvPr/>
        </p:nvSpPr>
        <p:spPr>
          <a:xfrm>
            <a:off x="563591" y="2548923"/>
            <a:ext cx="3556001" cy="3683001"/>
          </a:xfrm>
          <a:prstGeom prst="roundRect">
            <a:avLst>
              <a:gd name="adj" fmla="val 6104"/>
            </a:avLst>
          </a:prstGeom>
          <a:solidFill>
            <a:srgbClr val="FFFFFF"/>
          </a:solidFill>
          <a:ln w="12700">
            <a:solidFill>
              <a:srgbClr val="AF91FF"/>
            </a:solidFill>
            <a:miter lim="400000"/>
          </a:ln>
        </p:spPr>
        <p:txBody>
          <a:bodyPr lIns="45719" rIns="45719" anchor="ctr"/>
          <a:lstStyle/>
          <a:p>
            <a:pPr algn="ctr">
              <a:defRPr sz="2100">
                <a:solidFill>
                  <a:srgbClr val="FFF0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176" name="圆角矩形 4"/>
          <p:cNvSpPr/>
          <p:nvPr/>
        </p:nvSpPr>
        <p:spPr>
          <a:xfrm>
            <a:off x="4333675" y="2569583"/>
            <a:ext cx="3556001" cy="3683001"/>
          </a:xfrm>
          <a:prstGeom prst="roundRect">
            <a:avLst>
              <a:gd name="adj" fmla="val 6104"/>
            </a:avLst>
          </a:prstGeom>
          <a:solidFill>
            <a:srgbClr val="FFFFFF"/>
          </a:solidFill>
          <a:ln w="12700">
            <a:solidFill>
              <a:srgbClr val="AF91FF"/>
            </a:solidFill>
            <a:miter lim="400000"/>
          </a:ln>
        </p:spPr>
        <p:txBody>
          <a:bodyPr lIns="45719" rIns="45719" anchor="ctr"/>
          <a:lstStyle/>
          <a:p>
            <a:pPr algn="ctr">
              <a:defRPr sz="2100">
                <a:solidFill>
                  <a:srgbClr val="FFF0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grpSp>
        <p:nvGrpSpPr>
          <p:cNvPr id="185" name="组合 4"/>
          <p:cNvGrpSpPr/>
          <p:nvPr/>
        </p:nvGrpSpPr>
        <p:grpSpPr>
          <a:xfrm>
            <a:off x="823933" y="1742431"/>
            <a:ext cx="9722106" cy="468362"/>
            <a:chOff x="0" y="0"/>
            <a:chExt cx="9722105" cy="468360"/>
          </a:xfrm>
        </p:grpSpPr>
        <p:pic>
          <p:nvPicPr>
            <p:cNvPr id="178" name="Picture 2" descr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551"/>
              <a:ext cx="826446" cy="46571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79" name="Picture 4" descr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2205" y="93143"/>
              <a:ext cx="713961" cy="248383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80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6045" y="64647"/>
              <a:ext cx="606061" cy="341527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81" name="Picture 12" descr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3124" y="77619"/>
              <a:ext cx="504404" cy="27943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82" name="Picture 16" descr="Picture 16"/>
            <p:cNvPicPr>
              <a:picLocks noChangeAspect="1"/>
            </p:cNvPicPr>
            <p:nvPr/>
          </p:nvPicPr>
          <p:blipFill>
            <a:blip r:embed="rId6"/>
            <a:srcRect l="13051" t="12122" r="12605" b="12887"/>
            <a:stretch>
              <a:fillRect/>
            </a:stretch>
          </p:blipFill>
          <p:spPr>
            <a:xfrm>
              <a:off x="3165633" y="2643"/>
              <a:ext cx="460870" cy="465718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83" name="Picture 18" descr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51487" y="2551"/>
              <a:ext cx="464876" cy="46571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84" name="Picture 20" descr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52586" y="0"/>
              <a:ext cx="714047" cy="43466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grpSp>
        <p:nvGrpSpPr>
          <p:cNvPr id="188" name="矩形 38"/>
          <p:cNvGrpSpPr/>
          <p:nvPr/>
        </p:nvGrpSpPr>
        <p:grpSpPr>
          <a:xfrm>
            <a:off x="12589764" y="-81987"/>
            <a:ext cx="2328673" cy="1041012"/>
            <a:chOff x="0" y="0"/>
            <a:chExt cx="2328672" cy="1041010"/>
          </a:xfrm>
        </p:grpSpPr>
        <p:sp>
          <p:nvSpPr>
            <p:cNvPr id="186" name="Rectangle"/>
            <p:cNvSpPr/>
            <p:nvPr/>
          </p:nvSpPr>
          <p:spPr>
            <a:xfrm>
              <a:off x="-1" y="-1"/>
              <a:ext cx="2328674" cy="1041012"/>
            </a:xfrm>
            <a:prstGeom prst="rect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7" name="待提供"/>
            <p:cNvSpPr txBox="1"/>
            <p:nvPr/>
          </p:nvSpPr>
          <p:spPr>
            <a:xfrm>
              <a:off x="45719" y="316034"/>
              <a:ext cx="2237234" cy="408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spAutoFit/>
            </a:bodyPr>
            <a:lstStyle>
              <a:lvl1pPr>
                <a:defRPr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楷体" panose="02010609060101010101" charset="-122"/>
                </a:defRPr>
              </a:lvl1pPr>
            </a:lstStyle>
            <a:p>
              <a:r>
                <a:t>待提供</a:t>
              </a:r>
            </a:p>
          </p:txBody>
        </p:sp>
      </p:grpSp>
      <p:pic>
        <p:nvPicPr>
          <p:cNvPr id="189" name="图片 2" descr="图片 2"/>
          <p:cNvPicPr>
            <a:picLocks noChangeAspect="1"/>
          </p:cNvPicPr>
          <p:nvPr/>
        </p:nvPicPr>
        <p:blipFill>
          <a:blip r:embed="rId9"/>
          <a:srcRect b="20960"/>
          <a:stretch>
            <a:fillRect/>
          </a:stretch>
        </p:blipFill>
        <p:spPr>
          <a:xfrm>
            <a:off x="863599" y="3159857"/>
            <a:ext cx="1356420" cy="2382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4" y="0"/>
                </a:moveTo>
                <a:cubicBezTo>
                  <a:pt x="833" y="0"/>
                  <a:pt x="0" y="475"/>
                  <a:pt x="0" y="1061"/>
                </a:cubicBezTo>
                <a:lnTo>
                  <a:pt x="0" y="20535"/>
                </a:lnTo>
                <a:cubicBezTo>
                  <a:pt x="0" y="21122"/>
                  <a:pt x="833" y="21600"/>
                  <a:pt x="1864" y="21600"/>
                </a:cubicBezTo>
                <a:lnTo>
                  <a:pt x="19729" y="21600"/>
                </a:lnTo>
                <a:cubicBezTo>
                  <a:pt x="20760" y="21600"/>
                  <a:pt x="21600" y="21122"/>
                  <a:pt x="21600" y="20535"/>
                </a:cubicBezTo>
                <a:lnTo>
                  <a:pt x="21600" y="1061"/>
                </a:lnTo>
                <a:cubicBezTo>
                  <a:pt x="21600" y="475"/>
                  <a:pt x="20760" y="0"/>
                  <a:pt x="19729" y="0"/>
                </a:cubicBezTo>
                <a:lnTo>
                  <a:pt x="1864" y="0"/>
                </a:lnTo>
                <a:close/>
              </a:path>
            </a:pathLst>
          </a:custGeom>
          <a:ln w="12700">
            <a:miter lim="400000"/>
            <a:headEnd/>
            <a:tailEnd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90" name="文本框 3"/>
          <p:cNvSpPr txBox="1"/>
          <p:nvPr/>
        </p:nvSpPr>
        <p:spPr>
          <a:xfrm>
            <a:off x="648583" y="1251623"/>
            <a:ext cx="3469859" cy="3693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>
              <a:defRPr b="1">
                <a:solidFill>
                  <a:srgbClr val="373537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lang="en-US" dirty="0"/>
              <a:t>Featured</a:t>
            </a:r>
            <a:r>
              <a:rPr dirty="0"/>
              <a:t> corporate users:</a:t>
            </a:r>
          </a:p>
        </p:txBody>
      </p:sp>
      <p:sp>
        <p:nvSpPr>
          <p:cNvPr id="191" name="文本框 7"/>
          <p:cNvSpPr txBox="1"/>
          <p:nvPr/>
        </p:nvSpPr>
        <p:spPr>
          <a:xfrm>
            <a:off x="822237" y="2711888"/>
            <a:ext cx="1450626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>
              <a:defRPr b="1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Link in Bio</a:t>
            </a:r>
          </a:p>
        </p:txBody>
      </p:sp>
      <p:sp>
        <p:nvSpPr>
          <p:cNvPr id="192" name="文本框 8"/>
          <p:cNvSpPr txBox="1"/>
          <p:nvPr/>
        </p:nvSpPr>
        <p:spPr>
          <a:xfrm>
            <a:off x="1154413" y="5672104"/>
            <a:ext cx="761689" cy="3073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400" b="1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r>
              <a:t>Gamer</a:t>
            </a:r>
          </a:p>
        </p:txBody>
      </p:sp>
      <p:sp>
        <p:nvSpPr>
          <p:cNvPr id="193" name="文本框 13"/>
          <p:cNvSpPr txBox="1"/>
          <p:nvPr/>
        </p:nvSpPr>
        <p:spPr>
          <a:xfrm>
            <a:off x="2502284" y="3171623"/>
            <a:ext cx="1071536" cy="3073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400" b="1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r>
              <a:t>Followers</a:t>
            </a:r>
          </a:p>
        </p:txBody>
      </p:sp>
      <p:pic>
        <p:nvPicPr>
          <p:cNvPr id="194" name="Picture 2" descr="Picture 2"/>
          <p:cNvPicPr>
            <a:picLocks noChangeAspect="1"/>
          </p:cNvPicPr>
          <p:nvPr/>
        </p:nvPicPr>
        <p:blipFill>
          <a:blip r:embed="rId10"/>
          <a:srcRect r="9" b="9"/>
          <a:stretch>
            <a:fillRect/>
          </a:stretch>
        </p:blipFill>
        <p:spPr>
          <a:xfrm>
            <a:off x="2877352" y="4957702"/>
            <a:ext cx="359966" cy="359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6" y="0"/>
                </a:moveTo>
                <a:cubicBezTo>
                  <a:pt x="1608" y="0"/>
                  <a:pt x="0" y="1608"/>
                  <a:pt x="0" y="3596"/>
                </a:cubicBezTo>
                <a:lnTo>
                  <a:pt x="0" y="18004"/>
                </a:lnTo>
                <a:cubicBezTo>
                  <a:pt x="0" y="19992"/>
                  <a:pt x="1608" y="21600"/>
                  <a:pt x="3596" y="21600"/>
                </a:cubicBezTo>
                <a:lnTo>
                  <a:pt x="18004" y="21600"/>
                </a:lnTo>
                <a:cubicBezTo>
                  <a:pt x="19992" y="21600"/>
                  <a:pt x="21600" y="19992"/>
                  <a:pt x="21600" y="18004"/>
                </a:cubicBezTo>
                <a:lnTo>
                  <a:pt x="21600" y="3596"/>
                </a:lnTo>
                <a:cubicBezTo>
                  <a:pt x="21600" y="1608"/>
                  <a:pt x="19992" y="0"/>
                  <a:pt x="18004" y="0"/>
                </a:cubicBezTo>
                <a:lnTo>
                  <a:pt x="3596" y="0"/>
                </a:lnTo>
                <a:close/>
              </a:path>
            </a:pathLst>
          </a:custGeom>
          <a:ln w="12700">
            <a:miter lim="400000"/>
            <a:headEnd/>
            <a:tailEnd/>
          </a:ln>
        </p:spPr>
      </p:pic>
      <p:pic>
        <p:nvPicPr>
          <p:cNvPr id="195" name="Picture 4" descr="Picture 4"/>
          <p:cNvPicPr>
            <a:picLocks noChangeAspect="1"/>
          </p:cNvPicPr>
          <p:nvPr/>
        </p:nvPicPr>
        <p:blipFill>
          <a:blip r:embed="rId11"/>
          <a:srcRect r="9" b="9"/>
          <a:stretch>
            <a:fillRect/>
          </a:stretch>
        </p:blipFill>
        <p:spPr>
          <a:xfrm>
            <a:off x="2877352" y="4225442"/>
            <a:ext cx="359966" cy="359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6" y="0"/>
                </a:moveTo>
                <a:cubicBezTo>
                  <a:pt x="1608" y="0"/>
                  <a:pt x="0" y="1608"/>
                  <a:pt x="0" y="3596"/>
                </a:cubicBezTo>
                <a:lnTo>
                  <a:pt x="0" y="18004"/>
                </a:lnTo>
                <a:cubicBezTo>
                  <a:pt x="0" y="19992"/>
                  <a:pt x="1608" y="21600"/>
                  <a:pt x="3596" y="21600"/>
                </a:cubicBezTo>
                <a:lnTo>
                  <a:pt x="18004" y="21600"/>
                </a:lnTo>
                <a:cubicBezTo>
                  <a:pt x="19992" y="21600"/>
                  <a:pt x="21600" y="19992"/>
                  <a:pt x="21600" y="18004"/>
                </a:cubicBezTo>
                <a:lnTo>
                  <a:pt x="21600" y="3596"/>
                </a:lnTo>
                <a:cubicBezTo>
                  <a:pt x="21600" y="1608"/>
                  <a:pt x="19992" y="0"/>
                  <a:pt x="18004" y="0"/>
                </a:cubicBezTo>
                <a:lnTo>
                  <a:pt x="3596" y="0"/>
                </a:lnTo>
                <a:close/>
              </a:path>
            </a:pathLst>
          </a:custGeom>
          <a:ln w="12700">
            <a:miter lim="400000"/>
            <a:headEnd/>
            <a:tailEnd/>
          </a:ln>
        </p:spPr>
      </p:pic>
      <p:pic>
        <p:nvPicPr>
          <p:cNvPr id="196" name="Picture 6" descr="Picture 6"/>
          <p:cNvPicPr>
            <a:picLocks noChangeAspect="1"/>
          </p:cNvPicPr>
          <p:nvPr/>
        </p:nvPicPr>
        <p:blipFill>
          <a:blip r:embed="rId12"/>
          <a:srcRect r="9" b="9"/>
          <a:stretch>
            <a:fillRect/>
          </a:stretch>
        </p:blipFill>
        <p:spPr>
          <a:xfrm>
            <a:off x="2857011" y="3493182"/>
            <a:ext cx="359966" cy="359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6" y="0"/>
                </a:moveTo>
                <a:cubicBezTo>
                  <a:pt x="1608" y="0"/>
                  <a:pt x="0" y="1608"/>
                  <a:pt x="0" y="3596"/>
                </a:cubicBezTo>
                <a:lnTo>
                  <a:pt x="0" y="18004"/>
                </a:lnTo>
                <a:cubicBezTo>
                  <a:pt x="0" y="19992"/>
                  <a:pt x="1608" y="21600"/>
                  <a:pt x="3596" y="21600"/>
                </a:cubicBezTo>
                <a:lnTo>
                  <a:pt x="18004" y="21600"/>
                </a:lnTo>
                <a:cubicBezTo>
                  <a:pt x="19992" y="21600"/>
                  <a:pt x="21600" y="19992"/>
                  <a:pt x="21600" y="18004"/>
                </a:cubicBezTo>
                <a:lnTo>
                  <a:pt x="21600" y="3596"/>
                </a:lnTo>
                <a:cubicBezTo>
                  <a:pt x="21600" y="1608"/>
                  <a:pt x="19992" y="0"/>
                  <a:pt x="18004" y="0"/>
                </a:cubicBezTo>
                <a:lnTo>
                  <a:pt x="3596" y="0"/>
                </a:lnTo>
                <a:close/>
              </a:path>
            </a:pathLst>
          </a:custGeom>
          <a:ln w="12700">
            <a:miter lim="400000"/>
            <a:headEnd/>
            <a:tailEnd/>
          </a:ln>
        </p:spPr>
      </p:pic>
      <p:sp>
        <p:nvSpPr>
          <p:cNvPr id="197" name="文本框 14"/>
          <p:cNvSpPr txBox="1"/>
          <p:nvPr/>
        </p:nvSpPr>
        <p:spPr>
          <a:xfrm>
            <a:off x="2581316" y="5317702"/>
            <a:ext cx="911385" cy="2819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algn="ctr">
              <a:defRPr sz="12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4.7 million</a:t>
            </a:r>
          </a:p>
        </p:txBody>
      </p:sp>
      <p:sp>
        <p:nvSpPr>
          <p:cNvPr id="198" name="文本框 15"/>
          <p:cNvSpPr txBox="1"/>
          <p:nvPr/>
        </p:nvSpPr>
        <p:spPr>
          <a:xfrm>
            <a:off x="2581317" y="3846476"/>
            <a:ext cx="911385" cy="2819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algn="ctr">
              <a:defRPr sz="12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9.4 million</a:t>
            </a:r>
          </a:p>
        </p:txBody>
      </p:sp>
      <p:sp>
        <p:nvSpPr>
          <p:cNvPr id="199" name="文本框 16"/>
          <p:cNvSpPr txBox="1"/>
          <p:nvPr/>
        </p:nvSpPr>
        <p:spPr>
          <a:xfrm>
            <a:off x="2581317" y="4585441"/>
            <a:ext cx="911385" cy="2819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algn="ctr">
              <a:defRPr sz="12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5.7 million</a:t>
            </a:r>
          </a:p>
        </p:txBody>
      </p:sp>
      <p:pic>
        <p:nvPicPr>
          <p:cNvPr id="200" name="图片 17" descr="图片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48548" y="3162525"/>
            <a:ext cx="1093600" cy="2383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44" y="0"/>
                </a:moveTo>
                <a:cubicBezTo>
                  <a:pt x="514" y="0"/>
                  <a:pt x="0" y="236"/>
                  <a:pt x="0" y="525"/>
                </a:cubicBezTo>
                <a:lnTo>
                  <a:pt x="0" y="21075"/>
                </a:lnTo>
                <a:cubicBezTo>
                  <a:pt x="0" y="21364"/>
                  <a:pt x="514" y="21600"/>
                  <a:pt x="1144" y="21600"/>
                </a:cubicBezTo>
                <a:lnTo>
                  <a:pt x="20456" y="21600"/>
                </a:lnTo>
                <a:cubicBezTo>
                  <a:pt x="21086" y="21600"/>
                  <a:pt x="21600" y="21364"/>
                  <a:pt x="21600" y="21075"/>
                </a:cubicBezTo>
                <a:lnTo>
                  <a:pt x="21600" y="525"/>
                </a:lnTo>
                <a:cubicBezTo>
                  <a:pt x="21600" y="236"/>
                  <a:pt x="21086" y="0"/>
                  <a:pt x="20456" y="0"/>
                </a:cubicBezTo>
                <a:lnTo>
                  <a:pt x="1144" y="0"/>
                </a:lnTo>
                <a:close/>
              </a:path>
            </a:pathLst>
          </a:custGeom>
          <a:ln w="12700">
            <a:miter lim="400000"/>
            <a:headEnd/>
            <a:tailEnd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201" name="文本框 18"/>
          <p:cNvSpPr txBox="1"/>
          <p:nvPr/>
        </p:nvSpPr>
        <p:spPr>
          <a:xfrm>
            <a:off x="4556238" y="2711888"/>
            <a:ext cx="804005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b="1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r>
              <a:t>Posts</a:t>
            </a:r>
          </a:p>
        </p:txBody>
      </p:sp>
      <p:sp>
        <p:nvSpPr>
          <p:cNvPr id="202" name="文本框 20"/>
          <p:cNvSpPr txBox="1"/>
          <p:nvPr/>
        </p:nvSpPr>
        <p:spPr>
          <a:xfrm>
            <a:off x="4963951" y="5672104"/>
            <a:ext cx="748666" cy="3073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400" b="1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r>
              <a:t>Singer</a:t>
            </a:r>
          </a:p>
        </p:txBody>
      </p:sp>
      <p:sp>
        <p:nvSpPr>
          <p:cNvPr id="203" name="文本框 21"/>
          <p:cNvSpPr txBox="1"/>
          <p:nvPr/>
        </p:nvSpPr>
        <p:spPr>
          <a:xfrm>
            <a:off x="6277429" y="3168207"/>
            <a:ext cx="1071536" cy="3073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400" b="1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r>
              <a:t>Followers</a:t>
            </a:r>
          </a:p>
        </p:txBody>
      </p:sp>
      <p:pic>
        <p:nvPicPr>
          <p:cNvPr id="204" name="Picture 2" descr="Picture 2"/>
          <p:cNvPicPr>
            <a:picLocks noChangeAspect="1"/>
          </p:cNvPicPr>
          <p:nvPr/>
        </p:nvPicPr>
        <p:blipFill>
          <a:blip r:embed="rId10"/>
          <a:srcRect r="9" b="9"/>
          <a:stretch>
            <a:fillRect/>
          </a:stretch>
        </p:blipFill>
        <p:spPr>
          <a:xfrm>
            <a:off x="6668110" y="3481644"/>
            <a:ext cx="359967" cy="359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6" y="0"/>
                </a:moveTo>
                <a:cubicBezTo>
                  <a:pt x="1608" y="0"/>
                  <a:pt x="0" y="1608"/>
                  <a:pt x="0" y="3596"/>
                </a:cubicBezTo>
                <a:lnTo>
                  <a:pt x="0" y="18004"/>
                </a:lnTo>
                <a:cubicBezTo>
                  <a:pt x="0" y="19992"/>
                  <a:pt x="1608" y="21600"/>
                  <a:pt x="3596" y="21600"/>
                </a:cubicBezTo>
                <a:lnTo>
                  <a:pt x="18004" y="21600"/>
                </a:lnTo>
                <a:cubicBezTo>
                  <a:pt x="19992" y="21600"/>
                  <a:pt x="21600" y="19992"/>
                  <a:pt x="21600" y="18004"/>
                </a:cubicBezTo>
                <a:lnTo>
                  <a:pt x="21600" y="3596"/>
                </a:lnTo>
                <a:cubicBezTo>
                  <a:pt x="21600" y="1608"/>
                  <a:pt x="19992" y="0"/>
                  <a:pt x="18004" y="0"/>
                </a:cubicBezTo>
                <a:lnTo>
                  <a:pt x="3596" y="0"/>
                </a:lnTo>
                <a:close/>
              </a:path>
            </a:pathLst>
          </a:custGeom>
          <a:ln w="12700">
            <a:miter lim="400000"/>
            <a:headEnd/>
            <a:tailEnd/>
          </a:ln>
        </p:spPr>
      </p:pic>
      <p:sp>
        <p:nvSpPr>
          <p:cNvPr id="205" name="文本框 23"/>
          <p:cNvSpPr txBox="1"/>
          <p:nvPr/>
        </p:nvSpPr>
        <p:spPr>
          <a:xfrm>
            <a:off x="6646356" y="3841644"/>
            <a:ext cx="403509" cy="2819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 sz="12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r>
              <a:t>12K</a:t>
            </a:r>
          </a:p>
        </p:txBody>
      </p:sp>
      <p:sp>
        <p:nvSpPr>
          <p:cNvPr id="206" name="文本框 24"/>
          <p:cNvSpPr txBox="1"/>
          <p:nvPr/>
        </p:nvSpPr>
        <p:spPr>
          <a:xfrm>
            <a:off x="6141720" y="4142468"/>
            <a:ext cx="1365537" cy="113919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ctr">
              <a:lnSpc>
                <a:spcPct val="150000"/>
              </a:lnSpc>
              <a:defRPr sz="12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Show his NFT artworks in member-only posts</a:t>
            </a:r>
          </a:p>
        </p:txBody>
      </p:sp>
      <p:sp>
        <p:nvSpPr>
          <p:cNvPr id="207" name="文本框 25"/>
          <p:cNvSpPr txBox="1"/>
          <p:nvPr/>
        </p:nvSpPr>
        <p:spPr>
          <a:xfrm>
            <a:off x="8289972" y="2711888"/>
            <a:ext cx="928686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b="1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r>
              <a:t>Stores</a:t>
            </a:r>
          </a:p>
        </p:txBody>
      </p:sp>
      <p:pic>
        <p:nvPicPr>
          <p:cNvPr id="208" name="图片 26" descr="图片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48585" y="3211500"/>
            <a:ext cx="1308860" cy="2383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5" y="0"/>
                </a:moveTo>
                <a:cubicBezTo>
                  <a:pt x="710" y="0"/>
                  <a:pt x="0" y="390"/>
                  <a:pt x="0" y="870"/>
                </a:cubicBezTo>
                <a:lnTo>
                  <a:pt x="0" y="20730"/>
                </a:lnTo>
                <a:cubicBezTo>
                  <a:pt x="0" y="21210"/>
                  <a:pt x="710" y="21600"/>
                  <a:pt x="1585" y="21600"/>
                </a:cubicBezTo>
                <a:lnTo>
                  <a:pt x="20015" y="21600"/>
                </a:lnTo>
                <a:cubicBezTo>
                  <a:pt x="20890" y="21600"/>
                  <a:pt x="21600" y="21210"/>
                  <a:pt x="21600" y="20730"/>
                </a:cubicBezTo>
                <a:lnTo>
                  <a:pt x="21600" y="870"/>
                </a:lnTo>
                <a:cubicBezTo>
                  <a:pt x="21600" y="390"/>
                  <a:pt x="20890" y="0"/>
                  <a:pt x="20015" y="0"/>
                </a:cubicBezTo>
                <a:lnTo>
                  <a:pt x="1585" y="0"/>
                </a:lnTo>
                <a:close/>
              </a:path>
            </a:pathLst>
          </a:custGeom>
          <a:ln w="12700">
            <a:miter lim="400000"/>
            <a:headEnd/>
            <a:tailEnd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209" name="文本框 27"/>
          <p:cNvSpPr txBox="1"/>
          <p:nvPr/>
        </p:nvSpPr>
        <p:spPr>
          <a:xfrm>
            <a:off x="8647109" y="5672104"/>
            <a:ext cx="1206970" cy="3073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>
              <a:defRPr sz="1400" b="1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 Influencer</a:t>
            </a:r>
          </a:p>
        </p:txBody>
      </p:sp>
      <p:sp>
        <p:nvSpPr>
          <p:cNvPr id="210" name="文本框 37"/>
          <p:cNvSpPr txBox="1"/>
          <p:nvPr/>
        </p:nvSpPr>
        <p:spPr>
          <a:xfrm>
            <a:off x="10086221" y="3171623"/>
            <a:ext cx="1071536" cy="3073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400" b="1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r>
              <a:t>Followers</a:t>
            </a:r>
          </a:p>
        </p:txBody>
      </p:sp>
      <p:pic>
        <p:nvPicPr>
          <p:cNvPr id="211" name="Picture 2" descr="Picture 2"/>
          <p:cNvPicPr>
            <a:picLocks noChangeAspect="1"/>
          </p:cNvPicPr>
          <p:nvPr/>
        </p:nvPicPr>
        <p:blipFill>
          <a:blip r:embed="rId10"/>
          <a:srcRect r="9" b="9"/>
          <a:stretch>
            <a:fillRect/>
          </a:stretch>
        </p:blipFill>
        <p:spPr>
          <a:xfrm>
            <a:off x="10461290" y="4221102"/>
            <a:ext cx="359966" cy="359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6" y="0"/>
                </a:moveTo>
                <a:cubicBezTo>
                  <a:pt x="1608" y="0"/>
                  <a:pt x="0" y="1608"/>
                  <a:pt x="0" y="3596"/>
                </a:cubicBezTo>
                <a:lnTo>
                  <a:pt x="0" y="18004"/>
                </a:lnTo>
                <a:cubicBezTo>
                  <a:pt x="0" y="19992"/>
                  <a:pt x="1608" y="21600"/>
                  <a:pt x="3596" y="21600"/>
                </a:cubicBezTo>
                <a:lnTo>
                  <a:pt x="18004" y="21600"/>
                </a:lnTo>
                <a:cubicBezTo>
                  <a:pt x="19992" y="21600"/>
                  <a:pt x="21600" y="19992"/>
                  <a:pt x="21600" y="18004"/>
                </a:cubicBezTo>
                <a:lnTo>
                  <a:pt x="21600" y="3596"/>
                </a:lnTo>
                <a:cubicBezTo>
                  <a:pt x="21600" y="1608"/>
                  <a:pt x="19992" y="0"/>
                  <a:pt x="18004" y="0"/>
                </a:cubicBezTo>
                <a:lnTo>
                  <a:pt x="3596" y="0"/>
                </a:lnTo>
                <a:close/>
              </a:path>
            </a:pathLst>
          </a:custGeom>
          <a:ln w="12700">
            <a:miter lim="400000"/>
            <a:headEnd/>
            <a:tailEnd/>
          </a:ln>
        </p:spPr>
      </p:pic>
      <p:pic>
        <p:nvPicPr>
          <p:cNvPr id="212" name="Picture 4" descr="Picture 4"/>
          <p:cNvPicPr>
            <a:picLocks noChangeAspect="1"/>
          </p:cNvPicPr>
          <p:nvPr/>
        </p:nvPicPr>
        <p:blipFill>
          <a:blip r:embed="rId11"/>
          <a:srcRect r="9" b="9"/>
          <a:stretch>
            <a:fillRect/>
          </a:stretch>
        </p:blipFill>
        <p:spPr>
          <a:xfrm>
            <a:off x="10461290" y="3481644"/>
            <a:ext cx="359966" cy="359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6" y="0"/>
                </a:moveTo>
                <a:cubicBezTo>
                  <a:pt x="1608" y="0"/>
                  <a:pt x="0" y="1608"/>
                  <a:pt x="0" y="3596"/>
                </a:cubicBezTo>
                <a:lnTo>
                  <a:pt x="0" y="18004"/>
                </a:lnTo>
                <a:cubicBezTo>
                  <a:pt x="0" y="19992"/>
                  <a:pt x="1608" y="21600"/>
                  <a:pt x="3596" y="21600"/>
                </a:cubicBezTo>
                <a:lnTo>
                  <a:pt x="18004" y="21600"/>
                </a:lnTo>
                <a:cubicBezTo>
                  <a:pt x="19992" y="21600"/>
                  <a:pt x="21600" y="19992"/>
                  <a:pt x="21600" y="18004"/>
                </a:cubicBezTo>
                <a:lnTo>
                  <a:pt x="21600" y="3596"/>
                </a:lnTo>
                <a:cubicBezTo>
                  <a:pt x="21600" y="1608"/>
                  <a:pt x="19992" y="0"/>
                  <a:pt x="18004" y="0"/>
                </a:cubicBezTo>
                <a:lnTo>
                  <a:pt x="3596" y="0"/>
                </a:lnTo>
                <a:close/>
              </a:path>
            </a:pathLst>
          </a:custGeom>
          <a:ln w="12700">
            <a:miter lim="400000"/>
            <a:headEnd/>
            <a:tailEnd/>
          </a:ln>
        </p:spPr>
      </p:pic>
      <p:sp>
        <p:nvSpPr>
          <p:cNvPr id="213" name="文本框 50"/>
          <p:cNvSpPr txBox="1"/>
          <p:nvPr/>
        </p:nvSpPr>
        <p:spPr>
          <a:xfrm>
            <a:off x="10391091" y="4581102"/>
            <a:ext cx="500396" cy="2819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 sz="12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r>
              <a:t>182K</a:t>
            </a:r>
          </a:p>
        </p:txBody>
      </p:sp>
      <p:sp>
        <p:nvSpPr>
          <p:cNvPr id="214" name="文本框 52"/>
          <p:cNvSpPr txBox="1"/>
          <p:nvPr/>
        </p:nvSpPr>
        <p:spPr>
          <a:xfrm>
            <a:off x="10370750" y="3848841"/>
            <a:ext cx="500396" cy="2819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 sz="12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r>
              <a:t>153K</a:t>
            </a:r>
          </a:p>
        </p:txBody>
      </p:sp>
      <p:sp>
        <p:nvSpPr>
          <p:cNvPr id="215" name="文本框 53"/>
          <p:cNvSpPr txBox="1"/>
          <p:nvPr/>
        </p:nvSpPr>
        <p:spPr>
          <a:xfrm>
            <a:off x="9921133" y="4857079"/>
            <a:ext cx="1385248" cy="56769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ctr">
              <a:lnSpc>
                <a:spcPct val="150000"/>
              </a:lnSpc>
              <a:defRPr sz="12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Sell handmade as a designer</a:t>
            </a:r>
          </a:p>
        </p:txBody>
      </p:sp>
      <p:pic>
        <p:nvPicPr>
          <p:cNvPr id="217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89805" y="5724174"/>
            <a:ext cx="203201" cy="2032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18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4992" y="5698774"/>
            <a:ext cx="254001" cy="2032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19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58351" y="5711474"/>
            <a:ext cx="203201" cy="2032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20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24979" y="6426427"/>
            <a:ext cx="1295521" cy="1961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74" name="Rounded Rectangle"/>
          <p:cNvSpPr/>
          <p:nvPr/>
        </p:nvSpPr>
        <p:spPr>
          <a:xfrm>
            <a:off x="469900" y="549647"/>
            <a:ext cx="2590800" cy="505488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75" name="标题 1"/>
          <p:cNvSpPr txBox="1"/>
          <p:nvPr/>
        </p:nvSpPr>
        <p:spPr>
          <a:xfrm>
            <a:off x="630502" y="148082"/>
            <a:ext cx="11515344" cy="1325563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>
                <a:solidFill>
                  <a:srgbClr val="FFFFFF"/>
                </a:solidFill>
              </a:rPr>
              <a:t>User Cases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2" name="表格 24"/>
          <p:cNvGraphicFramePr/>
          <p:nvPr/>
        </p:nvGraphicFramePr>
        <p:xfrm>
          <a:off x="476451" y="1498209"/>
          <a:ext cx="6247187" cy="4257627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671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5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5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5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51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5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2172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rPr>
                        <a:t>Features
</a:t>
                      </a:r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17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rPr>
                        <a:t>Link in Bio</a:t>
                      </a:r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R w="0">
                      <a:miter lim="400000"/>
                    </a:lnR>
                    <a:lnT w="0">
                      <a:miter lim="400000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61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rPr>
                        <a:t>Audience Engagement</a:t>
                      </a:r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rPr>
                        <a:t>Digital
Merchandise</a:t>
                      </a:r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61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rPr>
                        <a:t>Exclusive Community</a:t>
                      </a:r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61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rPr>
                        <a:t>Membership</a:t>
                      </a:r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r>
                        <a:rPr sz="1600"/>
                        <a:t> </a:t>
                      </a:r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261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rPr>
                        <a:t>Physical Merchandise</a:t>
                      </a:r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261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rPr>
                        <a:t>Ads 
impact</a:t>
                      </a:r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>
                          <a:solidFill>
                            <a:srgbClr val="8D5FFF"/>
                          </a:solidFill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r>
                        <a:t>Coming soon</a:t>
                      </a:r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latin typeface="Verdana" panose="020B0604030504040204"/>
                          <a:ea typeface="Verdana" panose="020B0604030504040204"/>
                          <a:cs typeface="Verdana" panose="020B0604030504040204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238" name="Group"/>
          <p:cNvGrpSpPr/>
          <p:nvPr/>
        </p:nvGrpSpPr>
        <p:grpSpPr>
          <a:xfrm>
            <a:off x="680799" y="1422844"/>
            <a:ext cx="5613764" cy="4306344"/>
            <a:chOff x="0" y="0"/>
            <a:chExt cx="5613763" cy="4306342"/>
          </a:xfrm>
        </p:grpSpPr>
        <p:grpSp>
          <p:nvGrpSpPr>
            <p:cNvPr id="231" name="Group"/>
            <p:cNvGrpSpPr/>
            <p:nvPr/>
          </p:nvGrpSpPr>
          <p:grpSpPr>
            <a:xfrm>
              <a:off x="0" y="572196"/>
              <a:ext cx="5613764" cy="3725895"/>
              <a:chOff x="0" y="0"/>
              <a:chExt cx="5613763" cy="3725893"/>
            </a:xfrm>
          </p:grpSpPr>
          <p:sp>
            <p:nvSpPr>
              <p:cNvPr id="223" name="Line"/>
              <p:cNvSpPr/>
              <p:nvPr/>
            </p:nvSpPr>
            <p:spPr>
              <a:xfrm flipV="1">
                <a:off x="0" y="0"/>
                <a:ext cx="5613764" cy="1"/>
              </a:xfrm>
              <a:prstGeom prst="line">
                <a:avLst/>
              </a:prstGeom>
              <a:noFill/>
              <a:ln w="12700" cap="flat">
                <a:solidFill>
                  <a:srgbClr val="AF91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24" name="Line"/>
              <p:cNvSpPr/>
              <p:nvPr/>
            </p:nvSpPr>
            <p:spPr>
              <a:xfrm flipV="1">
                <a:off x="0" y="558841"/>
                <a:ext cx="5613764" cy="1"/>
              </a:xfrm>
              <a:prstGeom prst="line">
                <a:avLst/>
              </a:prstGeom>
              <a:noFill/>
              <a:ln w="12700" cap="flat">
                <a:solidFill>
                  <a:srgbClr val="AF91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25" name="Line"/>
              <p:cNvSpPr/>
              <p:nvPr/>
            </p:nvSpPr>
            <p:spPr>
              <a:xfrm flipV="1">
                <a:off x="0" y="1094412"/>
                <a:ext cx="5613764" cy="1"/>
              </a:xfrm>
              <a:prstGeom prst="line">
                <a:avLst/>
              </a:prstGeom>
              <a:noFill/>
              <a:ln w="12700" cap="flat">
                <a:solidFill>
                  <a:srgbClr val="AF91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26" name="Line"/>
              <p:cNvSpPr/>
              <p:nvPr/>
            </p:nvSpPr>
            <p:spPr>
              <a:xfrm flipV="1">
                <a:off x="0" y="1628176"/>
                <a:ext cx="5613764" cy="1"/>
              </a:xfrm>
              <a:prstGeom prst="line">
                <a:avLst/>
              </a:prstGeom>
              <a:noFill/>
              <a:ln w="12700" cap="flat">
                <a:solidFill>
                  <a:srgbClr val="AF91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27" name="Line"/>
              <p:cNvSpPr/>
              <p:nvPr/>
            </p:nvSpPr>
            <p:spPr>
              <a:xfrm flipV="1">
                <a:off x="0" y="2151844"/>
                <a:ext cx="5613764" cy="1"/>
              </a:xfrm>
              <a:prstGeom prst="line">
                <a:avLst/>
              </a:prstGeom>
              <a:noFill/>
              <a:ln w="12700" cap="flat">
                <a:solidFill>
                  <a:srgbClr val="AF91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28" name="Line"/>
              <p:cNvSpPr/>
              <p:nvPr/>
            </p:nvSpPr>
            <p:spPr>
              <a:xfrm flipV="1">
                <a:off x="0" y="2680036"/>
                <a:ext cx="5613764" cy="1"/>
              </a:xfrm>
              <a:prstGeom prst="line">
                <a:avLst/>
              </a:prstGeom>
              <a:noFill/>
              <a:ln w="12700" cap="flat">
                <a:solidFill>
                  <a:srgbClr val="AF91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29" name="Line"/>
              <p:cNvSpPr/>
              <p:nvPr/>
            </p:nvSpPr>
            <p:spPr>
              <a:xfrm flipV="1">
                <a:off x="0" y="3209605"/>
                <a:ext cx="5613764" cy="1"/>
              </a:xfrm>
              <a:prstGeom prst="line">
                <a:avLst/>
              </a:prstGeom>
              <a:noFill/>
              <a:ln w="12700" cap="flat">
                <a:solidFill>
                  <a:srgbClr val="AF91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0" name="Line"/>
              <p:cNvSpPr/>
              <p:nvPr/>
            </p:nvSpPr>
            <p:spPr>
              <a:xfrm flipV="1">
                <a:off x="0" y="3725893"/>
                <a:ext cx="5613764" cy="1"/>
              </a:xfrm>
              <a:prstGeom prst="line">
                <a:avLst/>
              </a:prstGeom>
              <a:noFill/>
              <a:ln w="12700" cap="flat">
                <a:solidFill>
                  <a:srgbClr val="AF91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7" name="Group"/>
            <p:cNvGrpSpPr/>
            <p:nvPr/>
          </p:nvGrpSpPr>
          <p:grpSpPr>
            <a:xfrm>
              <a:off x="1488903" y="0"/>
              <a:ext cx="3418922" cy="4306343"/>
              <a:chOff x="0" y="0"/>
              <a:chExt cx="3418920" cy="4306342"/>
            </a:xfrm>
          </p:grpSpPr>
          <p:sp>
            <p:nvSpPr>
              <p:cNvPr id="232" name="Line"/>
              <p:cNvSpPr/>
              <p:nvPr/>
            </p:nvSpPr>
            <p:spPr>
              <a:xfrm flipH="1">
                <a:off x="-1" y="0"/>
                <a:ext cx="2" cy="4306343"/>
              </a:xfrm>
              <a:prstGeom prst="line">
                <a:avLst/>
              </a:prstGeom>
              <a:noFill/>
              <a:ln w="12700" cap="flat">
                <a:solidFill>
                  <a:srgbClr val="AF91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3" name="Line"/>
              <p:cNvSpPr/>
              <p:nvPr/>
            </p:nvSpPr>
            <p:spPr>
              <a:xfrm flipH="1">
                <a:off x="854730" y="0"/>
                <a:ext cx="1" cy="4306343"/>
              </a:xfrm>
              <a:prstGeom prst="line">
                <a:avLst/>
              </a:prstGeom>
              <a:noFill/>
              <a:ln w="12700" cap="flat">
                <a:solidFill>
                  <a:srgbClr val="AF91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4" name="Line"/>
              <p:cNvSpPr/>
              <p:nvPr/>
            </p:nvSpPr>
            <p:spPr>
              <a:xfrm flipH="1">
                <a:off x="1709460" y="0"/>
                <a:ext cx="1" cy="4306343"/>
              </a:xfrm>
              <a:prstGeom prst="line">
                <a:avLst/>
              </a:prstGeom>
              <a:noFill/>
              <a:ln w="12700" cap="flat">
                <a:solidFill>
                  <a:srgbClr val="AF91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5" name="Line"/>
              <p:cNvSpPr/>
              <p:nvPr/>
            </p:nvSpPr>
            <p:spPr>
              <a:xfrm flipH="1">
                <a:off x="2564190" y="0"/>
                <a:ext cx="1" cy="4306343"/>
              </a:xfrm>
              <a:prstGeom prst="line">
                <a:avLst/>
              </a:prstGeom>
              <a:noFill/>
              <a:ln w="12700" cap="flat">
                <a:solidFill>
                  <a:srgbClr val="AF91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6" name="Line"/>
              <p:cNvSpPr/>
              <p:nvPr/>
            </p:nvSpPr>
            <p:spPr>
              <a:xfrm flipH="1">
                <a:off x="3418920" y="0"/>
                <a:ext cx="1" cy="4306343"/>
              </a:xfrm>
              <a:prstGeom prst="line">
                <a:avLst/>
              </a:prstGeom>
              <a:noFill/>
              <a:ln w="12700" cap="flat">
                <a:solidFill>
                  <a:srgbClr val="AF91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pic>
        <p:nvPicPr>
          <p:cNvPr id="239" name="Picture 4" descr="Picture 4"/>
          <p:cNvPicPr>
            <a:picLocks noChangeAspect="1"/>
          </p:cNvPicPr>
          <p:nvPr/>
        </p:nvPicPr>
        <p:blipFill>
          <a:blip r:embed="rId3"/>
          <a:srcRect r="9" b="9"/>
          <a:stretch>
            <a:fillRect/>
          </a:stretch>
        </p:blipFill>
        <p:spPr>
          <a:xfrm>
            <a:off x="3272171" y="1503560"/>
            <a:ext cx="359967" cy="359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12" y="0"/>
                </a:moveTo>
                <a:cubicBezTo>
                  <a:pt x="4847" y="0"/>
                  <a:pt x="0" y="4847"/>
                  <a:pt x="0" y="10812"/>
                </a:cubicBezTo>
                <a:cubicBezTo>
                  <a:pt x="0" y="16777"/>
                  <a:pt x="4847" y="21600"/>
                  <a:pt x="10812" y="21600"/>
                </a:cubicBezTo>
                <a:cubicBezTo>
                  <a:pt x="16777" y="21600"/>
                  <a:pt x="21600" y="16777"/>
                  <a:pt x="21600" y="10812"/>
                </a:cubicBezTo>
                <a:cubicBezTo>
                  <a:pt x="21600" y="4847"/>
                  <a:pt x="16777" y="0"/>
                  <a:pt x="10812" y="0"/>
                </a:cubicBezTo>
                <a:close/>
              </a:path>
            </a:pathLst>
          </a:custGeom>
          <a:ln w="12700">
            <a:miter lim="400000"/>
            <a:headEnd/>
            <a:tailEnd/>
          </a:ln>
        </p:spPr>
      </p:pic>
      <p:pic>
        <p:nvPicPr>
          <p:cNvPr id="240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969" y="1467543"/>
            <a:ext cx="432001" cy="432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41" name="Picture 14" descr="Picture 14"/>
          <p:cNvPicPr>
            <a:picLocks noChangeAspect="1"/>
          </p:cNvPicPr>
          <p:nvPr/>
        </p:nvPicPr>
        <p:blipFill>
          <a:blip r:embed="rId5"/>
          <a:srcRect r="9" b="9"/>
          <a:stretch>
            <a:fillRect/>
          </a:stretch>
        </p:blipFill>
        <p:spPr>
          <a:xfrm>
            <a:off x="5843299" y="1501732"/>
            <a:ext cx="359966" cy="359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12" y="0"/>
                </a:moveTo>
                <a:cubicBezTo>
                  <a:pt x="4847" y="0"/>
                  <a:pt x="0" y="4847"/>
                  <a:pt x="0" y="10812"/>
                </a:cubicBezTo>
                <a:cubicBezTo>
                  <a:pt x="0" y="16777"/>
                  <a:pt x="4847" y="21600"/>
                  <a:pt x="10812" y="21600"/>
                </a:cubicBezTo>
                <a:cubicBezTo>
                  <a:pt x="16777" y="21600"/>
                  <a:pt x="21600" y="16777"/>
                  <a:pt x="21600" y="10812"/>
                </a:cubicBezTo>
                <a:cubicBezTo>
                  <a:pt x="21600" y="4847"/>
                  <a:pt x="16777" y="0"/>
                  <a:pt x="10812" y="0"/>
                </a:cubicBezTo>
                <a:close/>
              </a:path>
            </a:pathLst>
          </a:custGeom>
          <a:ln w="12700">
            <a:miter lim="400000"/>
            <a:headEnd/>
            <a:tailEnd/>
          </a:ln>
        </p:spPr>
      </p:pic>
      <p:sp>
        <p:nvSpPr>
          <p:cNvPr id="242" name="圆角矩形 13"/>
          <p:cNvSpPr/>
          <p:nvPr/>
        </p:nvSpPr>
        <p:spPr>
          <a:xfrm>
            <a:off x="6720361" y="1287325"/>
            <a:ext cx="5074733" cy="4963526"/>
          </a:xfrm>
          <a:prstGeom prst="roundRect">
            <a:avLst>
              <a:gd name="adj" fmla="val 4476"/>
            </a:avLst>
          </a:prstGeom>
          <a:solidFill>
            <a:srgbClr val="F4EE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243" name="文本框 32"/>
          <p:cNvSpPr txBox="1"/>
          <p:nvPr/>
        </p:nvSpPr>
        <p:spPr>
          <a:xfrm>
            <a:off x="7339288" y="4968745"/>
            <a:ext cx="4582686" cy="472488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>
              <a:defRPr sz="2000">
                <a:solidFill>
                  <a:srgbClr val="BFBFB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sz="1400">
                <a:solidFill>
                  <a:srgbClr val="A1A7BB"/>
                </a:solidFill>
              </a:rPr>
              <a:t>You’d spend otherwise            </a:t>
            </a:r>
            <a:r>
              <a:rPr sz="1400" strike="sngStrike">
                <a:solidFill>
                  <a:srgbClr val="C00000"/>
                </a:solidFill>
              </a:rPr>
              <a:t>above $1500</a:t>
            </a:r>
          </a:p>
        </p:txBody>
      </p:sp>
      <p:sp>
        <p:nvSpPr>
          <p:cNvPr id="244" name="文本框 34"/>
          <p:cNvSpPr txBox="1"/>
          <p:nvPr/>
        </p:nvSpPr>
        <p:spPr>
          <a:xfrm>
            <a:off x="7381260" y="5317804"/>
            <a:ext cx="2167608" cy="472489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>
              <a:defRPr sz="2000" b="1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>
                <a:solidFill>
                  <a:srgbClr val="8D5FFF"/>
                </a:solidFill>
              </a:rPr>
              <a:t>All on Linkr</a:t>
            </a:r>
          </a:p>
        </p:txBody>
      </p:sp>
      <p:sp>
        <p:nvSpPr>
          <p:cNvPr id="245" name="文本框 35"/>
          <p:cNvSpPr txBox="1"/>
          <p:nvPr/>
        </p:nvSpPr>
        <p:spPr>
          <a:xfrm>
            <a:off x="10092078" y="5725075"/>
            <a:ext cx="1409298" cy="341967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>
            <a:lvl1pPr>
              <a:defRPr sz="1600" b="1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r>
              <a:t>$4.99/mo</a:t>
            </a:r>
          </a:p>
        </p:txBody>
      </p:sp>
      <p:sp>
        <p:nvSpPr>
          <p:cNvPr id="246" name="文本框 29"/>
          <p:cNvSpPr txBox="1"/>
          <p:nvPr/>
        </p:nvSpPr>
        <p:spPr>
          <a:xfrm>
            <a:off x="7343857" y="1528576"/>
            <a:ext cx="4469997" cy="628548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20000"/>
              </a:lnSpc>
              <a:defRPr sz="20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sz="1400"/>
              <a:t>Customized link in bio</a:t>
            </a:r>
            <a:endParaRPr sz="1400">
              <a:solidFill>
                <a:srgbClr val="808080"/>
              </a:solidFill>
            </a:endParaRPr>
          </a:p>
          <a:p>
            <a:pPr>
              <a:lnSpc>
                <a:spcPct val="120000"/>
              </a:lnSpc>
              <a:defRPr sz="1400">
                <a:solidFill>
                  <a:srgbClr val="D7D7D7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>
                <a:solidFill>
                  <a:srgbClr val="A1A7BB"/>
                </a:solidFill>
              </a:rPr>
              <a:t>Replaces</a:t>
            </a:r>
          </a:p>
        </p:txBody>
      </p:sp>
      <p:sp>
        <p:nvSpPr>
          <p:cNvPr id="247" name="文本框 40"/>
          <p:cNvSpPr txBox="1"/>
          <p:nvPr/>
        </p:nvSpPr>
        <p:spPr>
          <a:xfrm>
            <a:off x="7343857" y="2237415"/>
            <a:ext cx="5079212" cy="769609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20000"/>
              </a:lnSpc>
              <a:defRPr sz="20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sz="1400" dirty="0"/>
              <a:t>Different forms of posting methods</a:t>
            </a:r>
          </a:p>
          <a:p>
            <a:pPr>
              <a:lnSpc>
                <a:spcPct val="120000"/>
              </a:lnSpc>
              <a:defRPr sz="14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dirty="0">
                <a:solidFill>
                  <a:srgbClr val="A1A7BB"/>
                </a:solidFill>
              </a:rPr>
              <a:t>Replaces</a:t>
            </a:r>
          </a:p>
        </p:txBody>
      </p:sp>
      <p:pic>
        <p:nvPicPr>
          <p:cNvPr id="248" name="Picture 2" descr="Picture 2"/>
          <p:cNvPicPr>
            <a:picLocks noChangeAspect="1"/>
          </p:cNvPicPr>
          <p:nvPr/>
        </p:nvPicPr>
        <p:blipFill>
          <a:blip r:embed="rId6"/>
          <a:srcRect t="20482" b="20297"/>
          <a:stretch>
            <a:fillRect/>
          </a:stretch>
        </p:blipFill>
        <p:spPr>
          <a:xfrm>
            <a:off x="8310475" y="2511692"/>
            <a:ext cx="865551" cy="28704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49" name="Picture 4" descr="Picture 4"/>
          <p:cNvPicPr>
            <a:picLocks noChangeAspect="1"/>
          </p:cNvPicPr>
          <p:nvPr/>
        </p:nvPicPr>
        <p:blipFill>
          <a:blip r:embed="rId7"/>
          <a:srcRect t="24689" b="26852"/>
          <a:stretch>
            <a:fillRect/>
          </a:stretch>
        </p:blipFill>
        <p:spPr>
          <a:xfrm>
            <a:off x="9239457" y="2495833"/>
            <a:ext cx="1057787" cy="28704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255" name="Group"/>
          <p:cNvGrpSpPr/>
          <p:nvPr/>
        </p:nvGrpSpPr>
        <p:grpSpPr>
          <a:xfrm>
            <a:off x="6949244" y="2142122"/>
            <a:ext cx="4582686" cy="2793886"/>
            <a:chOff x="0" y="0"/>
            <a:chExt cx="4582685" cy="2793884"/>
          </a:xfrm>
        </p:grpSpPr>
        <p:sp>
          <p:nvSpPr>
            <p:cNvPr id="250" name="直线连接符 31"/>
            <p:cNvSpPr/>
            <p:nvPr/>
          </p:nvSpPr>
          <p:spPr>
            <a:xfrm>
              <a:off x="0" y="2793884"/>
              <a:ext cx="4555372" cy="1"/>
            </a:xfrm>
            <a:prstGeom prst="line">
              <a:avLst/>
            </a:prstGeom>
            <a:noFill/>
            <a:ln w="15875" cap="flat">
              <a:solidFill>
                <a:srgbClr val="AF91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1" name="直线连接符 36"/>
            <p:cNvSpPr/>
            <p:nvPr/>
          </p:nvSpPr>
          <p:spPr>
            <a:xfrm>
              <a:off x="27313" y="0"/>
              <a:ext cx="4555373" cy="0"/>
            </a:xfrm>
            <a:prstGeom prst="line">
              <a:avLst/>
            </a:prstGeom>
            <a:noFill/>
            <a:ln w="6350" cap="flat">
              <a:solidFill>
                <a:srgbClr val="AF91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2" name="直线连接符 37"/>
            <p:cNvSpPr/>
            <p:nvPr/>
          </p:nvSpPr>
          <p:spPr>
            <a:xfrm>
              <a:off x="15869" y="699931"/>
              <a:ext cx="4555372" cy="1"/>
            </a:xfrm>
            <a:prstGeom prst="line">
              <a:avLst/>
            </a:prstGeom>
            <a:noFill/>
            <a:ln w="6350" cap="flat">
              <a:solidFill>
                <a:srgbClr val="AF91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3" name="直线连接符 42"/>
            <p:cNvSpPr/>
            <p:nvPr/>
          </p:nvSpPr>
          <p:spPr>
            <a:xfrm>
              <a:off x="17449" y="1399862"/>
              <a:ext cx="4555372" cy="1"/>
            </a:xfrm>
            <a:prstGeom prst="line">
              <a:avLst/>
            </a:prstGeom>
            <a:noFill/>
            <a:ln w="6350" cap="flat">
              <a:solidFill>
                <a:srgbClr val="AF91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4" name="直线连接符 44"/>
            <p:cNvSpPr/>
            <p:nvPr/>
          </p:nvSpPr>
          <p:spPr>
            <a:xfrm>
              <a:off x="0" y="2099792"/>
              <a:ext cx="4555372" cy="1"/>
            </a:xfrm>
            <a:prstGeom prst="line">
              <a:avLst/>
            </a:prstGeom>
            <a:noFill/>
            <a:ln w="6350" cap="flat">
              <a:solidFill>
                <a:srgbClr val="AF91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56" name="文本框 45"/>
          <p:cNvSpPr txBox="1"/>
          <p:nvPr/>
        </p:nvSpPr>
        <p:spPr>
          <a:xfrm>
            <a:off x="7343857" y="2890669"/>
            <a:ext cx="4446548" cy="694374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20000"/>
              </a:lnSpc>
              <a:defRPr sz="20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sz="1400" dirty="0"/>
              <a:t>Storefr</a:t>
            </a:r>
            <a:r>
              <a:rPr lang="en-US" sz="1400" dirty="0"/>
              <a:t>on</a:t>
            </a:r>
            <a:r>
              <a:rPr sz="1400" dirty="0"/>
              <a:t>t features     	</a:t>
            </a:r>
            <a:endParaRPr sz="1400" dirty="0">
              <a:solidFill>
                <a:srgbClr val="808080"/>
              </a:solidFill>
            </a:endParaRPr>
          </a:p>
          <a:p>
            <a:pPr>
              <a:lnSpc>
                <a:spcPct val="120000"/>
              </a:lnSpc>
              <a:defRPr sz="1400">
                <a:solidFill>
                  <a:srgbClr val="D7D7D7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dirty="0">
                <a:solidFill>
                  <a:srgbClr val="A1A7BB"/>
                </a:solidFill>
              </a:rPr>
              <a:t>Replaces</a:t>
            </a:r>
          </a:p>
        </p:txBody>
      </p:sp>
      <p:pic>
        <p:nvPicPr>
          <p:cNvPr id="257" name="Picture 6" descr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1206" y="3212774"/>
            <a:ext cx="787222" cy="2219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58" name="Picture 8" descr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0464" y="3284607"/>
            <a:ext cx="822182" cy="11099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59" name="文本框 46"/>
          <p:cNvSpPr txBox="1"/>
          <p:nvPr/>
        </p:nvSpPr>
        <p:spPr>
          <a:xfrm>
            <a:off x="7343857" y="3610563"/>
            <a:ext cx="4892573" cy="694375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20000"/>
              </a:lnSpc>
              <a:defRPr sz="20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sz="1400" spc="-42"/>
              <a:t>Community creation and maintenance</a:t>
            </a:r>
            <a:r>
              <a:rPr sz="1400" spc="-153"/>
              <a:t> </a:t>
            </a:r>
            <a:endParaRPr sz="1400" spc="-28">
              <a:solidFill>
                <a:srgbClr val="808080"/>
              </a:solidFill>
            </a:endParaRPr>
          </a:p>
          <a:p>
            <a:pPr>
              <a:lnSpc>
                <a:spcPct val="120000"/>
              </a:lnSpc>
              <a:defRPr sz="1400">
                <a:solidFill>
                  <a:srgbClr val="D7D7D7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>
                <a:solidFill>
                  <a:srgbClr val="A1A7BB"/>
                </a:solidFill>
              </a:rPr>
              <a:t>Replaces</a:t>
            </a:r>
          </a:p>
        </p:txBody>
      </p:sp>
      <p:pic>
        <p:nvPicPr>
          <p:cNvPr id="260" name="图片 48" descr="图片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1206" y="3953209"/>
            <a:ext cx="522328" cy="1849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61" name="Picture 12" descr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2936" y="3950391"/>
            <a:ext cx="984077" cy="18499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62" name="文本框 49"/>
          <p:cNvSpPr txBox="1"/>
          <p:nvPr/>
        </p:nvSpPr>
        <p:spPr>
          <a:xfrm>
            <a:off x="7357745" y="4251325"/>
            <a:ext cx="4433570" cy="694690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>
              <a:defRPr sz="20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sz="1400"/>
              <a:t>Audience Analytics </a:t>
            </a:r>
            <a:r>
              <a:t>	</a:t>
            </a:r>
            <a:endParaRPr sz="1400">
              <a:solidFill>
                <a:srgbClr val="808080"/>
              </a:solidFill>
            </a:endParaRPr>
          </a:p>
          <a:p>
            <a:pPr>
              <a:defRPr sz="1400">
                <a:solidFill>
                  <a:srgbClr val="D7D7D7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>
                <a:solidFill>
                  <a:srgbClr val="A1A7BB"/>
                </a:solidFill>
              </a:rPr>
              <a:t>Replaces</a:t>
            </a:r>
          </a:p>
        </p:txBody>
      </p:sp>
      <p:pic>
        <p:nvPicPr>
          <p:cNvPr id="263" name="Picture 14" descr="Picture 14"/>
          <p:cNvPicPr>
            <a:picLocks noChangeAspect="1"/>
          </p:cNvPicPr>
          <p:nvPr/>
        </p:nvPicPr>
        <p:blipFill>
          <a:blip r:embed="rId12"/>
          <a:srcRect t="30691" b="34837"/>
          <a:stretch>
            <a:fillRect/>
          </a:stretch>
        </p:blipFill>
        <p:spPr>
          <a:xfrm>
            <a:off x="8393153" y="4595112"/>
            <a:ext cx="1337142" cy="25898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64" name="图片 50" descr="图片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33841" y="1851746"/>
            <a:ext cx="851758" cy="1849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65" name="Picture 16" descr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93153" y="1865172"/>
            <a:ext cx="788814" cy="1664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66" name="文本框 51"/>
          <p:cNvSpPr txBox="1"/>
          <p:nvPr/>
        </p:nvSpPr>
        <p:spPr>
          <a:xfrm>
            <a:off x="384047" y="6407518"/>
            <a:ext cx="5664509" cy="2819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Note: for each product, we choose the Pro version as pricing benchmark</a:t>
            </a:r>
          </a:p>
        </p:txBody>
      </p:sp>
      <p:sp>
        <p:nvSpPr>
          <p:cNvPr id="267" name="文本框 57"/>
          <p:cNvSpPr txBox="1"/>
          <p:nvPr/>
        </p:nvSpPr>
        <p:spPr>
          <a:xfrm>
            <a:off x="4317685" y="5807800"/>
            <a:ext cx="2037195" cy="2819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>
              <a:defRPr sz="12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 Better       Good        No</a:t>
            </a:r>
          </a:p>
        </p:txBody>
      </p:sp>
      <p:pic>
        <p:nvPicPr>
          <p:cNvPr id="268" name="Picture 20" descr="Picture 20"/>
          <p:cNvPicPr>
            <a:picLocks noChangeAspect="1"/>
          </p:cNvPicPr>
          <p:nvPr/>
        </p:nvPicPr>
        <p:blipFill>
          <a:blip r:embed="rId15"/>
          <a:srcRect r="9" b="9"/>
          <a:stretch>
            <a:fillRect/>
          </a:stretch>
        </p:blipFill>
        <p:spPr>
          <a:xfrm>
            <a:off x="4978985" y="1503560"/>
            <a:ext cx="359966" cy="359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12" y="0"/>
                </a:moveTo>
                <a:cubicBezTo>
                  <a:pt x="4847" y="0"/>
                  <a:pt x="0" y="4847"/>
                  <a:pt x="0" y="10812"/>
                </a:cubicBezTo>
                <a:cubicBezTo>
                  <a:pt x="0" y="16777"/>
                  <a:pt x="4847" y="21600"/>
                  <a:pt x="10812" y="21600"/>
                </a:cubicBezTo>
                <a:cubicBezTo>
                  <a:pt x="16777" y="21600"/>
                  <a:pt x="21600" y="16777"/>
                  <a:pt x="21600" y="10812"/>
                </a:cubicBezTo>
                <a:cubicBezTo>
                  <a:pt x="21600" y="4847"/>
                  <a:pt x="16777" y="0"/>
                  <a:pt x="10812" y="0"/>
                </a:cubicBezTo>
                <a:close/>
              </a:path>
            </a:pathLst>
          </a:custGeom>
          <a:ln w="12700">
            <a:miter lim="400000"/>
            <a:headEnd/>
            <a:tailEnd/>
          </a:ln>
        </p:spPr>
      </p:pic>
      <p:pic>
        <p:nvPicPr>
          <p:cNvPr id="269" name="Picture 18" descr="Picture 18"/>
          <p:cNvPicPr>
            <a:picLocks noChangeAspect="1"/>
          </p:cNvPicPr>
          <p:nvPr/>
        </p:nvPicPr>
        <p:blipFill>
          <a:blip r:embed="rId16"/>
          <a:srcRect r="9" b="9"/>
          <a:stretch>
            <a:fillRect/>
          </a:stretch>
        </p:blipFill>
        <p:spPr>
          <a:xfrm>
            <a:off x="2413212" y="1502486"/>
            <a:ext cx="359966" cy="359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12" y="0"/>
                </a:moveTo>
                <a:cubicBezTo>
                  <a:pt x="4847" y="0"/>
                  <a:pt x="0" y="4847"/>
                  <a:pt x="0" y="10812"/>
                </a:cubicBezTo>
                <a:cubicBezTo>
                  <a:pt x="0" y="16777"/>
                  <a:pt x="4847" y="21600"/>
                  <a:pt x="10812" y="21600"/>
                </a:cubicBezTo>
                <a:cubicBezTo>
                  <a:pt x="16777" y="21600"/>
                  <a:pt x="21600" y="16777"/>
                  <a:pt x="21600" y="10812"/>
                </a:cubicBezTo>
                <a:cubicBezTo>
                  <a:pt x="21600" y="4847"/>
                  <a:pt x="16777" y="0"/>
                  <a:pt x="10812" y="0"/>
                </a:cubicBezTo>
                <a:close/>
              </a:path>
            </a:pathLst>
          </a:custGeom>
          <a:ln>
            <a:solidFill>
              <a:srgbClr val="8D5FFF"/>
            </a:solidFill>
          </a:ln>
        </p:spPr>
      </p:pic>
      <p:sp>
        <p:nvSpPr>
          <p:cNvPr id="270" name="Rounded Rectangle"/>
          <p:cNvSpPr/>
          <p:nvPr/>
        </p:nvSpPr>
        <p:spPr>
          <a:xfrm>
            <a:off x="469900" y="549647"/>
            <a:ext cx="4063070" cy="505488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1" name="标题 1"/>
          <p:cNvSpPr txBox="1"/>
          <p:nvPr/>
        </p:nvSpPr>
        <p:spPr>
          <a:xfrm>
            <a:off x="630502" y="148082"/>
            <a:ext cx="11515344" cy="1325563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FFF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lang="en-US" dirty="0"/>
              <a:t>Competitive Edge</a:t>
            </a:r>
            <a:endParaRPr dirty="0"/>
          </a:p>
        </p:txBody>
      </p:sp>
      <p:sp>
        <p:nvSpPr>
          <p:cNvPr id="272" name="圆角矩形 4"/>
          <p:cNvSpPr/>
          <p:nvPr/>
        </p:nvSpPr>
        <p:spPr>
          <a:xfrm>
            <a:off x="476250" y="1293675"/>
            <a:ext cx="6047952" cy="4950826"/>
          </a:xfrm>
          <a:prstGeom prst="roundRect">
            <a:avLst>
              <a:gd name="adj" fmla="val 4385"/>
            </a:avLst>
          </a:prstGeom>
          <a:ln w="12700">
            <a:solidFill>
              <a:srgbClr val="AF91FF"/>
            </a:solidFill>
            <a:miter lim="400000"/>
          </a:ln>
          <a:effectLst>
            <a:outerShdw blurRad="190500" dist="25400" dir="5400000" rotWithShape="0">
              <a:srgbClr val="000000">
                <a:alpha val="4171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2100">
                <a:solidFill>
                  <a:srgbClr val="EAFFF3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pic>
        <p:nvPicPr>
          <p:cNvPr id="273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65229" y="2745057"/>
            <a:ext cx="265305" cy="19804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74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86887" y="2191470"/>
            <a:ext cx="221990" cy="2219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75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86887" y="3271475"/>
            <a:ext cx="221990" cy="2219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76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60673" y="2190590"/>
            <a:ext cx="221990" cy="2219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77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05975" y="2191470"/>
            <a:ext cx="221990" cy="2219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78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43920" y="2745057"/>
            <a:ext cx="265304" cy="19804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79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84317" y="2745057"/>
            <a:ext cx="265305" cy="19804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0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24715" y="2745057"/>
            <a:ext cx="265305" cy="19804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1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24715" y="3279178"/>
            <a:ext cx="265305" cy="19804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2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85942" y="3279178"/>
            <a:ext cx="265305" cy="19804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3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85942" y="3804656"/>
            <a:ext cx="265305" cy="19804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4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43920" y="3804656"/>
            <a:ext cx="265304" cy="19804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5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43920" y="4298327"/>
            <a:ext cx="265304" cy="19804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6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70279" y="4298327"/>
            <a:ext cx="265305" cy="19804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7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84317" y="4852894"/>
            <a:ext cx="265305" cy="19804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8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85942" y="4846938"/>
            <a:ext cx="265305" cy="19804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9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71633" y="5895563"/>
            <a:ext cx="148691" cy="11099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90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24987" y="5888575"/>
            <a:ext cx="120390" cy="1203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91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97511" y="3800385"/>
            <a:ext cx="221990" cy="2219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92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20499" y="3800385"/>
            <a:ext cx="221990" cy="2219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93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13433" y="4330490"/>
            <a:ext cx="221990" cy="2219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94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36421" y="4330490"/>
            <a:ext cx="221990" cy="2219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95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97511" y="5367845"/>
            <a:ext cx="221990" cy="2219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96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38411" y="4827496"/>
            <a:ext cx="221990" cy="2219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97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54334" y="5357601"/>
            <a:ext cx="221990" cy="2219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98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61697" y="5362909"/>
            <a:ext cx="221990" cy="2219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99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43920" y="5352665"/>
            <a:ext cx="221990" cy="2219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00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65462" y="4846043"/>
            <a:ext cx="221990" cy="2219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01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47685" y="4835799"/>
            <a:ext cx="221990" cy="2219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02" name="Image" descr="Image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06810" y="2124683"/>
            <a:ext cx="223570" cy="29400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03" name="Image" descr="Image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06848" y="2649092"/>
            <a:ext cx="223570" cy="29400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04" name="Image" descr="Image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06810" y="4250345"/>
            <a:ext cx="223570" cy="29400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05" name="Image" descr="Image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53544" y="2141756"/>
            <a:ext cx="223569" cy="29400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06" name="Image" descr="Image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05185" y="3207139"/>
            <a:ext cx="223569" cy="29400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07" name="Image" descr="Image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47183" y="3218742"/>
            <a:ext cx="223570" cy="29400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08" name="Image" descr="Image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98797" y="3737243"/>
            <a:ext cx="223570" cy="29401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09" name="Image" descr="Image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08595" y="5832599"/>
            <a:ext cx="155006" cy="20384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10" name="Rounded Rectangle"/>
          <p:cNvSpPr/>
          <p:nvPr/>
        </p:nvSpPr>
        <p:spPr>
          <a:xfrm>
            <a:off x="10002104" y="4358494"/>
            <a:ext cx="1538445" cy="221990"/>
          </a:xfrm>
          <a:prstGeom prst="roundRect">
            <a:avLst>
              <a:gd name="adj" fmla="val 46251"/>
            </a:avLst>
          </a:prstGeom>
          <a:solidFill>
            <a:srgbClr val="8D5FFF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11" name="up to $12.5k/mo"/>
          <p:cNvSpPr txBox="1"/>
          <p:nvPr/>
        </p:nvSpPr>
        <p:spPr>
          <a:xfrm>
            <a:off x="10040204" y="4307727"/>
            <a:ext cx="1538445" cy="3073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1400" spc="-98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>
              <a:defRPr sz="2000" spc="-140"/>
            </a:pPr>
            <a:r>
              <a:rPr sz="1400" spc="-98"/>
              <a:t>up to $12.5k/mo</a:t>
            </a:r>
          </a:p>
        </p:txBody>
      </p:sp>
      <p:sp>
        <p:nvSpPr>
          <p:cNvPr id="312" name="Rounded Rectangle"/>
          <p:cNvSpPr/>
          <p:nvPr/>
        </p:nvSpPr>
        <p:spPr>
          <a:xfrm>
            <a:off x="10275376" y="2977109"/>
            <a:ext cx="1271523" cy="221990"/>
          </a:xfrm>
          <a:prstGeom prst="roundRect">
            <a:avLst>
              <a:gd name="adj" fmla="val 46251"/>
            </a:avLst>
          </a:prstGeom>
          <a:solidFill>
            <a:srgbClr val="8D5FFF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13" name="% +$29/mo"/>
          <p:cNvSpPr txBox="1"/>
          <p:nvPr/>
        </p:nvSpPr>
        <p:spPr>
          <a:xfrm>
            <a:off x="10421315" y="2934433"/>
            <a:ext cx="1538446" cy="3073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1400" spc="-98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>
              <a:defRPr sz="2000" spc="-140"/>
            </a:pPr>
            <a:r>
              <a:rPr sz="1400" spc="-98"/>
              <a:t>% +$29/mo</a:t>
            </a:r>
          </a:p>
        </p:txBody>
      </p:sp>
      <p:sp>
        <p:nvSpPr>
          <p:cNvPr id="314" name="Rounded Rectangle"/>
          <p:cNvSpPr/>
          <p:nvPr/>
        </p:nvSpPr>
        <p:spPr>
          <a:xfrm>
            <a:off x="10701135" y="3662954"/>
            <a:ext cx="851758" cy="221990"/>
          </a:xfrm>
          <a:prstGeom prst="roundRect">
            <a:avLst>
              <a:gd name="adj" fmla="val 46251"/>
            </a:avLst>
          </a:prstGeom>
          <a:solidFill>
            <a:srgbClr val="8D5FFF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15" name="$89/mo"/>
          <p:cNvSpPr txBox="1"/>
          <p:nvPr/>
        </p:nvSpPr>
        <p:spPr>
          <a:xfrm>
            <a:off x="10738804" y="3608364"/>
            <a:ext cx="822183" cy="3073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1400" spc="-28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>
              <a:defRPr sz="2000" spc="-140"/>
            </a:pPr>
            <a:r>
              <a:rPr sz="1400" spc="-28"/>
              <a:t>$89/mo</a:t>
            </a:r>
          </a:p>
        </p:txBody>
      </p:sp>
      <p:sp>
        <p:nvSpPr>
          <p:cNvPr id="316" name="¥"/>
          <p:cNvSpPr/>
          <p:nvPr/>
        </p:nvSpPr>
        <p:spPr>
          <a:xfrm>
            <a:off x="9990687" y="5751587"/>
            <a:ext cx="1538446" cy="307341"/>
          </a:xfrm>
          <a:prstGeom prst="roundRect">
            <a:avLst>
              <a:gd name="adj" fmla="val 33407"/>
            </a:avLst>
          </a:prstGeom>
          <a:solidFill>
            <a:srgbClr val="8D5FFF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>
            <a:lvl1pPr>
              <a:defRPr b="1"/>
            </a:lvl1pPr>
          </a:lstStyle>
          <a:p>
            <a:endParaRPr dirty="0"/>
          </a:p>
        </p:txBody>
      </p:sp>
      <p:sp>
        <p:nvSpPr>
          <p:cNvPr id="317" name="Rounded Rectangle"/>
          <p:cNvSpPr/>
          <p:nvPr/>
        </p:nvSpPr>
        <p:spPr>
          <a:xfrm>
            <a:off x="10663497" y="1610776"/>
            <a:ext cx="851759" cy="221990"/>
          </a:xfrm>
          <a:prstGeom prst="roundRect">
            <a:avLst>
              <a:gd name="adj" fmla="val 46251"/>
            </a:avLst>
          </a:prstGeom>
          <a:solidFill>
            <a:srgbClr val="8D5FFF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18" name="Rounded Rectangle"/>
          <p:cNvSpPr/>
          <p:nvPr/>
        </p:nvSpPr>
        <p:spPr>
          <a:xfrm>
            <a:off x="10667544" y="2262854"/>
            <a:ext cx="851759" cy="221990"/>
          </a:xfrm>
          <a:prstGeom prst="roundRect">
            <a:avLst>
              <a:gd name="adj" fmla="val 46251"/>
            </a:avLst>
          </a:prstGeom>
          <a:solidFill>
            <a:srgbClr val="8D5FFF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19" name="8% Rev"/>
          <p:cNvSpPr txBox="1"/>
          <p:nvPr/>
        </p:nvSpPr>
        <p:spPr>
          <a:xfrm>
            <a:off x="10705214" y="2208264"/>
            <a:ext cx="822183" cy="3073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sz="1400"/>
              <a:t>8% Rev</a:t>
            </a:r>
          </a:p>
        </p:txBody>
      </p:sp>
      <p:sp>
        <p:nvSpPr>
          <p:cNvPr id="320" name="$9/mo"/>
          <p:cNvSpPr txBox="1"/>
          <p:nvPr/>
        </p:nvSpPr>
        <p:spPr>
          <a:xfrm>
            <a:off x="10792146" y="1554655"/>
            <a:ext cx="822183" cy="3073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defTabSz="457200">
              <a:spcBef>
                <a:spcPts val="1200"/>
              </a:spcBef>
              <a:defRPr sz="1400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>
              <a:defRPr>
                <a:solidFill>
                  <a:srgbClr val="808080"/>
                </a:solidFill>
              </a:defRPr>
            </a:pPr>
            <a:r>
              <a:rPr>
                <a:solidFill>
                  <a:srgbClr val="8D5FFF"/>
                </a:solidFill>
              </a:rPr>
              <a:t>$9/mo</a:t>
            </a:r>
          </a:p>
        </p:txBody>
      </p:sp>
      <p:pic>
        <p:nvPicPr>
          <p:cNvPr id="321" name="Image" descr="Image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35884" y="1607470"/>
            <a:ext cx="203201" cy="2032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22" name="Image" descr="Image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67634" y="2946642"/>
            <a:ext cx="139701" cy="2032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23" name="Image" descr="Image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61284" y="3647733"/>
            <a:ext cx="203201" cy="2032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24" name="Image" descr="Image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72441" y="4347097"/>
            <a:ext cx="203201" cy="2032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25" name="Image" descr="Image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059741" y="5401040"/>
            <a:ext cx="265305" cy="22385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26" name="Image" descr="Image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17325" y="5071159"/>
            <a:ext cx="148691" cy="1486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27" name="Image" descr="Image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061284" y="2298434"/>
            <a:ext cx="203201" cy="2032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28" name="Image" descr="Image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324979" y="6426427"/>
            <a:ext cx="1295521" cy="196112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组合 257"/>
          <p:cNvGrpSpPr/>
          <p:nvPr/>
        </p:nvGrpSpPr>
        <p:grpSpPr>
          <a:xfrm>
            <a:off x="15479279" y="2365927"/>
            <a:ext cx="6833653" cy="4582193"/>
            <a:chOff x="0" y="0"/>
            <a:chExt cx="6833651" cy="4582191"/>
          </a:xfrm>
        </p:grpSpPr>
        <p:sp>
          <p:nvSpPr>
            <p:cNvPr id="347" name="Freeform 13"/>
            <p:cNvSpPr/>
            <p:nvPr/>
          </p:nvSpPr>
          <p:spPr>
            <a:xfrm>
              <a:off x="3471194" y="758576"/>
              <a:ext cx="2878932" cy="1140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771" y="16008"/>
                  </a:moveTo>
                  <a:lnTo>
                    <a:pt x="6825" y="16008"/>
                  </a:lnTo>
                  <a:lnTo>
                    <a:pt x="6843" y="15873"/>
                  </a:lnTo>
                  <a:lnTo>
                    <a:pt x="6771" y="15873"/>
                  </a:lnTo>
                  <a:lnTo>
                    <a:pt x="6771" y="16008"/>
                  </a:lnTo>
                  <a:close/>
                  <a:moveTo>
                    <a:pt x="15025" y="15738"/>
                  </a:moveTo>
                  <a:lnTo>
                    <a:pt x="14990" y="15873"/>
                  </a:lnTo>
                  <a:lnTo>
                    <a:pt x="15025" y="15873"/>
                  </a:lnTo>
                  <a:lnTo>
                    <a:pt x="15025" y="15738"/>
                  </a:lnTo>
                  <a:close/>
                  <a:moveTo>
                    <a:pt x="2162" y="19796"/>
                  </a:moveTo>
                  <a:lnTo>
                    <a:pt x="2162" y="19932"/>
                  </a:lnTo>
                  <a:lnTo>
                    <a:pt x="2215" y="19932"/>
                  </a:lnTo>
                  <a:lnTo>
                    <a:pt x="2215" y="19796"/>
                  </a:lnTo>
                  <a:lnTo>
                    <a:pt x="2162" y="19796"/>
                  </a:lnTo>
                  <a:close/>
                  <a:moveTo>
                    <a:pt x="1090" y="12356"/>
                  </a:moveTo>
                  <a:lnTo>
                    <a:pt x="1054" y="12356"/>
                  </a:lnTo>
                  <a:lnTo>
                    <a:pt x="1054" y="12446"/>
                  </a:lnTo>
                  <a:lnTo>
                    <a:pt x="1090" y="12446"/>
                  </a:lnTo>
                  <a:lnTo>
                    <a:pt x="1090" y="12356"/>
                  </a:lnTo>
                  <a:close/>
                  <a:moveTo>
                    <a:pt x="4395" y="17451"/>
                  </a:moveTo>
                  <a:lnTo>
                    <a:pt x="4431" y="17361"/>
                  </a:lnTo>
                  <a:lnTo>
                    <a:pt x="4395" y="17361"/>
                  </a:lnTo>
                  <a:lnTo>
                    <a:pt x="4395" y="17451"/>
                  </a:lnTo>
                  <a:close/>
                  <a:moveTo>
                    <a:pt x="13882" y="6223"/>
                  </a:moveTo>
                  <a:lnTo>
                    <a:pt x="13828" y="6223"/>
                  </a:lnTo>
                  <a:lnTo>
                    <a:pt x="13828" y="6358"/>
                  </a:lnTo>
                  <a:lnTo>
                    <a:pt x="13882" y="6358"/>
                  </a:lnTo>
                  <a:lnTo>
                    <a:pt x="13882" y="6223"/>
                  </a:lnTo>
                  <a:close/>
                  <a:moveTo>
                    <a:pt x="1572" y="7305"/>
                  </a:moveTo>
                  <a:lnTo>
                    <a:pt x="1536" y="7305"/>
                  </a:lnTo>
                  <a:lnTo>
                    <a:pt x="1536" y="7441"/>
                  </a:lnTo>
                  <a:lnTo>
                    <a:pt x="1572" y="7441"/>
                  </a:lnTo>
                  <a:lnTo>
                    <a:pt x="1572" y="7305"/>
                  </a:lnTo>
                  <a:close/>
                  <a:moveTo>
                    <a:pt x="17705" y="12220"/>
                  </a:moveTo>
                  <a:lnTo>
                    <a:pt x="17705" y="12356"/>
                  </a:lnTo>
                  <a:lnTo>
                    <a:pt x="17741" y="12356"/>
                  </a:lnTo>
                  <a:lnTo>
                    <a:pt x="17741" y="12220"/>
                  </a:lnTo>
                  <a:lnTo>
                    <a:pt x="17705" y="12220"/>
                  </a:lnTo>
                  <a:close/>
                  <a:moveTo>
                    <a:pt x="14936" y="15738"/>
                  </a:moveTo>
                  <a:lnTo>
                    <a:pt x="14847" y="15738"/>
                  </a:lnTo>
                  <a:lnTo>
                    <a:pt x="14847" y="15873"/>
                  </a:lnTo>
                  <a:lnTo>
                    <a:pt x="14936" y="15873"/>
                  </a:lnTo>
                  <a:lnTo>
                    <a:pt x="14936" y="15738"/>
                  </a:lnTo>
                  <a:close/>
                  <a:moveTo>
                    <a:pt x="5324" y="16008"/>
                  </a:moveTo>
                  <a:lnTo>
                    <a:pt x="5324" y="15873"/>
                  </a:lnTo>
                  <a:lnTo>
                    <a:pt x="5270" y="15873"/>
                  </a:lnTo>
                  <a:lnTo>
                    <a:pt x="5270" y="16008"/>
                  </a:lnTo>
                  <a:lnTo>
                    <a:pt x="5324" y="16008"/>
                  </a:lnTo>
                  <a:close/>
                  <a:moveTo>
                    <a:pt x="8361" y="4870"/>
                  </a:moveTo>
                  <a:lnTo>
                    <a:pt x="8397" y="4870"/>
                  </a:lnTo>
                  <a:lnTo>
                    <a:pt x="8397" y="4735"/>
                  </a:lnTo>
                  <a:lnTo>
                    <a:pt x="8361" y="4735"/>
                  </a:lnTo>
                  <a:lnTo>
                    <a:pt x="8361" y="4870"/>
                  </a:lnTo>
                  <a:close/>
                  <a:moveTo>
                    <a:pt x="3001" y="8027"/>
                  </a:moveTo>
                  <a:lnTo>
                    <a:pt x="3001" y="8162"/>
                  </a:lnTo>
                  <a:lnTo>
                    <a:pt x="3037" y="8162"/>
                  </a:lnTo>
                  <a:lnTo>
                    <a:pt x="3037" y="8027"/>
                  </a:lnTo>
                  <a:lnTo>
                    <a:pt x="3001" y="8027"/>
                  </a:lnTo>
                  <a:close/>
                  <a:moveTo>
                    <a:pt x="8397" y="4509"/>
                  </a:moveTo>
                  <a:lnTo>
                    <a:pt x="8397" y="4645"/>
                  </a:lnTo>
                  <a:lnTo>
                    <a:pt x="8451" y="4645"/>
                  </a:lnTo>
                  <a:lnTo>
                    <a:pt x="8451" y="4509"/>
                  </a:lnTo>
                  <a:lnTo>
                    <a:pt x="8397" y="4509"/>
                  </a:lnTo>
                  <a:close/>
                  <a:moveTo>
                    <a:pt x="20885" y="8793"/>
                  </a:moveTo>
                  <a:lnTo>
                    <a:pt x="20885" y="8929"/>
                  </a:lnTo>
                  <a:lnTo>
                    <a:pt x="20939" y="8929"/>
                  </a:lnTo>
                  <a:lnTo>
                    <a:pt x="20885" y="8793"/>
                  </a:lnTo>
                  <a:close/>
                  <a:moveTo>
                    <a:pt x="21421" y="9244"/>
                  </a:moveTo>
                  <a:lnTo>
                    <a:pt x="21368" y="9244"/>
                  </a:lnTo>
                  <a:lnTo>
                    <a:pt x="21368" y="9154"/>
                  </a:lnTo>
                  <a:lnTo>
                    <a:pt x="21261" y="9154"/>
                  </a:lnTo>
                  <a:lnTo>
                    <a:pt x="21261" y="9064"/>
                  </a:lnTo>
                  <a:lnTo>
                    <a:pt x="21243" y="9064"/>
                  </a:lnTo>
                  <a:lnTo>
                    <a:pt x="21189" y="9154"/>
                  </a:lnTo>
                  <a:lnTo>
                    <a:pt x="21082" y="9154"/>
                  </a:lnTo>
                  <a:lnTo>
                    <a:pt x="21082" y="8929"/>
                  </a:lnTo>
                  <a:lnTo>
                    <a:pt x="20939" y="8929"/>
                  </a:lnTo>
                  <a:lnTo>
                    <a:pt x="20939" y="9064"/>
                  </a:lnTo>
                  <a:lnTo>
                    <a:pt x="20993" y="9064"/>
                  </a:lnTo>
                  <a:lnTo>
                    <a:pt x="21028" y="9154"/>
                  </a:lnTo>
                  <a:lnTo>
                    <a:pt x="20993" y="9154"/>
                  </a:lnTo>
                  <a:lnTo>
                    <a:pt x="20993" y="9380"/>
                  </a:lnTo>
                  <a:lnTo>
                    <a:pt x="20939" y="9380"/>
                  </a:lnTo>
                  <a:lnTo>
                    <a:pt x="20939" y="9244"/>
                  </a:lnTo>
                  <a:lnTo>
                    <a:pt x="20885" y="9244"/>
                  </a:lnTo>
                  <a:lnTo>
                    <a:pt x="20885" y="9154"/>
                  </a:lnTo>
                  <a:lnTo>
                    <a:pt x="20939" y="9154"/>
                  </a:lnTo>
                  <a:lnTo>
                    <a:pt x="20939" y="9064"/>
                  </a:lnTo>
                  <a:lnTo>
                    <a:pt x="20885" y="9064"/>
                  </a:lnTo>
                  <a:lnTo>
                    <a:pt x="20885" y="8929"/>
                  </a:lnTo>
                  <a:lnTo>
                    <a:pt x="20832" y="8929"/>
                  </a:lnTo>
                  <a:lnTo>
                    <a:pt x="20832" y="8658"/>
                  </a:lnTo>
                  <a:lnTo>
                    <a:pt x="20760" y="8523"/>
                  </a:lnTo>
                  <a:lnTo>
                    <a:pt x="20707" y="8523"/>
                  </a:lnTo>
                  <a:lnTo>
                    <a:pt x="20707" y="8433"/>
                  </a:lnTo>
                  <a:lnTo>
                    <a:pt x="20600" y="8433"/>
                  </a:lnTo>
                  <a:lnTo>
                    <a:pt x="20600" y="8297"/>
                  </a:lnTo>
                  <a:lnTo>
                    <a:pt x="20510" y="8297"/>
                  </a:lnTo>
                  <a:lnTo>
                    <a:pt x="20510" y="8162"/>
                  </a:lnTo>
                  <a:lnTo>
                    <a:pt x="20403" y="8162"/>
                  </a:lnTo>
                  <a:lnTo>
                    <a:pt x="20403" y="8027"/>
                  </a:lnTo>
                  <a:lnTo>
                    <a:pt x="20296" y="8027"/>
                  </a:lnTo>
                  <a:lnTo>
                    <a:pt x="20296" y="7891"/>
                  </a:lnTo>
                  <a:lnTo>
                    <a:pt x="20260" y="7891"/>
                  </a:lnTo>
                  <a:lnTo>
                    <a:pt x="20224" y="7846"/>
                  </a:lnTo>
                  <a:lnTo>
                    <a:pt x="20171" y="7846"/>
                  </a:lnTo>
                  <a:lnTo>
                    <a:pt x="20117" y="7711"/>
                  </a:lnTo>
                  <a:lnTo>
                    <a:pt x="20117" y="7846"/>
                  </a:lnTo>
                  <a:lnTo>
                    <a:pt x="20064" y="7846"/>
                  </a:lnTo>
                  <a:lnTo>
                    <a:pt x="20064" y="7711"/>
                  </a:lnTo>
                  <a:lnTo>
                    <a:pt x="20010" y="7711"/>
                  </a:lnTo>
                  <a:lnTo>
                    <a:pt x="19974" y="7576"/>
                  </a:lnTo>
                  <a:lnTo>
                    <a:pt x="19778" y="7576"/>
                  </a:lnTo>
                  <a:lnTo>
                    <a:pt x="19778" y="7441"/>
                  </a:lnTo>
                  <a:lnTo>
                    <a:pt x="19438" y="7441"/>
                  </a:lnTo>
                  <a:lnTo>
                    <a:pt x="19438" y="7305"/>
                  </a:lnTo>
                  <a:lnTo>
                    <a:pt x="19385" y="7305"/>
                  </a:lnTo>
                  <a:lnTo>
                    <a:pt x="19385" y="7441"/>
                  </a:lnTo>
                  <a:lnTo>
                    <a:pt x="19331" y="7441"/>
                  </a:lnTo>
                  <a:lnTo>
                    <a:pt x="19331" y="7305"/>
                  </a:lnTo>
                  <a:lnTo>
                    <a:pt x="19152" y="7305"/>
                  </a:lnTo>
                  <a:lnTo>
                    <a:pt x="19152" y="7215"/>
                  </a:lnTo>
                  <a:lnTo>
                    <a:pt x="19045" y="7215"/>
                  </a:lnTo>
                  <a:lnTo>
                    <a:pt x="19045" y="7576"/>
                  </a:lnTo>
                  <a:lnTo>
                    <a:pt x="19099" y="7576"/>
                  </a:lnTo>
                  <a:lnTo>
                    <a:pt x="19099" y="7891"/>
                  </a:lnTo>
                  <a:lnTo>
                    <a:pt x="19045" y="7891"/>
                  </a:lnTo>
                  <a:lnTo>
                    <a:pt x="19045" y="8027"/>
                  </a:lnTo>
                  <a:lnTo>
                    <a:pt x="18902" y="8027"/>
                  </a:lnTo>
                  <a:lnTo>
                    <a:pt x="18902" y="7846"/>
                  </a:lnTo>
                  <a:lnTo>
                    <a:pt x="18759" y="7846"/>
                  </a:lnTo>
                  <a:lnTo>
                    <a:pt x="18759" y="7576"/>
                  </a:lnTo>
                  <a:lnTo>
                    <a:pt x="17937" y="7576"/>
                  </a:lnTo>
                  <a:lnTo>
                    <a:pt x="17937" y="8027"/>
                  </a:lnTo>
                  <a:lnTo>
                    <a:pt x="17902" y="8027"/>
                  </a:lnTo>
                  <a:lnTo>
                    <a:pt x="17902" y="8162"/>
                  </a:lnTo>
                  <a:lnTo>
                    <a:pt x="17848" y="8162"/>
                  </a:lnTo>
                  <a:lnTo>
                    <a:pt x="17902" y="8027"/>
                  </a:lnTo>
                  <a:lnTo>
                    <a:pt x="17902" y="7846"/>
                  </a:lnTo>
                  <a:lnTo>
                    <a:pt x="17848" y="7846"/>
                  </a:lnTo>
                  <a:lnTo>
                    <a:pt x="17848" y="7576"/>
                  </a:lnTo>
                  <a:lnTo>
                    <a:pt x="17741" y="7576"/>
                  </a:lnTo>
                  <a:lnTo>
                    <a:pt x="17705" y="7441"/>
                  </a:lnTo>
                  <a:lnTo>
                    <a:pt x="17705" y="7305"/>
                  </a:lnTo>
                  <a:lnTo>
                    <a:pt x="17741" y="7215"/>
                  </a:lnTo>
                  <a:lnTo>
                    <a:pt x="17741" y="6944"/>
                  </a:lnTo>
                  <a:lnTo>
                    <a:pt x="17652" y="6944"/>
                  </a:lnTo>
                  <a:lnTo>
                    <a:pt x="17598" y="6809"/>
                  </a:lnTo>
                  <a:lnTo>
                    <a:pt x="17544" y="6809"/>
                  </a:lnTo>
                  <a:lnTo>
                    <a:pt x="17491" y="6674"/>
                  </a:lnTo>
                  <a:lnTo>
                    <a:pt x="16955" y="6674"/>
                  </a:lnTo>
                  <a:lnTo>
                    <a:pt x="16955" y="6809"/>
                  </a:lnTo>
                  <a:lnTo>
                    <a:pt x="16723" y="6809"/>
                  </a:lnTo>
                  <a:lnTo>
                    <a:pt x="16723" y="6674"/>
                  </a:lnTo>
                  <a:lnTo>
                    <a:pt x="16687" y="6674"/>
                  </a:lnTo>
                  <a:lnTo>
                    <a:pt x="16687" y="6584"/>
                  </a:lnTo>
                  <a:lnTo>
                    <a:pt x="16633" y="6584"/>
                  </a:lnTo>
                  <a:lnTo>
                    <a:pt x="16580" y="6494"/>
                  </a:lnTo>
                  <a:lnTo>
                    <a:pt x="16526" y="6584"/>
                  </a:lnTo>
                  <a:lnTo>
                    <a:pt x="16526" y="6494"/>
                  </a:lnTo>
                  <a:lnTo>
                    <a:pt x="16401" y="6494"/>
                  </a:lnTo>
                  <a:lnTo>
                    <a:pt x="16401" y="6358"/>
                  </a:lnTo>
                  <a:lnTo>
                    <a:pt x="16347" y="6358"/>
                  </a:lnTo>
                  <a:lnTo>
                    <a:pt x="16347" y="6223"/>
                  </a:lnTo>
                  <a:lnTo>
                    <a:pt x="16401" y="6223"/>
                  </a:lnTo>
                  <a:lnTo>
                    <a:pt x="16455" y="6358"/>
                  </a:lnTo>
                  <a:lnTo>
                    <a:pt x="16455" y="6088"/>
                  </a:lnTo>
                  <a:lnTo>
                    <a:pt x="16347" y="6088"/>
                  </a:lnTo>
                  <a:lnTo>
                    <a:pt x="16347" y="5997"/>
                  </a:lnTo>
                  <a:lnTo>
                    <a:pt x="16097" y="5997"/>
                  </a:lnTo>
                  <a:lnTo>
                    <a:pt x="16044" y="6088"/>
                  </a:lnTo>
                  <a:lnTo>
                    <a:pt x="15954" y="6358"/>
                  </a:lnTo>
                  <a:lnTo>
                    <a:pt x="15919" y="6358"/>
                  </a:lnTo>
                  <a:lnTo>
                    <a:pt x="15865" y="6494"/>
                  </a:lnTo>
                  <a:lnTo>
                    <a:pt x="15865" y="6358"/>
                  </a:lnTo>
                  <a:lnTo>
                    <a:pt x="15811" y="6358"/>
                  </a:lnTo>
                  <a:lnTo>
                    <a:pt x="15865" y="6223"/>
                  </a:lnTo>
                  <a:lnTo>
                    <a:pt x="15919" y="6223"/>
                  </a:lnTo>
                  <a:lnTo>
                    <a:pt x="15919" y="6088"/>
                  </a:lnTo>
                  <a:lnTo>
                    <a:pt x="16044" y="6088"/>
                  </a:lnTo>
                  <a:lnTo>
                    <a:pt x="16044" y="5997"/>
                  </a:lnTo>
                  <a:lnTo>
                    <a:pt x="15990" y="5862"/>
                  </a:lnTo>
                  <a:lnTo>
                    <a:pt x="15865" y="5862"/>
                  </a:lnTo>
                  <a:lnTo>
                    <a:pt x="15865" y="5997"/>
                  </a:lnTo>
                  <a:lnTo>
                    <a:pt x="15811" y="5997"/>
                  </a:lnTo>
                  <a:lnTo>
                    <a:pt x="15811" y="6088"/>
                  </a:lnTo>
                  <a:lnTo>
                    <a:pt x="15704" y="6088"/>
                  </a:lnTo>
                  <a:lnTo>
                    <a:pt x="15704" y="5997"/>
                  </a:lnTo>
                  <a:lnTo>
                    <a:pt x="15758" y="5997"/>
                  </a:lnTo>
                  <a:lnTo>
                    <a:pt x="15758" y="6088"/>
                  </a:lnTo>
                  <a:lnTo>
                    <a:pt x="15811" y="5997"/>
                  </a:lnTo>
                  <a:lnTo>
                    <a:pt x="15811" y="5862"/>
                  </a:lnTo>
                  <a:lnTo>
                    <a:pt x="15704" y="5862"/>
                  </a:lnTo>
                  <a:lnTo>
                    <a:pt x="15668" y="5727"/>
                  </a:lnTo>
                  <a:lnTo>
                    <a:pt x="15383" y="5727"/>
                  </a:lnTo>
                  <a:lnTo>
                    <a:pt x="15383" y="5592"/>
                  </a:lnTo>
                  <a:lnTo>
                    <a:pt x="15275" y="5592"/>
                  </a:lnTo>
                  <a:lnTo>
                    <a:pt x="15275" y="5727"/>
                  </a:lnTo>
                  <a:lnTo>
                    <a:pt x="15329" y="5727"/>
                  </a:lnTo>
                  <a:lnTo>
                    <a:pt x="15329" y="5862"/>
                  </a:lnTo>
                  <a:lnTo>
                    <a:pt x="15133" y="5862"/>
                  </a:lnTo>
                  <a:lnTo>
                    <a:pt x="15079" y="5997"/>
                  </a:lnTo>
                  <a:lnTo>
                    <a:pt x="15079" y="6088"/>
                  </a:lnTo>
                  <a:lnTo>
                    <a:pt x="15133" y="6088"/>
                  </a:lnTo>
                  <a:lnTo>
                    <a:pt x="15186" y="5997"/>
                  </a:lnTo>
                  <a:lnTo>
                    <a:pt x="15222" y="6088"/>
                  </a:lnTo>
                  <a:lnTo>
                    <a:pt x="15186" y="6088"/>
                  </a:lnTo>
                  <a:lnTo>
                    <a:pt x="15186" y="6494"/>
                  </a:lnTo>
                  <a:lnTo>
                    <a:pt x="14936" y="6494"/>
                  </a:lnTo>
                  <a:lnTo>
                    <a:pt x="14936" y="6674"/>
                  </a:lnTo>
                  <a:lnTo>
                    <a:pt x="14900" y="6584"/>
                  </a:lnTo>
                  <a:lnTo>
                    <a:pt x="14847" y="6494"/>
                  </a:lnTo>
                  <a:lnTo>
                    <a:pt x="14507" y="6494"/>
                  </a:lnTo>
                  <a:lnTo>
                    <a:pt x="14507" y="6584"/>
                  </a:lnTo>
                  <a:lnTo>
                    <a:pt x="14454" y="6494"/>
                  </a:lnTo>
                  <a:lnTo>
                    <a:pt x="14311" y="6494"/>
                  </a:lnTo>
                  <a:lnTo>
                    <a:pt x="14311" y="6223"/>
                  </a:lnTo>
                  <a:lnTo>
                    <a:pt x="14257" y="6223"/>
                  </a:lnTo>
                  <a:lnTo>
                    <a:pt x="14203" y="6358"/>
                  </a:lnTo>
                  <a:lnTo>
                    <a:pt x="14203" y="6674"/>
                  </a:lnTo>
                  <a:lnTo>
                    <a:pt x="14168" y="6674"/>
                  </a:lnTo>
                  <a:lnTo>
                    <a:pt x="14061" y="6944"/>
                  </a:lnTo>
                  <a:lnTo>
                    <a:pt x="14061" y="6809"/>
                  </a:lnTo>
                  <a:lnTo>
                    <a:pt x="14025" y="6674"/>
                  </a:lnTo>
                  <a:lnTo>
                    <a:pt x="14025" y="6809"/>
                  </a:lnTo>
                  <a:lnTo>
                    <a:pt x="13971" y="6809"/>
                  </a:lnTo>
                  <a:lnTo>
                    <a:pt x="13971" y="6674"/>
                  </a:lnTo>
                  <a:lnTo>
                    <a:pt x="13882" y="6674"/>
                  </a:lnTo>
                  <a:lnTo>
                    <a:pt x="13882" y="6494"/>
                  </a:lnTo>
                  <a:lnTo>
                    <a:pt x="13775" y="6494"/>
                  </a:lnTo>
                  <a:lnTo>
                    <a:pt x="13775" y="6223"/>
                  </a:lnTo>
                  <a:lnTo>
                    <a:pt x="13721" y="6223"/>
                  </a:lnTo>
                  <a:lnTo>
                    <a:pt x="13721" y="6088"/>
                  </a:lnTo>
                  <a:lnTo>
                    <a:pt x="13667" y="6088"/>
                  </a:lnTo>
                  <a:lnTo>
                    <a:pt x="13667" y="5997"/>
                  </a:lnTo>
                  <a:lnTo>
                    <a:pt x="13578" y="5997"/>
                  </a:lnTo>
                  <a:lnTo>
                    <a:pt x="13578" y="5862"/>
                  </a:lnTo>
                  <a:lnTo>
                    <a:pt x="13542" y="5862"/>
                  </a:lnTo>
                  <a:lnTo>
                    <a:pt x="13542" y="6088"/>
                  </a:lnTo>
                  <a:lnTo>
                    <a:pt x="13489" y="5997"/>
                  </a:lnTo>
                  <a:lnTo>
                    <a:pt x="13346" y="5997"/>
                  </a:lnTo>
                  <a:lnTo>
                    <a:pt x="13346" y="5862"/>
                  </a:lnTo>
                  <a:lnTo>
                    <a:pt x="13239" y="5862"/>
                  </a:lnTo>
                  <a:lnTo>
                    <a:pt x="13185" y="5727"/>
                  </a:lnTo>
                  <a:lnTo>
                    <a:pt x="13006" y="5727"/>
                  </a:lnTo>
                  <a:lnTo>
                    <a:pt x="13006" y="5592"/>
                  </a:lnTo>
                  <a:lnTo>
                    <a:pt x="12613" y="5592"/>
                  </a:lnTo>
                  <a:lnTo>
                    <a:pt x="12578" y="5456"/>
                  </a:lnTo>
                  <a:lnTo>
                    <a:pt x="12524" y="5456"/>
                  </a:lnTo>
                  <a:lnTo>
                    <a:pt x="12470" y="5366"/>
                  </a:lnTo>
                  <a:lnTo>
                    <a:pt x="12578" y="5366"/>
                  </a:lnTo>
                  <a:lnTo>
                    <a:pt x="12524" y="5276"/>
                  </a:lnTo>
                  <a:lnTo>
                    <a:pt x="12274" y="5276"/>
                  </a:lnTo>
                  <a:lnTo>
                    <a:pt x="12274" y="5141"/>
                  </a:lnTo>
                  <a:lnTo>
                    <a:pt x="12042" y="5141"/>
                  </a:lnTo>
                  <a:lnTo>
                    <a:pt x="12042" y="5276"/>
                  </a:lnTo>
                  <a:lnTo>
                    <a:pt x="11845" y="5276"/>
                  </a:lnTo>
                  <a:lnTo>
                    <a:pt x="11845" y="5366"/>
                  </a:lnTo>
                  <a:lnTo>
                    <a:pt x="11792" y="5366"/>
                  </a:lnTo>
                  <a:lnTo>
                    <a:pt x="11845" y="5276"/>
                  </a:lnTo>
                  <a:lnTo>
                    <a:pt x="11845" y="5141"/>
                  </a:lnTo>
                  <a:lnTo>
                    <a:pt x="11559" y="5141"/>
                  </a:lnTo>
                  <a:lnTo>
                    <a:pt x="11506" y="5005"/>
                  </a:lnTo>
                  <a:lnTo>
                    <a:pt x="11399" y="5005"/>
                  </a:lnTo>
                  <a:lnTo>
                    <a:pt x="11399" y="5141"/>
                  </a:lnTo>
                  <a:lnTo>
                    <a:pt x="11452" y="5141"/>
                  </a:lnTo>
                  <a:lnTo>
                    <a:pt x="11452" y="5276"/>
                  </a:lnTo>
                  <a:lnTo>
                    <a:pt x="11399" y="5276"/>
                  </a:lnTo>
                  <a:lnTo>
                    <a:pt x="11399" y="5366"/>
                  </a:lnTo>
                  <a:lnTo>
                    <a:pt x="11166" y="5366"/>
                  </a:lnTo>
                  <a:lnTo>
                    <a:pt x="11166" y="5456"/>
                  </a:lnTo>
                  <a:lnTo>
                    <a:pt x="10916" y="5456"/>
                  </a:lnTo>
                  <a:lnTo>
                    <a:pt x="10916" y="5592"/>
                  </a:lnTo>
                  <a:lnTo>
                    <a:pt x="10880" y="5592"/>
                  </a:lnTo>
                  <a:lnTo>
                    <a:pt x="10827" y="5727"/>
                  </a:lnTo>
                  <a:lnTo>
                    <a:pt x="10773" y="5727"/>
                  </a:lnTo>
                  <a:lnTo>
                    <a:pt x="10827" y="5592"/>
                  </a:lnTo>
                  <a:lnTo>
                    <a:pt x="10880" y="5592"/>
                  </a:lnTo>
                  <a:lnTo>
                    <a:pt x="10880" y="5366"/>
                  </a:lnTo>
                  <a:lnTo>
                    <a:pt x="11023" y="5366"/>
                  </a:lnTo>
                  <a:lnTo>
                    <a:pt x="11077" y="5276"/>
                  </a:lnTo>
                  <a:lnTo>
                    <a:pt x="11131" y="5276"/>
                  </a:lnTo>
                  <a:lnTo>
                    <a:pt x="11166" y="5141"/>
                  </a:lnTo>
                  <a:lnTo>
                    <a:pt x="11256" y="5141"/>
                  </a:lnTo>
                  <a:lnTo>
                    <a:pt x="11256" y="5005"/>
                  </a:lnTo>
                  <a:lnTo>
                    <a:pt x="11309" y="5005"/>
                  </a:lnTo>
                  <a:lnTo>
                    <a:pt x="11309" y="4870"/>
                  </a:lnTo>
                  <a:lnTo>
                    <a:pt x="11399" y="4870"/>
                  </a:lnTo>
                  <a:lnTo>
                    <a:pt x="11399" y="4735"/>
                  </a:lnTo>
                  <a:lnTo>
                    <a:pt x="11506" y="4735"/>
                  </a:lnTo>
                  <a:lnTo>
                    <a:pt x="11506" y="4645"/>
                  </a:lnTo>
                  <a:lnTo>
                    <a:pt x="11559" y="4645"/>
                  </a:lnTo>
                  <a:lnTo>
                    <a:pt x="11559" y="4509"/>
                  </a:lnTo>
                  <a:lnTo>
                    <a:pt x="11684" y="4509"/>
                  </a:lnTo>
                  <a:lnTo>
                    <a:pt x="11684" y="4374"/>
                  </a:lnTo>
                  <a:lnTo>
                    <a:pt x="11738" y="4374"/>
                  </a:lnTo>
                  <a:lnTo>
                    <a:pt x="11792" y="4239"/>
                  </a:lnTo>
                  <a:lnTo>
                    <a:pt x="11845" y="4239"/>
                  </a:lnTo>
                  <a:lnTo>
                    <a:pt x="11845" y="4104"/>
                  </a:lnTo>
                  <a:lnTo>
                    <a:pt x="11899" y="4104"/>
                  </a:lnTo>
                  <a:lnTo>
                    <a:pt x="11845" y="4058"/>
                  </a:lnTo>
                  <a:lnTo>
                    <a:pt x="11899" y="4058"/>
                  </a:lnTo>
                  <a:lnTo>
                    <a:pt x="11899" y="3788"/>
                  </a:lnTo>
                  <a:lnTo>
                    <a:pt x="11845" y="3788"/>
                  </a:lnTo>
                  <a:lnTo>
                    <a:pt x="11845" y="3517"/>
                  </a:lnTo>
                  <a:lnTo>
                    <a:pt x="11792" y="3653"/>
                  </a:lnTo>
                  <a:lnTo>
                    <a:pt x="11792" y="3788"/>
                  </a:lnTo>
                  <a:lnTo>
                    <a:pt x="11738" y="3788"/>
                  </a:lnTo>
                  <a:lnTo>
                    <a:pt x="11738" y="3923"/>
                  </a:lnTo>
                  <a:lnTo>
                    <a:pt x="11792" y="3923"/>
                  </a:lnTo>
                  <a:lnTo>
                    <a:pt x="11792" y="4058"/>
                  </a:lnTo>
                  <a:lnTo>
                    <a:pt x="11738" y="4058"/>
                  </a:lnTo>
                  <a:lnTo>
                    <a:pt x="11738" y="3923"/>
                  </a:lnTo>
                  <a:lnTo>
                    <a:pt x="11684" y="3923"/>
                  </a:lnTo>
                  <a:lnTo>
                    <a:pt x="11684" y="3788"/>
                  </a:lnTo>
                  <a:lnTo>
                    <a:pt x="11738" y="3788"/>
                  </a:lnTo>
                  <a:lnTo>
                    <a:pt x="11738" y="3517"/>
                  </a:lnTo>
                  <a:lnTo>
                    <a:pt x="11684" y="3427"/>
                  </a:lnTo>
                  <a:lnTo>
                    <a:pt x="11613" y="3427"/>
                  </a:lnTo>
                  <a:lnTo>
                    <a:pt x="11613" y="3292"/>
                  </a:lnTo>
                  <a:lnTo>
                    <a:pt x="11166" y="3292"/>
                  </a:lnTo>
                  <a:lnTo>
                    <a:pt x="11166" y="3427"/>
                  </a:lnTo>
                  <a:lnTo>
                    <a:pt x="11023" y="3427"/>
                  </a:lnTo>
                  <a:lnTo>
                    <a:pt x="11023" y="3157"/>
                  </a:lnTo>
                  <a:lnTo>
                    <a:pt x="10880" y="3157"/>
                  </a:lnTo>
                  <a:lnTo>
                    <a:pt x="10880" y="3021"/>
                  </a:lnTo>
                  <a:lnTo>
                    <a:pt x="10773" y="3021"/>
                  </a:lnTo>
                  <a:lnTo>
                    <a:pt x="10773" y="2886"/>
                  </a:lnTo>
                  <a:lnTo>
                    <a:pt x="10880" y="2886"/>
                  </a:lnTo>
                  <a:lnTo>
                    <a:pt x="10880" y="2796"/>
                  </a:lnTo>
                  <a:lnTo>
                    <a:pt x="10773" y="2796"/>
                  </a:lnTo>
                  <a:lnTo>
                    <a:pt x="10773" y="2706"/>
                  </a:lnTo>
                  <a:lnTo>
                    <a:pt x="10541" y="2706"/>
                  </a:lnTo>
                  <a:lnTo>
                    <a:pt x="10541" y="2796"/>
                  </a:lnTo>
                  <a:lnTo>
                    <a:pt x="10434" y="2796"/>
                  </a:lnTo>
                  <a:lnTo>
                    <a:pt x="10434" y="2886"/>
                  </a:lnTo>
                  <a:lnTo>
                    <a:pt x="10380" y="2886"/>
                  </a:lnTo>
                  <a:lnTo>
                    <a:pt x="10344" y="3021"/>
                  </a:lnTo>
                  <a:lnTo>
                    <a:pt x="10291" y="3021"/>
                  </a:lnTo>
                  <a:lnTo>
                    <a:pt x="10291" y="3157"/>
                  </a:lnTo>
                  <a:lnTo>
                    <a:pt x="10237" y="3157"/>
                  </a:lnTo>
                  <a:lnTo>
                    <a:pt x="10237" y="3292"/>
                  </a:lnTo>
                  <a:lnTo>
                    <a:pt x="10291" y="3292"/>
                  </a:lnTo>
                  <a:lnTo>
                    <a:pt x="10291" y="3427"/>
                  </a:lnTo>
                  <a:lnTo>
                    <a:pt x="10005" y="3427"/>
                  </a:lnTo>
                  <a:lnTo>
                    <a:pt x="10005" y="3517"/>
                  </a:lnTo>
                  <a:lnTo>
                    <a:pt x="10112" y="3517"/>
                  </a:lnTo>
                  <a:lnTo>
                    <a:pt x="10112" y="3653"/>
                  </a:lnTo>
                  <a:lnTo>
                    <a:pt x="10148" y="3653"/>
                  </a:lnTo>
                  <a:lnTo>
                    <a:pt x="10148" y="3788"/>
                  </a:lnTo>
                  <a:lnTo>
                    <a:pt x="10112" y="3923"/>
                  </a:lnTo>
                  <a:lnTo>
                    <a:pt x="10112" y="3653"/>
                  </a:lnTo>
                  <a:lnTo>
                    <a:pt x="10005" y="3653"/>
                  </a:lnTo>
                  <a:lnTo>
                    <a:pt x="10005" y="3517"/>
                  </a:lnTo>
                  <a:lnTo>
                    <a:pt x="9951" y="3653"/>
                  </a:lnTo>
                  <a:lnTo>
                    <a:pt x="9898" y="3653"/>
                  </a:lnTo>
                  <a:lnTo>
                    <a:pt x="9898" y="3788"/>
                  </a:lnTo>
                  <a:lnTo>
                    <a:pt x="9666" y="3788"/>
                  </a:lnTo>
                  <a:lnTo>
                    <a:pt x="9630" y="3653"/>
                  </a:lnTo>
                  <a:lnTo>
                    <a:pt x="9469" y="3653"/>
                  </a:lnTo>
                  <a:lnTo>
                    <a:pt x="9523" y="3788"/>
                  </a:lnTo>
                  <a:lnTo>
                    <a:pt x="9415" y="3788"/>
                  </a:lnTo>
                  <a:lnTo>
                    <a:pt x="9380" y="3653"/>
                  </a:lnTo>
                  <a:lnTo>
                    <a:pt x="9326" y="3653"/>
                  </a:lnTo>
                  <a:lnTo>
                    <a:pt x="9326" y="3923"/>
                  </a:lnTo>
                  <a:lnTo>
                    <a:pt x="9094" y="3923"/>
                  </a:lnTo>
                  <a:lnTo>
                    <a:pt x="9094" y="4058"/>
                  </a:lnTo>
                  <a:lnTo>
                    <a:pt x="8844" y="4058"/>
                  </a:lnTo>
                  <a:lnTo>
                    <a:pt x="8790" y="4104"/>
                  </a:lnTo>
                  <a:lnTo>
                    <a:pt x="8790" y="4058"/>
                  </a:lnTo>
                  <a:lnTo>
                    <a:pt x="8754" y="4058"/>
                  </a:lnTo>
                  <a:lnTo>
                    <a:pt x="8754" y="4104"/>
                  </a:lnTo>
                  <a:lnTo>
                    <a:pt x="8701" y="4104"/>
                  </a:lnTo>
                  <a:lnTo>
                    <a:pt x="8647" y="4239"/>
                  </a:lnTo>
                  <a:lnTo>
                    <a:pt x="8611" y="4239"/>
                  </a:lnTo>
                  <a:lnTo>
                    <a:pt x="8611" y="4374"/>
                  </a:lnTo>
                  <a:lnTo>
                    <a:pt x="8558" y="4374"/>
                  </a:lnTo>
                  <a:lnTo>
                    <a:pt x="8558" y="4509"/>
                  </a:lnTo>
                  <a:lnTo>
                    <a:pt x="8504" y="4509"/>
                  </a:lnTo>
                  <a:lnTo>
                    <a:pt x="8504" y="4645"/>
                  </a:lnTo>
                  <a:lnTo>
                    <a:pt x="8451" y="4645"/>
                  </a:lnTo>
                  <a:lnTo>
                    <a:pt x="8451" y="4735"/>
                  </a:lnTo>
                  <a:lnTo>
                    <a:pt x="8397" y="4735"/>
                  </a:lnTo>
                  <a:lnTo>
                    <a:pt x="8451" y="4870"/>
                  </a:lnTo>
                  <a:lnTo>
                    <a:pt x="8504" y="4735"/>
                  </a:lnTo>
                  <a:lnTo>
                    <a:pt x="8558" y="4735"/>
                  </a:lnTo>
                  <a:lnTo>
                    <a:pt x="8504" y="4870"/>
                  </a:lnTo>
                  <a:lnTo>
                    <a:pt x="8558" y="4870"/>
                  </a:lnTo>
                  <a:lnTo>
                    <a:pt x="8558" y="5276"/>
                  </a:lnTo>
                  <a:lnTo>
                    <a:pt x="8451" y="5276"/>
                  </a:lnTo>
                  <a:lnTo>
                    <a:pt x="8451" y="5141"/>
                  </a:lnTo>
                  <a:lnTo>
                    <a:pt x="7825" y="5141"/>
                  </a:lnTo>
                  <a:lnTo>
                    <a:pt x="7790" y="5276"/>
                  </a:lnTo>
                  <a:lnTo>
                    <a:pt x="7682" y="5276"/>
                  </a:lnTo>
                  <a:lnTo>
                    <a:pt x="7682" y="5592"/>
                  </a:lnTo>
                  <a:lnTo>
                    <a:pt x="7736" y="5592"/>
                  </a:lnTo>
                  <a:lnTo>
                    <a:pt x="7682" y="5727"/>
                  </a:lnTo>
                  <a:lnTo>
                    <a:pt x="7682" y="5862"/>
                  </a:lnTo>
                  <a:lnTo>
                    <a:pt x="7790" y="5862"/>
                  </a:lnTo>
                  <a:lnTo>
                    <a:pt x="7790" y="5997"/>
                  </a:lnTo>
                  <a:lnTo>
                    <a:pt x="7861" y="5997"/>
                  </a:lnTo>
                  <a:lnTo>
                    <a:pt x="7861" y="6223"/>
                  </a:lnTo>
                  <a:lnTo>
                    <a:pt x="8075" y="6223"/>
                  </a:lnTo>
                  <a:lnTo>
                    <a:pt x="8075" y="6494"/>
                  </a:lnTo>
                  <a:lnTo>
                    <a:pt x="8022" y="6494"/>
                  </a:lnTo>
                  <a:lnTo>
                    <a:pt x="8022" y="6674"/>
                  </a:lnTo>
                  <a:lnTo>
                    <a:pt x="8075" y="6809"/>
                  </a:lnTo>
                  <a:lnTo>
                    <a:pt x="8075" y="6944"/>
                  </a:lnTo>
                  <a:lnTo>
                    <a:pt x="8111" y="6944"/>
                  </a:lnTo>
                  <a:lnTo>
                    <a:pt x="8111" y="7080"/>
                  </a:lnTo>
                  <a:lnTo>
                    <a:pt x="8075" y="7080"/>
                  </a:lnTo>
                  <a:lnTo>
                    <a:pt x="8075" y="7215"/>
                  </a:lnTo>
                  <a:lnTo>
                    <a:pt x="7968" y="7215"/>
                  </a:lnTo>
                  <a:lnTo>
                    <a:pt x="8022" y="7080"/>
                  </a:lnTo>
                  <a:lnTo>
                    <a:pt x="8022" y="6674"/>
                  </a:lnTo>
                  <a:lnTo>
                    <a:pt x="7968" y="6674"/>
                  </a:lnTo>
                  <a:lnTo>
                    <a:pt x="7915" y="6809"/>
                  </a:lnTo>
                  <a:lnTo>
                    <a:pt x="7915" y="6944"/>
                  </a:lnTo>
                  <a:lnTo>
                    <a:pt x="7861" y="6809"/>
                  </a:lnTo>
                  <a:lnTo>
                    <a:pt x="7861" y="6584"/>
                  </a:lnTo>
                  <a:lnTo>
                    <a:pt x="7968" y="6584"/>
                  </a:lnTo>
                  <a:lnTo>
                    <a:pt x="7968" y="6494"/>
                  </a:lnTo>
                  <a:lnTo>
                    <a:pt x="8022" y="6494"/>
                  </a:lnTo>
                  <a:lnTo>
                    <a:pt x="8022" y="6358"/>
                  </a:lnTo>
                  <a:lnTo>
                    <a:pt x="7790" y="6358"/>
                  </a:lnTo>
                  <a:lnTo>
                    <a:pt x="7790" y="6223"/>
                  </a:lnTo>
                  <a:lnTo>
                    <a:pt x="7736" y="6223"/>
                  </a:lnTo>
                  <a:lnTo>
                    <a:pt x="7736" y="6088"/>
                  </a:lnTo>
                  <a:lnTo>
                    <a:pt x="7629" y="6088"/>
                  </a:lnTo>
                  <a:lnTo>
                    <a:pt x="7539" y="5862"/>
                  </a:lnTo>
                  <a:lnTo>
                    <a:pt x="7379" y="5862"/>
                  </a:lnTo>
                  <a:lnTo>
                    <a:pt x="7379" y="5997"/>
                  </a:lnTo>
                  <a:lnTo>
                    <a:pt x="7343" y="5997"/>
                  </a:lnTo>
                  <a:lnTo>
                    <a:pt x="7343" y="6088"/>
                  </a:lnTo>
                  <a:lnTo>
                    <a:pt x="7307" y="6088"/>
                  </a:lnTo>
                  <a:lnTo>
                    <a:pt x="7307" y="6223"/>
                  </a:lnTo>
                  <a:lnTo>
                    <a:pt x="7146" y="6223"/>
                  </a:lnTo>
                  <a:lnTo>
                    <a:pt x="7146" y="6494"/>
                  </a:lnTo>
                  <a:lnTo>
                    <a:pt x="7254" y="6494"/>
                  </a:lnTo>
                  <a:lnTo>
                    <a:pt x="7254" y="6584"/>
                  </a:lnTo>
                  <a:lnTo>
                    <a:pt x="7379" y="6584"/>
                  </a:lnTo>
                  <a:lnTo>
                    <a:pt x="7379" y="6674"/>
                  </a:lnTo>
                  <a:lnTo>
                    <a:pt x="7432" y="6674"/>
                  </a:lnTo>
                  <a:lnTo>
                    <a:pt x="7486" y="6809"/>
                  </a:lnTo>
                  <a:lnTo>
                    <a:pt x="7379" y="6809"/>
                  </a:lnTo>
                  <a:lnTo>
                    <a:pt x="7343" y="6674"/>
                  </a:lnTo>
                  <a:lnTo>
                    <a:pt x="7146" y="6674"/>
                  </a:lnTo>
                  <a:lnTo>
                    <a:pt x="7093" y="6584"/>
                  </a:lnTo>
                  <a:lnTo>
                    <a:pt x="7057" y="6584"/>
                  </a:lnTo>
                  <a:lnTo>
                    <a:pt x="7057" y="6358"/>
                  </a:lnTo>
                  <a:lnTo>
                    <a:pt x="7003" y="6358"/>
                  </a:lnTo>
                  <a:lnTo>
                    <a:pt x="7003" y="6223"/>
                  </a:lnTo>
                  <a:lnTo>
                    <a:pt x="7057" y="6223"/>
                  </a:lnTo>
                  <a:lnTo>
                    <a:pt x="7057" y="5592"/>
                  </a:lnTo>
                  <a:lnTo>
                    <a:pt x="6950" y="5592"/>
                  </a:lnTo>
                  <a:lnTo>
                    <a:pt x="6950" y="5727"/>
                  </a:lnTo>
                  <a:lnTo>
                    <a:pt x="7003" y="5727"/>
                  </a:lnTo>
                  <a:lnTo>
                    <a:pt x="7003" y="6088"/>
                  </a:lnTo>
                  <a:lnTo>
                    <a:pt x="6950" y="6088"/>
                  </a:lnTo>
                  <a:lnTo>
                    <a:pt x="6950" y="6223"/>
                  </a:lnTo>
                  <a:lnTo>
                    <a:pt x="6825" y="6223"/>
                  </a:lnTo>
                  <a:lnTo>
                    <a:pt x="6825" y="6494"/>
                  </a:lnTo>
                  <a:lnTo>
                    <a:pt x="6771" y="6494"/>
                  </a:lnTo>
                  <a:lnTo>
                    <a:pt x="6771" y="6584"/>
                  </a:lnTo>
                  <a:lnTo>
                    <a:pt x="6825" y="6584"/>
                  </a:lnTo>
                  <a:lnTo>
                    <a:pt x="6825" y="6674"/>
                  </a:lnTo>
                  <a:lnTo>
                    <a:pt x="6843" y="6674"/>
                  </a:lnTo>
                  <a:lnTo>
                    <a:pt x="6843" y="6944"/>
                  </a:lnTo>
                  <a:lnTo>
                    <a:pt x="6896" y="6944"/>
                  </a:lnTo>
                  <a:lnTo>
                    <a:pt x="6896" y="7080"/>
                  </a:lnTo>
                  <a:lnTo>
                    <a:pt x="6843" y="7080"/>
                  </a:lnTo>
                  <a:lnTo>
                    <a:pt x="6843" y="7215"/>
                  </a:lnTo>
                  <a:lnTo>
                    <a:pt x="6825" y="7441"/>
                  </a:lnTo>
                  <a:lnTo>
                    <a:pt x="6825" y="7576"/>
                  </a:lnTo>
                  <a:lnTo>
                    <a:pt x="6843" y="7576"/>
                  </a:lnTo>
                  <a:lnTo>
                    <a:pt x="6843" y="7846"/>
                  </a:lnTo>
                  <a:lnTo>
                    <a:pt x="7254" y="7846"/>
                  </a:lnTo>
                  <a:lnTo>
                    <a:pt x="7254" y="7891"/>
                  </a:lnTo>
                  <a:lnTo>
                    <a:pt x="7343" y="7891"/>
                  </a:lnTo>
                  <a:lnTo>
                    <a:pt x="7343" y="8297"/>
                  </a:lnTo>
                  <a:lnTo>
                    <a:pt x="7307" y="8297"/>
                  </a:lnTo>
                  <a:lnTo>
                    <a:pt x="7307" y="8658"/>
                  </a:lnTo>
                  <a:lnTo>
                    <a:pt x="7254" y="8658"/>
                  </a:lnTo>
                  <a:lnTo>
                    <a:pt x="7254" y="8027"/>
                  </a:lnTo>
                  <a:lnTo>
                    <a:pt x="7200" y="8027"/>
                  </a:lnTo>
                  <a:lnTo>
                    <a:pt x="7200" y="7891"/>
                  </a:lnTo>
                  <a:lnTo>
                    <a:pt x="7057" y="7891"/>
                  </a:lnTo>
                  <a:lnTo>
                    <a:pt x="7003" y="8027"/>
                  </a:lnTo>
                  <a:lnTo>
                    <a:pt x="6896" y="8027"/>
                  </a:lnTo>
                  <a:lnTo>
                    <a:pt x="6896" y="8297"/>
                  </a:lnTo>
                  <a:lnTo>
                    <a:pt x="6950" y="8297"/>
                  </a:lnTo>
                  <a:lnTo>
                    <a:pt x="6950" y="8658"/>
                  </a:lnTo>
                  <a:lnTo>
                    <a:pt x="6896" y="8658"/>
                  </a:lnTo>
                  <a:lnTo>
                    <a:pt x="6896" y="8793"/>
                  </a:lnTo>
                  <a:lnTo>
                    <a:pt x="6843" y="8793"/>
                  </a:lnTo>
                  <a:lnTo>
                    <a:pt x="6843" y="9064"/>
                  </a:lnTo>
                  <a:lnTo>
                    <a:pt x="6825" y="9154"/>
                  </a:lnTo>
                  <a:lnTo>
                    <a:pt x="6718" y="9154"/>
                  </a:lnTo>
                  <a:lnTo>
                    <a:pt x="6718" y="9244"/>
                  </a:lnTo>
                  <a:lnTo>
                    <a:pt x="6664" y="9244"/>
                  </a:lnTo>
                  <a:lnTo>
                    <a:pt x="6664" y="9380"/>
                  </a:lnTo>
                  <a:lnTo>
                    <a:pt x="6342" y="9380"/>
                  </a:lnTo>
                  <a:lnTo>
                    <a:pt x="6342" y="9244"/>
                  </a:lnTo>
                  <a:lnTo>
                    <a:pt x="6235" y="9244"/>
                  </a:lnTo>
                  <a:lnTo>
                    <a:pt x="6235" y="9154"/>
                  </a:lnTo>
                  <a:lnTo>
                    <a:pt x="6414" y="9154"/>
                  </a:lnTo>
                  <a:lnTo>
                    <a:pt x="6414" y="9244"/>
                  </a:lnTo>
                  <a:lnTo>
                    <a:pt x="6521" y="9244"/>
                  </a:lnTo>
                  <a:lnTo>
                    <a:pt x="6521" y="9064"/>
                  </a:lnTo>
                  <a:lnTo>
                    <a:pt x="6575" y="9154"/>
                  </a:lnTo>
                  <a:lnTo>
                    <a:pt x="6575" y="9064"/>
                  </a:lnTo>
                  <a:lnTo>
                    <a:pt x="6610" y="9064"/>
                  </a:lnTo>
                  <a:lnTo>
                    <a:pt x="6610" y="8929"/>
                  </a:lnTo>
                  <a:lnTo>
                    <a:pt x="6664" y="8929"/>
                  </a:lnTo>
                  <a:lnTo>
                    <a:pt x="6664" y="8658"/>
                  </a:lnTo>
                  <a:lnTo>
                    <a:pt x="6771" y="8658"/>
                  </a:lnTo>
                  <a:lnTo>
                    <a:pt x="6771" y="8297"/>
                  </a:lnTo>
                  <a:lnTo>
                    <a:pt x="6825" y="8297"/>
                  </a:lnTo>
                  <a:lnTo>
                    <a:pt x="6825" y="8027"/>
                  </a:lnTo>
                  <a:lnTo>
                    <a:pt x="6718" y="8027"/>
                  </a:lnTo>
                  <a:lnTo>
                    <a:pt x="6718" y="7891"/>
                  </a:lnTo>
                  <a:lnTo>
                    <a:pt x="6664" y="7891"/>
                  </a:lnTo>
                  <a:lnTo>
                    <a:pt x="6664" y="7846"/>
                  </a:lnTo>
                  <a:lnTo>
                    <a:pt x="6718" y="7711"/>
                  </a:lnTo>
                  <a:lnTo>
                    <a:pt x="6718" y="7441"/>
                  </a:lnTo>
                  <a:lnTo>
                    <a:pt x="6664" y="7305"/>
                  </a:lnTo>
                  <a:lnTo>
                    <a:pt x="6664" y="7080"/>
                  </a:lnTo>
                  <a:lnTo>
                    <a:pt x="6718" y="7080"/>
                  </a:lnTo>
                  <a:lnTo>
                    <a:pt x="6718" y="6674"/>
                  </a:lnTo>
                  <a:lnTo>
                    <a:pt x="6664" y="6674"/>
                  </a:lnTo>
                  <a:lnTo>
                    <a:pt x="6610" y="6584"/>
                  </a:lnTo>
                  <a:lnTo>
                    <a:pt x="6610" y="6494"/>
                  </a:lnTo>
                  <a:lnTo>
                    <a:pt x="6664" y="6358"/>
                  </a:lnTo>
                  <a:lnTo>
                    <a:pt x="6610" y="6358"/>
                  </a:lnTo>
                  <a:lnTo>
                    <a:pt x="6610" y="6223"/>
                  </a:lnTo>
                  <a:lnTo>
                    <a:pt x="6664" y="6223"/>
                  </a:lnTo>
                  <a:lnTo>
                    <a:pt x="6718" y="6088"/>
                  </a:lnTo>
                  <a:lnTo>
                    <a:pt x="6718" y="5727"/>
                  </a:lnTo>
                  <a:lnTo>
                    <a:pt x="6664" y="5727"/>
                  </a:lnTo>
                  <a:lnTo>
                    <a:pt x="6610" y="5592"/>
                  </a:lnTo>
                  <a:lnTo>
                    <a:pt x="6289" y="5592"/>
                  </a:lnTo>
                  <a:lnTo>
                    <a:pt x="6289" y="5727"/>
                  </a:lnTo>
                  <a:lnTo>
                    <a:pt x="6235" y="5727"/>
                  </a:lnTo>
                  <a:lnTo>
                    <a:pt x="6235" y="5862"/>
                  </a:lnTo>
                  <a:lnTo>
                    <a:pt x="6182" y="5997"/>
                  </a:lnTo>
                  <a:lnTo>
                    <a:pt x="6182" y="6223"/>
                  </a:lnTo>
                  <a:lnTo>
                    <a:pt x="6128" y="6358"/>
                  </a:lnTo>
                  <a:lnTo>
                    <a:pt x="6128" y="6494"/>
                  </a:lnTo>
                  <a:lnTo>
                    <a:pt x="6039" y="6494"/>
                  </a:lnTo>
                  <a:lnTo>
                    <a:pt x="6039" y="6584"/>
                  </a:lnTo>
                  <a:lnTo>
                    <a:pt x="5985" y="6584"/>
                  </a:lnTo>
                  <a:lnTo>
                    <a:pt x="5985" y="6674"/>
                  </a:lnTo>
                  <a:lnTo>
                    <a:pt x="5932" y="6674"/>
                  </a:lnTo>
                  <a:lnTo>
                    <a:pt x="5932" y="6944"/>
                  </a:lnTo>
                  <a:lnTo>
                    <a:pt x="5985" y="6809"/>
                  </a:lnTo>
                  <a:lnTo>
                    <a:pt x="5985" y="7305"/>
                  </a:lnTo>
                  <a:lnTo>
                    <a:pt x="5932" y="7576"/>
                  </a:lnTo>
                  <a:lnTo>
                    <a:pt x="6074" y="7576"/>
                  </a:lnTo>
                  <a:lnTo>
                    <a:pt x="6074" y="7846"/>
                  </a:lnTo>
                  <a:lnTo>
                    <a:pt x="6182" y="7846"/>
                  </a:lnTo>
                  <a:lnTo>
                    <a:pt x="6182" y="7891"/>
                  </a:lnTo>
                  <a:lnTo>
                    <a:pt x="6235" y="7891"/>
                  </a:lnTo>
                  <a:lnTo>
                    <a:pt x="6235" y="8027"/>
                  </a:lnTo>
                  <a:lnTo>
                    <a:pt x="6182" y="8027"/>
                  </a:lnTo>
                  <a:lnTo>
                    <a:pt x="6182" y="8297"/>
                  </a:lnTo>
                  <a:lnTo>
                    <a:pt x="6074" y="8297"/>
                  </a:lnTo>
                  <a:lnTo>
                    <a:pt x="6074" y="8162"/>
                  </a:lnTo>
                  <a:lnTo>
                    <a:pt x="6039" y="8027"/>
                  </a:lnTo>
                  <a:lnTo>
                    <a:pt x="5985" y="8027"/>
                  </a:lnTo>
                  <a:lnTo>
                    <a:pt x="5985" y="7891"/>
                  </a:lnTo>
                  <a:lnTo>
                    <a:pt x="5878" y="7891"/>
                  </a:lnTo>
                  <a:lnTo>
                    <a:pt x="5878" y="7846"/>
                  </a:lnTo>
                  <a:lnTo>
                    <a:pt x="5753" y="7846"/>
                  </a:lnTo>
                  <a:lnTo>
                    <a:pt x="5699" y="7711"/>
                  </a:lnTo>
                  <a:lnTo>
                    <a:pt x="5646" y="7711"/>
                  </a:lnTo>
                  <a:lnTo>
                    <a:pt x="5646" y="7576"/>
                  </a:lnTo>
                  <a:lnTo>
                    <a:pt x="5324" y="7576"/>
                  </a:lnTo>
                  <a:lnTo>
                    <a:pt x="5324" y="7441"/>
                  </a:lnTo>
                  <a:lnTo>
                    <a:pt x="5163" y="7441"/>
                  </a:lnTo>
                  <a:lnTo>
                    <a:pt x="5163" y="7576"/>
                  </a:lnTo>
                  <a:lnTo>
                    <a:pt x="5110" y="7576"/>
                  </a:lnTo>
                  <a:lnTo>
                    <a:pt x="5110" y="7711"/>
                  </a:lnTo>
                  <a:lnTo>
                    <a:pt x="5163" y="7846"/>
                  </a:lnTo>
                  <a:lnTo>
                    <a:pt x="5217" y="7846"/>
                  </a:lnTo>
                  <a:lnTo>
                    <a:pt x="5217" y="8027"/>
                  </a:lnTo>
                  <a:lnTo>
                    <a:pt x="5074" y="8027"/>
                  </a:lnTo>
                  <a:lnTo>
                    <a:pt x="5074" y="8162"/>
                  </a:lnTo>
                  <a:lnTo>
                    <a:pt x="5110" y="8162"/>
                  </a:lnTo>
                  <a:lnTo>
                    <a:pt x="5074" y="8297"/>
                  </a:lnTo>
                  <a:lnTo>
                    <a:pt x="4967" y="8297"/>
                  </a:lnTo>
                  <a:lnTo>
                    <a:pt x="4967" y="8027"/>
                  </a:lnTo>
                  <a:lnTo>
                    <a:pt x="5020" y="8027"/>
                  </a:lnTo>
                  <a:lnTo>
                    <a:pt x="4967" y="7891"/>
                  </a:lnTo>
                  <a:lnTo>
                    <a:pt x="4877" y="7891"/>
                  </a:lnTo>
                  <a:lnTo>
                    <a:pt x="4877" y="8027"/>
                  </a:lnTo>
                  <a:lnTo>
                    <a:pt x="4788" y="8027"/>
                  </a:lnTo>
                  <a:lnTo>
                    <a:pt x="4788" y="8162"/>
                  </a:lnTo>
                  <a:lnTo>
                    <a:pt x="4681" y="8162"/>
                  </a:lnTo>
                  <a:lnTo>
                    <a:pt x="4681" y="8027"/>
                  </a:lnTo>
                  <a:lnTo>
                    <a:pt x="4574" y="8027"/>
                  </a:lnTo>
                  <a:lnTo>
                    <a:pt x="4538" y="8162"/>
                  </a:lnTo>
                  <a:lnTo>
                    <a:pt x="4484" y="8162"/>
                  </a:lnTo>
                  <a:lnTo>
                    <a:pt x="4484" y="8297"/>
                  </a:lnTo>
                  <a:lnTo>
                    <a:pt x="4341" y="8297"/>
                  </a:lnTo>
                  <a:lnTo>
                    <a:pt x="4341" y="8162"/>
                  </a:lnTo>
                  <a:lnTo>
                    <a:pt x="4306" y="8162"/>
                  </a:lnTo>
                  <a:lnTo>
                    <a:pt x="4306" y="8027"/>
                  </a:lnTo>
                  <a:lnTo>
                    <a:pt x="4091" y="8027"/>
                  </a:lnTo>
                  <a:lnTo>
                    <a:pt x="4145" y="8162"/>
                  </a:lnTo>
                  <a:lnTo>
                    <a:pt x="4145" y="8297"/>
                  </a:lnTo>
                  <a:lnTo>
                    <a:pt x="4091" y="8297"/>
                  </a:lnTo>
                  <a:lnTo>
                    <a:pt x="4145" y="8162"/>
                  </a:lnTo>
                  <a:lnTo>
                    <a:pt x="4056" y="8162"/>
                  </a:lnTo>
                  <a:lnTo>
                    <a:pt x="4056" y="8297"/>
                  </a:lnTo>
                  <a:lnTo>
                    <a:pt x="3859" y="8297"/>
                  </a:lnTo>
                  <a:lnTo>
                    <a:pt x="3859" y="8433"/>
                  </a:lnTo>
                  <a:lnTo>
                    <a:pt x="3805" y="8433"/>
                  </a:lnTo>
                  <a:lnTo>
                    <a:pt x="3770" y="8523"/>
                  </a:lnTo>
                  <a:lnTo>
                    <a:pt x="3663" y="8523"/>
                  </a:lnTo>
                  <a:lnTo>
                    <a:pt x="3663" y="8658"/>
                  </a:lnTo>
                  <a:lnTo>
                    <a:pt x="3520" y="8658"/>
                  </a:lnTo>
                  <a:lnTo>
                    <a:pt x="3555" y="8793"/>
                  </a:lnTo>
                  <a:lnTo>
                    <a:pt x="3555" y="8929"/>
                  </a:lnTo>
                  <a:lnTo>
                    <a:pt x="3520" y="8929"/>
                  </a:lnTo>
                  <a:lnTo>
                    <a:pt x="3520" y="9154"/>
                  </a:lnTo>
                  <a:lnTo>
                    <a:pt x="3323" y="9154"/>
                  </a:lnTo>
                  <a:lnTo>
                    <a:pt x="3287" y="9064"/>
                  </a:lnTo>
                  <a:lnTo>
                    <a:pt x="3287" y="8929"/>
                  </a:lnTo>
                  <a:lnTo>
                    <a:pt x="3180" y="8929"/>
                  </a:lnTo>
                  <a:lnTo>
                    <a:pt x="3180" y="8793"/>
                  </a:lnTo>
                  <a:lnTo>
                    <a:pt x="3234" y="8793"/>
                  </a:lnTo>
                  <a:lnTo>
                    <a:pt x="3234" y="8658"/>
                  </a:lnTo>
                  <a:lnTo>
                    <a:pt x="3430" y="8658"/>
                  </a:lnTo>
                  <a:lnTo>
                    <a:pt x="3430" y="8433"/>
                  </a:lnTo>
                  <a:lnTo>
                    <a:pt x="3377" y="8297"/>
                  </a:lnTo>
                  <a:lnTo>
                    <a:pt x="3323" y="8297"/>
                  </a:lnTo>
                  <a:lnTo>
                    <a:pt x="3323" y="8162"/>
                  </a:lnTo>
                  <a:lnTo>
                    <a:pt x="3037" y="8162"/>
                  </a:lnTo>
                  <a:lnTo>
                    <a:pt x="3037" y="8297"/>
                  </a:lnTo>
                  <a:lnTo>
                    <a:pt x="3073" y="8297"/>
                  </a:lnTo>
                  <a:lnTo>
                    <a:pt x="3073" y="8658"/>
                  </a:lnTo>
                  <a:lnTo>
                    <a:pt x="3037" y="8793"/>
                  </a:lnTo>
                  <a:lnTo>
                    <a:pt x="3037" y="8929"/>
                  </a:lnTo>
                  <a:lnTo>
                    <a:pt x="3073" y="8929"/>
                  </a:lnTo>
                  <a:lnTo>
                    <a:pt x="3073" y="9064"/>
                  </a:lnTo>
                  <a:lnTo>
                    <a:pt x="3127" y="9064"/>
                  </a:lnTo>
                  <a:lnTo>
                    <a:pt x="3127" y="9154"/>
                  </a:lnTo>
                  <a:lnTo>
                    <a:pt x="3073" y="9244"/>
                  </a:lnTo>
                  <a:lnTo>
                    <a:pt x="3073" y="9515"/>
                  </a:lnTo>
                  <a:lnTo>
                    <a:pt x="3037" y="9380"/>
                  </a:lnTo>
                  <a:lnTo>
                    <a:pt x="3001" y="9515"/>
                  </a:lnTo>
                  <a:lnTo>
                    <a:pt x="3001" y="9380"/>
                  </a:lnTo>
                  <a:lnTo>
                    <a:pt x="2894" y="9380"/>
                  </a:lnTo>
                  <a:lnTo>
                    <a:pt x="2894" y="9244"/>
                  </a:lnTo>
                  <a:lnTo>
                    <a:pt x="2841" y="9244"/>
                  </a:lnTo>
                  <a:lnTo>
                    <a:pt x="2841" y="9380"/>
                  </a:lnTo>
                  <a:lnTo>
                    <a:pt x="2787" y="9380"/>
                  </a:lnTo>
                  <a:lnTo>
                    <a:pt x="2751" y="9515"/>
                  </a:lnTo>
                  <a:lnTo>
                    <a:pt x="2698" y="9515"/>
                  </a:lnTo>
                  <a:lnTo>
                    <a:pt x="2698" y="9650"/>
                  </a:lnTo>
                  <a:lnTo>
                    <a:pt x="2644" y="9650"/>
                  </a:lnTo>
                  <a:lnTo>
                    <a:pt x="2644" y="9785"/>
                  </a:lnTo>
                  <a:lnTo>
                    <a:pt x="2537" y="9785"/>
                  </a:lnTo>
                  <a:lnTo>
                    <a:pt x="2537" y="10146"/>
                  </a:lnTo>
                  <a:lnTo>
                    <a:pt x="2591" y="10146"/>
                  </a:lnTo>
                  <a:lnTo>
                    <a:pt x="2591" y="10281"/>
                  </a:lnTo>
                  <a:lnTo>
                    <a:pt x="2644" y="10281"/>
                  </a:lnTo>
                  <a:lnTo>
                    <a:pt x="2644" y="10372"/>
                  </a:lnTo>
                  <a:lnTo>
                    <a:pt x="2466" y="10372"/>
                  </a:lnTo>
                  <a:lnTo>
                    <a:pt x="2466" y="10281"/>
                  </a:lnTo>
                  <a:lnTo>
                    <a:pt x="2305" y="10281"/>
                  </a:lnTo>
                  <a:lnTo>
                    <a:pt x="2269" y="10146"/>
                  </a:lnTo>
                  <a:lnTo>
                    <a:pt x="2269" y="10011"/>
                  </a:lnTo>
                  <a:lnTo>
                    <a:pt x="2162" y="10011"/>
                  </a:lnTo>
                  <a:lnTo>
                    <a:pt x="2162" y="10146"/>
                  </a:lnTo>
                  <a:lnTo>
                    <a:pt x="2108" y="10281"/>
                  </a:lnTo>
                  <a:lnTo>
                    <a:pt x="2215" y="10462"/>
                  </a:lnTo>
                  <a:lnTo>
                    <a:pt x="2305" y="10462"/>
                  </a:lnTo>
                  <a:lnTo>
                    <a:pt x="2305" y="10732"/>
                  </a:lnTo>
                  <a:lnTo>
                    <a:pt x="2108" y="10732"/>
                  </a:lnTo>
                  <a:lnTo>
                    <a:pt x="2108" y="10597"/>
                  </a:lnTo>
                  <a:lnTo>
                    <a:pt x="2055" y="10462"/>
                  </a:lnTo>
                  <a:lnTo>
                    <a:pt x="1930" y="10462"/>
                  </a:lnTo>
                  <a:lnTo>
                    <a:pt x="1930" y="10011"/>
                  </a:lnTo>
                  <a:lnTo>
                    <a:pt x="1822" y="10011"/>
                  </a:lnTo>
                  <a:lnTo>
                    <a:pt x="1876" y="9876"/>
                  </a:lnTo>
                  <a:lnTo>
                    <a:pt x="1930" y="9876"/>
                  </a:lnTo>
                  <a:lnTo>
                    <a:pt x="1930" y="9650"/>
                  </a:lnTo>
                  <a:lnTo>
                    <a:pt x="1876" y="9515"/>
                  </a:lnTo>
                  <a:lnTo>
                    <a:pt x="1822" y="9515"/>
                  </a:lnTo>
                  <a:lnTo>
                    <a:pt x="1822" y="9380"/>
                  </a:lnTo>
                  <a:lnTo>
                    <a:pt x="1787" y="9380"/>
                  </a:lnTo>
                  <a:lnTo>
                    <a:pt x="1787" y="9244"/>
                  </a:lnTo>
                  <a:lnTo>
                    <a:pt x="1733" y="9244"/>
                  </a:lnTo>
                  <a:lnTo>
                    <a:pt x="1733" y="9380"/>
                  </a:lnTo>
                  <a:lnTo>
                    <a:pt x="1679" y="9244"/>
                  </a:lnTo>
                  <a:lnTo>
                    <a:pt x="1679" y="9154"/>
                  </a:lnTo>
                  <a:lnTo>
                    <a:pt x="1572" y="9154"/>
                  </a:lnTo>
                  <a:lnTo>
                    <a:pt x="1572" y="8929"/>
                  </a:lnTo>
                  <a:lnTo>
                    <a:pt x="1626" y="8929"/>
                  </a:lnTo>
                  <a:lnTo>
                    <a:pt x="1626" y="9064"/>
                  </a:lnTo>
                  <a:lnTo>
                    <a:pt x="1679" y="9064"/>
                  </a:lnTo>
                  <a:lnTo>
                    <a:pt x="1679" y="9154"/>
                  </a:lnTo>
                  <a:lnTo>
                    <a:pt x="1822" y="9154"/>
                  </a:lnTo>
                  <a:lnTo>
                    <a:pt x="1822" y="9244"/>
                  </a:lnTo>
                  <a:lnTo>
                    <a:pt x="1930" y="9244"/>
                  </a:lnTo>
                  <a:lnTo>
                    <a:pt x="1983" y="9380"/>
                  </a:lnTo>
                  <a:lnTo>
                    <a:pt x="2269" y="9380"/>
                  </a:lnTo>
                  <a:lnTo>
                    <a:pt x="2269" y="9515"/>
                  </a:lnTo>
                  <a:lnTo>
                    <a:pt x="2466" y="9515"/>
                  </a:lnTo>
                  <a:lnTo>
                    <a:pt x="2519" y="9380"/>
                  </a:lnTo>
                  <a:lnTo>
                    <a:pt x="2644" y="9380"/>
                  </a:lnTo>
                  <a:lnTo>
                    <a:pt x="2698" y="9244"/>
                  </a:lnTo>
                  <a:lnTo>
                    <a:pt x="2698" y="9154"/>
                  </a:lnTo>
                  <a:lnTo>
                    <a:pt x="2751" y="9154"/>
                  </a:lnTo>
                  <a:lnTo>
                    <a:pt x="2751" y="8929"/>
                  </a:lnTo>
                  <a:lnTo>
                    <a:pt x="2698" y="8929"/>
                  </a:lnTo>
                  <a:lnTo>
                    <a:pt x="2698" y="8658"/>
                  </a:lnTo>
                  <a:lnTo>
                    <a:pt x="2591" y="8658"/>
                  </a:lnTo>
                  <a:lnTo>
                    <a:pt x="2591" y="8523"/>
                  </a:lnTo>
                  <a:lnTo>
                    <a:pt x="2537" y="8523"/>
                  </a:lnTo>
                  <a:lnTo>
                    <a:pt x="2537" y="8433"/>
                  </a:lnTo>
                  <a:lnTo>
                    <a:pt x="2519" y="8433"/>
                  </a:lnTo>
                  <a:lnTo>
                    <a:pt x="2466" y="8297"/>
                  </a:lnTo>
                  <a:lnTo>
                    <a:pt x="2358" y="8297"/>
                  </a:lnTo>
                  <a:lnTo>
                    <a:pt x="2305" y="8162"/>
                  </a:lnTo>
                  <a:lnTo>
                    <a:pt x="2305" y="8027"/>
                  </a:lnTo>
                  <a:lnTo>
                    <a:pt x="2215" y="8027"/>
                  </a:lnTo>
                  <a:lnTo>
                    <a:pt x="2162" y="7891"/>
                  </a:lnTo>
                  <a:lnTo>
                    <a:pt x="2108" y="7891"/>
                  </a:lnTo>
                  <a:lnTo>
                    <a:pt x="2108" y="7846"/>
                  </a:lnTo>
                  <a:lnTo>
                    <a:pt x="1822" y="7846"/>
                  </a:lnTo>
                  <a:lnTo>
                    <a:pt x="1822" y="7711"/>
                  </a:lnTo>
                  <a:lnTo>
                    <a:pt x="1787" y="7711"/>
                  </a:lnTo>
                  <a:lnTo>
                    <a:pt x="1787" y="7846"/>
                  </a:lnTo>
                  <a:lnTo>
                    <a:pt x="1733" y="7846"/>
                  </a:lnTo>
                  <a:lnTo>
                    <a:pt x="1733" y="7711"/>
                  </a:lnTo>
                  <a:lnTo>
                    <a:pt x="1679" y="7711"/>
                  </a:lnTo>
                  <a:lnTo>
                    <a:pt x="1679" y="7846"/>
                  </a:lnTo>
                  <a:lnTo>
                    <a:pt x="1626" y="7846"/>
                  </a:lnTo>
                  <a:lnTo>
                    <a:pt x="1679" y="7711"/>
                  </a:lnTo>
                  <a:lnTo>
                    <a:pt x="1679" y="7441"/>
                  </a:lnTo>
                  <a:lnTo>
                    <a:pt x="1572" y="7441"/>
                  </a:lnTo>
                  <a:lnTo>
                    <a:pt x="1572" y="7576"/>
                  </a:lnTo>
                  <a:lnTo>
                    <a:pt x="1536" y="7441"/>
                  </a:lnTo>
                  <a:lnTo>
                    <a:pt x="1501" y="7441"/>
                  </a:lnTo>
                  <a:lnTo>
                    <a:pt x="1501" y="7576"/>
                  </a:lnTo>
                  <a:lnTo>
                    <a:pt x="1394" y="7441"/>
                  </a:lnTo>
                  <a:lnTo>
                    <a:pt x="1394" y="7576"/>
                  </a:lnTo>
                  <a:lnTo>
                    <a:pt x="1286" y="7576"/>
                  </a:lnTo>
                  <a:lnTo>
                    <a:pt x="1286" y="7711"/>
                  </a:lnTo>
                  <a:lnTo>
                    <a:pt x="1251" y="7711"/>
                  </a:lnTo>
                  <a:lnTo>
                    <a:pt x="1197" y="7846"/>
                  </a:lnTo>
                  <a:lnTo>
                    <a:pt x="1143" y="7846"/>
                  </a:lnTo>
                  <a:lnTo>
                    <a:pt x="1143" y="7891"/>
                  </a:lnTo>
                  <a:lnTo>
                    <a:pt x="1090" y="7891"/>
                  </a:lnTo>
                  <a:lnTo>
                    <a:pt x="1090" y="8027"/>
                  </a:lnTo>
                  <a:lnTo>
                    <a:pt x="1143" y="8027"/>
                  </a:lnTo>
                  <a:lnTo>
                    <a:pt x="1090" y="8162"/>
                  </a:lnTo>
                  <a:lnTo>
                    <a:pt x="1090" y="8297"/>
                  </a:lnTo>
                  <a:lnTo>
                    <a:pt x="1143" y="8297"/>
                  </a:lnTo>
                  <a:lnTo>
                    <a:pt x="1197" y="8433"/>
                  </a:lnTo>
                  <a:lnTo>
                    <a:pt x="1251" y="8433"/>
                  </a:lnTo>
                  <a:lnTo>
                    <a:pt x="1251" y="8523"/>
                  </a:lnTo>
                  <a:lnTo>
                    <a:pt x="1286" y="8658"/>
                  </a:lnTo>
                  <a:lnTo>
                    <a:pt x="1286" y="8793"/>
                  </a:lnTo>
                  <a:lnTo>
                    <a:pt x="1251" y="8929"/>
                  </a:lnTo>
                  <a:lnTo>
                    <a:pt x="1197" y="9064"/>
                  </a:lnTo>
                  <a:lnTo>
                    <a:pt x="1143" y="9064"/>
                  </a:lnTo>
                  <a:lnTo>
                    <a:pt x="1143" y="9154"/>
                  </a:lnTo>
                  <a:lnTo>
                    <a:pt x="1197" y="9154"/>
                  </a:lnTo>
                  <a:lnTo>
                    <a:pt x="1251" y="9244"/>
                  </a:lnTo>
                  <a:lnTo>
                    <a:pt x="1251" y="9380"/>
                  </a:lnTo>
                  <a:lnTo>
                    <a:pt x="1286" y="9380"/>
                  </a:lnTo>
                  <a:lnTo>
                    <a:pt x="1286" y="10146"/>
                  </a:lnTo>
                  <a:lnTo>
                    <a:pt x="1251" y="10146"/>
                  </a:lnTo>
                  <a:lnTo>
                    <a:pt x="1251" y="10281"/>
                  </a:lnTo>
                  <a:lnTo>
                    <a:pt x="1340" y="10281"/>
                  </a:lnTo>
                  <a:lnTo>
                    <a:pt x="1286" y="10372"/>
                  </a:lnTo>
                  <a:lnTo>
                    <a:pt x="1286" y="10462"/>
                  </a:lnTo>
                  <a:lnTo>
                    <a:pt x="1394" y="10462"/>
                  </a:lnTo>
                  <a:lnTo>
                    <a:pt x="1394" y="10732"/>
                  </a:lnTo>
                  <a:lnTo>
                    <a:pt x="1286" y="10732"/>
                  </a:lnTo>
                  <a:lnTo>
                    <a:pt x="1394" y="11003"/>
                  </a:lnTo>
                  <a:lnTo>
                    <a:pt x="1394" y="11093"/>
                  </a:lnTo>
                  <a:lnTo>
                    <a:pt x="1501" y="11093"/>
                  </a:lnTo>
                  <a:lnTo>
                    <a:pt x="1501" y="11499"/>
                  </a:lnTo>
                  <a:lnTo>
                    <a:pt x="1447" y="11589"/>
                  </a:lnTo>
                  <a:lnTo>
                    <a:pt x="1394" y="11589"/>
                  </a:lnTo>
                  <a:lnTo>
                    <a:pt x="1340" y="11724"/>
                  </a:lnTo>
                  <a:lnTo>
                    <a:pt x="1340" y="11815"/>
                  </a:lnTo>
                  <a:lnTo>
                    <a:pt x="1286" y="11815"/>
                  </a:lnTo>
                  <a:lnTo>
                    <a:pt x="1286" y="11950"/>
                  </a:lnTo>
                  <a:lnTo>
                    <a:pt x="1251" y="12085"/>
                  </a:lnTo>
                  <a:lnTo>
                    <a:pt x="1143" y="12085"/>
                  </a:lnTo>
                  <a:lnTo>
                    <a:pt x="1143" y="12581"/>
                  </a:lnTo>
                  <a:lnTo>
                    <a:pt x="1286" y="12581"/>
                  </a:lnTo>
                  <a:lnTo>
                    <a:pt x="1286" y="12716"/>
                  </a:lnTo>
                  <a:lnTo>
                    <a:pt x="1340" y="12807"/>
                  </a:lnTo>
                  <a:lnTo>
                    <a:pt x="1251" y="12807"/>
                  </a:lnTo>
                  <a:lnTo>
                    <a:pt x="1197" y="12716"/>
                  </a:lnTo>
                  <a:lnTo>
                    <a:pt x="1143" y="12807"/>
                  </a:lnTo>
                  <a:lnTo>
                    <a:pt x="1143" y="12942"/>
                  </a:lnTo>
                  <a:lnTo>
                    <a:pt x="1090" y="12807"/>
                  </a:lnTo>
                  <a:lnTo>
                    <a:pt x="1090" y="12942"/>
                  </a:lnTo>
                  <a:lnTo>
                    <a:pt x="1054" y="12942"/>
                  </a:lnTo>
                  <a:lnTo>
                    <a:pt x="1054" y="13167"/>
                  </a:lnTo>
                  <a:lnTo>
                    <a:pt x="1018" y="13167"/>
                  </a:lnTo>
                  <a:lnTo>
                    <a:pt x="1018" y="13303"/>
                  </a:lnTo>
                  <a:lnTo>
                    <a:pt x="965" y="13303"/>
                  </a:lnTo>
                  <a:lnTo>
                    <a:pt x="965" y="13663"/>
                  </a:lnTo>
                  <a:lnTo>
                    <a:pt x="1018" y="13663"/>
                  </a:lnTo>
                  <a:lnTo>
                    <a:pt x="1018" y="13934"/>
                  </a:lnTo>
                  <a:lnTo>
                    <a:pt x="965" y="13934"/>
                  </a:lnTo>
                  <a:lnTo>
                    <a:pt x="965" y="14024"/>
                  </a:lnTo>
                  <a:lnTo>
                    <a:pt x="1018" y="14024"/>
                  </a:lnTo>
                  <a:lnTo>
                    <a:pt x="1054" y="14159"/>
                  </a:lnTo>
                  <a:lnTo>
                    <a:pt x="1018" y="14250"/>
                  </a:lnTo>
                  <a:lnTo>
                    <a:pt x="1054" y="14250"/>
                  </a:lnTo>
                  <a:lnTo>
                    <a:pt x="1054" y="14791"/>
                  </a:lnTo>
                  <a:lnTo>
                    <a:pt x="1251" y="14791"/>
                  </a:lnTo>
                  <a:lnTo>
                    <a:pt x="1197" y="14881"/>
                  </a:lnTo>
                  <a:lnTo>
                    <a:pt x="1286" y="14881"/>
                  </a:lnTo>
                  <a:lnTo>
                    <a:pt x="1286" y="14791"/>
                  </a:lnTo>
                  <a:lnTo>
                    <a:pt x="1340" y="14791"/>
                  </a:lnTo>
                  <a:lnTo>
                    <a:pt x="1394" y="14881"/>
                  </a:lnTo>
                  <a:lnTo>
                    <a:pt x="1394" y="15152"/>
                  </a:lnTo>
                  <a:lnTo>
                    <a:pt x="1447" y="15152"/>
                  </a:lnTo>
                  <a:lnTo>
                    <a:pt x="1447" y="15242"/>
                  </a:lnTo>
                  <a:lnTo>
                    <a:pt x="1394" y="15242"/>
                  </a:lnTo>
                  <a:lnTo>
                    <a:pt x="1394" y="15377"/>
                  </a:lnTo>
                  <a:lnTo>
                    <a:pt x="1447" y="15377"/>
                  </a:lnTo>
                  <a:lnTo>
                    <a:pt x="1447" y="15512"/>
                  </a:lnTo>
                  <a:lnTo>
                    <a:pt x="1501" y="15512"/>
                  </a:lnTo>
                  <a:lnTo>
                    <a:pt x="1501" y="15603"/>
                  </a:lnTo>
                  <a:lnTo>
                    <a:pt x="1536" y="15603"/>
                  </a:lnTo>
                  <a:lnTo>
                    <a:pt x="1536" y="15873"/>
                  </a:lnTo>
                  <a:lnTo>
                    <a:pt x="1572" y="15873"/>
                  </a:lnTo>
                  <a:lnTo>
                    <a:pt x="1572" y="16008"/>
                  </a:lnTo>
                  <a:lnTo>
                    <a:pt x="1626" y="16008"/>
                  </a:lnTo>
                  <a:lnTo>
                    <a:pt x="1626" y="16144"/>
                  </a:lnTo>
                  <a:lnTo>
                    <a:pt x="1501" y="16144"/>
                  </a:lnTo>
                  <a:lnTo>
                    <a:pt x="1501" y="16595"/>
                  </a:lnTo>
                  <a:lnTo>
                    <a:pt x="1536" y="16595"/>
                  </a:lnTo>
                  <a:lnTo>
                    <a:pt x="1536" y="16730"/>
                  </a:lnTo>
                  <a:lnTo>
                    <a:pt x="1572" y="16730"/>
                  </a:lnTo>
                  <a:lnTo>
                    <a:pt x="1572" y="16595"/>
                  </a:lnTo>
                  <a:lnTo>
                    <a:pt x="1679" y="16595"/>
                  </a:lnTo>
                  <a:lnTo>
                    <a:pt x="1679" y="16459"/>
                  </a:lnTo>
                  <a:lnTo>
                    <a:pt x="1733" y="16459"/>
                  </a:lnTo>
                  <a:lnTo>
                    <a:pt x="1733" y="16595"/>
                  </a:lnTo>
                  <a:lnTo>
                    <a:pt x="1787" y="16595"/>
                  </a:lnTo>
                  <a:lnTo>
                    <a:pt x="1787" y="16459"/>
                  </a:lnTo>
                  <a:lnTo>
                    <a:pt x="1822" y="16595"/>
                  </a:lnTo>
                  <a:lnTo>
                    <a:pt x="1822" y="16730"/>
                  </a:lnTo>
                  <a:lnTo>
                    <a:pt x="1876" y="16820"/>
                  </a:lnTo>
                  <a:lnTo>
                    <a:pt x="1822" y="16820"/>
                  </a:lnTo>
                  <a:lnTo>
                    <a:pt x="1822" y="17091"/>
                  </a:lnTo>
                  <a:lnTo>
                    <a:pt x="1930" y="17091"/>
                  </a:lnTo>
                  <a:lnTo>
                    <a:pt x="1930" y="17226"/>
                  </a:lnTo>
                  <a:lnTo>
                    <a:pt x="2037" y="17226"/>
                  </a:lnTo>
                  <a:lnTo>
                    <a:pt x="2037" y="17361"/>
                  </a:lnTo>
                  <a:lnTo>
                    <a:pt x="1983" y="17361"/>
                  </a:lnTo>
                  <a:lnTo>
                    <a:pt x="1983" y="17451"/>
                  </a:lnTo>
                  <a:lnTo>
                    <a:pt x="2269" y="17451"/>
                  </a:lnTo>
                  <a:lnTo>
                    <a:pt x="2269" y="17587"/>
                  </a:lnTo>
                  <a:lnTo>
                    <a:pt x="2305" y="17587"/>
                  </a:lnTo>
                  <a:lnTo>
                    <a:pt x="2305" y="17677"/>
                  </a:lnTo>
                  <a:lnTo>
                    <a:pt x="2466" y="17677"/>
                  </a:lnTo>
                  <a:lnTo>
                    <a:pt x="2466" y="17812"/>
                  </a:lnTo>
                  <a:lnTo>
                    <a:pt x="2537" y="17812"/>
                  </a:lnTo>
                  <a:lnTo>
                    <a:pt x="2537" y="18714"/>
                  </a:lnTo>
                  <a:lnTo>
                    <a:pt x="2412" y="18714"/>
                  </a:lnTo>
                  <a:lnTo>
                    <a:pt x="2412" y="18804"/>
                  </a:lnTo>
                  <a:lnTo>
                    <a:pt x="2358" y="18804"/>
                  </a:lnTo>
                  <a:lnTo>
                    <a:pt x="2358" y="19030"/>
                  </a:lnTo>
                  <a:lnTo>
                    <a:pt x="2412" y="19030"/>
                  </a:lnTo>
                  <a:lnTo>
                    <a:pt x="2412" y="18894"/>
                  </a:lnTo>
                  <a:lnTo>
                    <a:pt x="2466" y="18894"/>
                  </a:lnTo>
                  <a:lnTo>
                    <a:pt x="2466" y="19165"/>
                  </a:lnTo>
                  <a:lnTo>
                    <a:pt x="2269" y="19165"/>
                  </a:lnTo>
                  <a:lnTo>
                    <a:pt x="2305" y="19300"/>
                  </a:lnTo>
                  <a:lnTo>
                    <a:pt x="2305" y="19526"/>
                  </a:lnTo>
                  <a:lnTo>
                    <a:pt x="2358" y="19390"/>
                  </a:lnTo>
                  <a:lnTo>
                    <a:pt x="2358" y="19526"/>
                  </a:lnTo>
                  <a:lnTo>
                    <a:pt x="2305" y="19526"/>
                  </a:lnTo>
                  <a:lnTo>
                    <a:pt x="2305" y="19661"/>
                  </a:lnTo>
                  <a:lnTo>
                    <a:pt x="2269" y="19661"/>
                  </a:lnTo>
                  <a:lnTo>
                    <a:pt x="2269" y="19796"/>
                  </a:lnTo>
                  <a:lnTo>
                    <a:pt x="2215" y="19796"/>
                  </a:lnTo>
                  <a:lnTo>
                    <a:pt x="2269" y="19932"/>
                  </a:lnTo>
                  <a:lnTo>
                    <a:pt x="2215" y="19932"/>
                  </a:lnTo>
                  <a:lnTo>
                    <a:pt x="2269" y="20022"/>
                  </a:lnTo>
                  <a:lnTo>
                    <a:pt x="2269" y="20112"/>
                  </a:lnTo>
                  <a:lnTo>
                    <a:pt x="2305" y="20112"/>
                  </a:lnTo>
                  <a:lnTo>
                    <a:pt x="2358" y="20247"/>
                  </a:lnTo>
                  <a:lnTo>
                    <a:pt x="2412" y="20247"/>
                  </a:lnTo>
                  <a:lnTo>
                    <a:pt x="2466" y="20382"/>
                  </a:lnTo>
                  <a:lnTo>
                    <a:pt x="2466" y="20518"/>
                  </a:lnTo>
                  <a:lnTo>
                    <a:pt x="2519" y="20518"/>
                  </a:lnTo>
                  <a:lnTo>
                    <a:pt x="2537" y="20608"/>
                  </a:lnTo>
                  <a:lnTo>
                    <a:pt x="2698" y="20608"/>
                  </a:lnTo>
                  <a:lnTo>
                    <a:pt x="2698" y="20743"/>
                  </a:lnTo>
                  <a:lnTo>
                    <a:pt x="2948" y="20743"/>
                  </a:lnTo>
                  <a:lnTo>
                    <a:pt x="3001" y="20878"/>
                  </a:lnTo>
                  <a:lnTo>
                    <a:pt x="3001" y="21014"/>
                  </a:lnTo>
                  <a:lnTo>
                    <a:pt x="3323" y="21014"/>
                  </a:lnTo>
                  <a:lnTo>
                    <a:pt x="3323" y="21149"/>
                  </a:lnTo>
                  <a:lnTo>
                    <a:pt x="3287" y="21149"/>
                  </a:lnTo>
                  <a:lnTo>
                    <a:pt x="3287" y="21239"/>
                  </a:lnTo>
                  <a:lnTo>
                    <a:pt x="3377" y="21239"/>
                  </a:lnTo>
                  <a:lnTo>
                    <a:pt x="3377" y="21329"/>
                  </a:lnTo>
                  <a:lnTo>
                    <a:pt x="3430" y="21329"/>
                  </a:lnTo>
                  <a:lnTo>
                    <a:pt x="3430" y="21465"/>
                  </a:lnTo>
                  <a:lnTo>
                    <a:pt x="3484" y="21465"/>
                  </a:lnTo>
                  <a:lnTo>
                    <a:pt x="3484" y="21600"/>
                  </a:lnTo>
                  <a:lnTo>
                    <a:pt x="3555" y="21600"/>
                  </a:lnTo>
                  <a:lnTo>
                    <a:pt x="3555" y="21465"/>
                  </a:lnTo>
                  <a:lnTo>
                    <a:pt x="3663" y="21465"/>
                  </a:lnTo>
                  <a:lnTo>
                    <a:pt x="3663" y="21239"/>
                  </a:lnTo>
                  <a:lnTo>
                    <a:pt x="3716" y="21239"/>
                  </a:lnTo>
                  <a:lnTo>
                    <a:pt x="3770" y="21149"/>
                  </a:lnTo>
                  <a:lnTo>
                    <a:pt x="3805" y="21014"/>
                  </a:lnTo>
                  <a:lnTo>
                    <a:pt x="3770" y="20878"/>
                  </a:lnTo>
                  <a:lnTo>
                    <a:pt x="3770" y="20608"/>
                  </a:lnTo>
                  <a:lnTo>
                    <a:pt x="3716" y="20518"/>
                  </a:lnTo>
                  <a:lnTo>
                    <a:pt x="3716" y="20247"/>
                  </a:lnTo>
                  <a:lnTo>
                    <a:pt x="3663" y="20112"/>
                  </a:lnTo>
                  <a:lnTo>
                    <a:pt x="3663" y="19932"/>
                  </a:lnTo>
                  <a:lnTo>
                    <a:pt x="3716" y="19932"/>
                  </a:lnTo>
                  <a:lnTo>
                    <a:pt x="3770" y="19796"/>
                  </a:lnTo>
                  <a:lnTo>
                    <a:pt x="3770" y="19661"/>
                  </a:lnTo>
                  <a:lnTo>
                    <a:pt x="3859" y="19661"/>
                  </a:lnTo>
                  <a:lnTo>
                    <a:pt x="3859" y="19526"/>
                  </a:lnTo>
                  <a:lnTo>
                    <a:pt x="3805" y="19526"/>
                  </a:lnTo>
                  <a:lnTo>
                    <a:pt x="3716" y="19300"/>
                  </a:lnTo>
                  <a:lnTo>
                    <a:pt x="3663" y="19300"/>
                  </a:lnTo>
                  <a:lnTo>
                    <a:pt x="3663" y="19165"/>
                  </a:lnTo>
                  <a:lnTo>
                    <a:pt x="3716" y="19165"/>
                  </a:lnTo>
                  <a:lnTo>
                    <a:pt x="3663" y="19030"/>
                  </a:lnTo>
                  <a:lnTo>
                    <a:pt x="3663" y="18894"/>
                  </a:lnTo>
                  <a:lnTo>
                    <a:pt x="3609" y="18804"/>
                  </a:lnTo>
                  <a:lnTo>
                    <a:pt x="3609" y="18714"/>
                  </a:lnTo>
                  <a:lnTo>
                    <a:pt x="3484" y="18714"/>
                  </a:lnTo>
                  <a:lnTo>
                    <a:pt x="3484" y="18443"/>
                  </a:lnTo>
                  <a:lnTo>
                    <a:pt x="3430" y="18443"/>
                  </a:lnTo>
                  <a:lnTo>
                    <a:pt x="3377" y="18308"/>
                  </a:lnTo>
                  <a:lnTo>
                    <a:pt x="3430" y="18308"/>
                  </a:lnTo>
                  <a:lnTo>
                    <a:pt x="3430" y="17677"/>
                  </a:lnTo>
                  <a:lnTo>
                    <a:pt x="3520" y="17677"/>
                  </a:lnTo>
                  <a:lnTo>
                    <a:pt x="3520" y="17587"/>
                  </a:lnTo>
                  <a:lnTo>
                    <a:pt x="3484" y="17587"/>
                  </a:lnTo>
                  <a:lnTo>
                    <a:pt x="3520" y="17451"/>
                  </a:lnTo>
                  <a:lnTo>
                    <a:pt x="3555" y="17451"/>
                  </a:lnTo>
                  <a:lnTo>
                    <a:pt x="3555" y="17587"/>
                  </a:lnTo>
                  <a:lnTo>
                    <a:pt x="3609" y="17587"/>
                  </a:lnTo>
                  <a:lnTo>
                    <a:pt x="3609" y="17677"/>
                  </a:lnTo>
                  <a:lnTo>
                    <a:pt x="3663" y="17812"/>
                  </a:lnTo>
                  <a:lnTo>
                    <a:pt x="3663" y="17677"/>
                  </a:lnTo>
                  <a:lnTo>
                    <a:pt x="3716" y="17677"/>
                  </a:lnTo>
                  <a:lnTo>
                    <a:pt x="3716" y="17587"/>
                  </a:lnTo>
                  <a:lnTo>
                    <a:pt x="3663" y="17587"/>
                  </a:lnTo>
                  <a:lnTo>
                    <a:pt x="3663" y="17361"/>
                  </a:lnTo>
                  <a:lnTo>
                    <a:pt x="3716" y="17361"/>
                  </a:lnTo>
                  <a:lnTo>
                    <a:pt x="3716" y="17226"/>
                  </a:lnTo>
                  <a:lnTo>
                    <a:pt x="3770" y="17226"/>
                  </a:lnTo>
                  <a:lnTo>
                    <a:pt x="3805" y="17091"/>
                  </a:lnTo>
                  <a:lnTo>
                    <a:pt x="3859" y="17091"/>
                  </a:lnTo>
                  <a:lnTo>
                    <a:pt x="3859" y="16955"/>
                  </a:lnTo>
                  <a:lnTo>
                    <a:pt x="3948" y="16955"/>
                  </a:lnTo>
                  <a:lnTo>
                    <a:pt x="3948" y="16820"/>
                  </a:lnTo>
                  <a:lnTo>
                    <a:pt x="4002" y="16820"/>
                  </a:lnTo>
                  <a:lnTo>
                    <a:pt x="4002" y="16955"/>
                  </a:lnTo>
                  <a:lnTo>
                    <a:pt x="4056" y="16955"/>
                  </a:lnTo>
                  <a:lnTo>
                    <a:pt x="4056" y="16820"/>
                  </a:lnTo>
                  <a:lnTo>
                    <a:pt x="4145" y="16820"/>
                  </a:lnTo>
                  <a:lnTo>
                    <a:pt x="4145" y="16955"/>
                  </a:lnTo>
                  <a:lnTo>
                    <a:pt x="4252" y="16955"/>
                  </a:lnTo>
                  <a:lnTo>
                    <a:pt x="4306" y="17091"/>
                  </a:lnTo>
                  <a:lnTo>
                    <a:pt x="4341" y="17091"/>
                  </a:lnTo>
                  <a:lnTo>
                    <a:pt x="4341" y="17226"/>
                  </a:lnTo>
                  <a:lnTo>
                    <a:pt x="4484" y="17226"/>
                  </a:lnTo>
                  <a:lnTo>
                    <a:pt x="4484" y="17361"/>
                  </a:lnTo>
                  <a:lnTo>
                    <a:pt x="4538" y="17361"/>
                  </a:lnTo>
                  <a:lnTo>
                    <a:pt x="4538" y="17451"/>
                  </a:lnTo>
                  <a:lnTo>
                    <a:pt x="4574" y="17361"/>
                  </a:lnTo>
                  <a:lnTo>
                    <a:pt x="4574" y="17226"/>
                  </a:lnTo>
                  <a:lnTo>
                    <a:pt x="4788" y="17226"/>
                  </a:lnTo>
                  <a:lnTo>
                    <a:pt x="4788" y="17091"/>
                  </a:lnTo>
                  <a:lnTo>
                    <a:pt x="4824" y="17226"/>
                  </a:lnTo>
                  <a:lnTo>
                    <a:pt x="4877" y="17226"/>
                  </a:lnTo>
                  <a:lnTo>
                    <a:pt x="4877" y="17091"/>
                  </a:lnTo>
                  <a:lnTo>
                    <a:pt x="4913" y="17091"/>
                  </a:lnTo>
                  <a:lnTo>
                    <a:pt x="4913" y="17226"/>
                  </a:lnTo>
                  <a:lnTo>
                    <a:pt x="4967" y="17361"/>
                  </a:lnTo>
                  <a:lnTo>
                    <a:pt x="5020" y="17361"/>
                  </a:lnTo>
                  <a:lnTo>
                    <a:pt x="5020" y="17451"/>
                  </a:lnTo>
                  <a:lnTo>
                    <a:pt x="5074" y="17451"/>
                  </a:lnTo>
                  <a:lnTo>
                    <a:pt x="5074" y="17226"/>
                  </a:lnTo>
                  <a:lnTo>
                    <a:pt x="5110" y="17226"/>
                  </a:lnTo>
                  <a:lnTo>
                    <a:pt x="5110" y="17361"/>
                  </a:lnTo>
                  <a:lnTo>
                    <a:pt x="5217" y="17361"/>
                  </a:lnTo>
                  <a:lnTo>
                    <a:pt x="5324" y="17091"/>
                  </a:lnTo>
                  <a:lnTo>
                    <a:pt x="5324" y="16955"/>
                  </a:lnTo>
                  <a:lnTo>
                    <a:pt x="5163" y="16955"/>
                  </a:lnTo>
                  <a:lnTo>
                    <a:pt x="5110" y="16820"/>
                  </a:lnTo>
                  <a:lnTo>
                    <a:pt x="5110" y="16730"/>
                  </a:lnTo>
                  <a:lnTo>
                    <a:pt x="5163" y="16730"/>
                  </a:lnTo>
                  <a:lnTo>
                    <a:pt x="5217" y="16595"/>
                  </a:lnTo>
                  <a:lnTo>
                    <a:pt x="5217" y="16234"/>
                  </a:lnTo>
                  <a:lnTo>
                    <a:pt x="5360" y="16234"/>
                  </a:lnTo>
                  <a:lnTo>
                    <a:pt x="5360" y="16144"/>
                  </a:lnTo>
                  <a:lnTo>
                    <a:pt x="5217" y="16144"/>
                  </a:lnTo>
                  <a:lnTo>
                    <a:pt x="5217" y="15738"/>
                  </a:lnTo>
                  <a:lnTo>
                    <a:pt x="5449" y="15738"/>
                  </a:lnTo>
                  <a:lnTo>
                    <a:pt x="5449" y="15603"/>
                  </a:lnTo>
                  <a:lnTo>
                    <a:pt x="5753" y="15603"/>
                  </a:lnTo>
                  <a:lnTo>
                    <a:pt x="5753" y="15377"/>
                  </a:lnTo>
                  <a:lnTo>
                    <a:pt x="5806" y="15377"/>
                  </a:lnTo>
                  <a:lnTo>
                    <a:pt x="5806" y="15512"/>
                  </a:lnTo>
                  <a:lnTo>
                    <a:pt x="5842" y="15512"/>
                  </a:lnTo>
                  <a:lnTo>
                    <a:pt x="5842" y="15377"/>
                  </a:lnTo>
                  <a:lnTo>
                    <a:pt x="6074" y="15377"/>
                  </a:lnTo>
                  <a:lnTo>
                    <a:pt x="6128" y="15242"/>
                  </a:lnTo>
                  <a:lnTo>
                    <a:pt x="6128" y="15152"/>
                  </a:lnTo>
                  <a:lnTo>
                    <a:pt x="6182" y="15152"/>
                  </a:lnTo>
                  <a:lnTo>
                    <a:pt x="6182" y="15016"/>
                  </a:lnTo>
                  <a:lnTo>
                    <a:pt x="6235" y="15152"/>
                  </a:lnTo>
                  <a:lnTo>
                    <a:pt x="6235" y="15016"/>
                  </a:lnTo>
                  <a:lnTo>
                    <a:pt x="6342" y="15016"/>
                  </a:lnTo>
                  <a:lnTo>
                    <a:pt x="6342" y="15152"/>
                  </a:lnTo>
                  <a:lnTo>
                    <a:pt x="6414" y="15152"/>
                  </a:lnTo>
                  <a:lnTo>
                    <a:pt x="6414" y="15016"/>
                  </a:lnTo>
                  <a:lnTo>
                    <a:pt x="6467" y="15016"/>
                  </a:lnTo>
                  <a:lnTo>
                    <a:pt x="6467" y="15377"/>
                  </a:lnTo>
                  <a:lnTo>
                    <a:pt x="6521" y="15377"/>
                  </a:lnTo>
                  <a:lnTo>
                    <a:pt x="6521" y="15603"/>
                  </a:lnTo>
                  <a:lnTo>
                    <a:pt x="6771" y="15603"/>
                  </a:lnTo>
                  <a:lnTo>
                    <a:pt x="6771" y="15738"/>
                  </a:lnTo>
                  <a:lnTo>
                    <a:pt x="6843" y="15738"/>
                  </a:lnTo>
                  <a:lnTo>
                    <a:pt x="6843" y="15873"/>
                  </a:lnTo>
                  <a:lnTo>
                    <a:pt x="6896" y="15873"/>
                  </a:lnTo>
                  <a:lnTo>
                    <a:pt x="6896" y="16008"/>
                  </a:lnTo>
                  <a:lnTo>
                    <a:pt x="6950" y="15873"/>
                  </a:lnTo>
                  <a:lnTo>
                    <a:pt x="7003" y="15873"/>
                  </a:lnTo>
                  <a:lnTo>
                    <a:pt x="7057" y="15738"/>
                  </a:lnTo>
                  <a:lnTo>
                    <a:pt x="7057" y="15603"/>
                  </a:lnTo>
                  <a:lnTo>
                    <a:pt x="7146" y="15603"/>
                  </a:lnTo>
                  <a:lnTo>
                    <a:pt x="7146" y="15738"/>
                  </a:lnTo>
                  <a:lnTo>
                    <a:pt x="7200" y="15873"/>
                  </a:lnTo>
                  <a:lnTo>
                    <a:pt x="7254" y="15873"/>
                  </a:lnTo>
                  <a:lnTo>
                    <a:pt x="7307" y="16008"/>
                  </a:lnTo>
                  <a:lnTo>
                    <a:pt x="7343" y="16144"/>
                  </a:lnTo>
                  <a:lnTo>
                    <a:pt x="7379" y="16369"/>
                  </a:lnTo>
                  <a:lnTo>
                    <a:pt x="7432" y="16369"/>
                  </a:lnTo>
                  <a:lnTo>
                    <a:pt x="7432" y="16459"/>
                  </a:lnTo>
                  <a:lnTo>
                    <a:pt x="7486" y="16459"/>
                  </a:lnTo>
                  <a:lnTo>
                    <a:pt x="7486" y="16595"/>
                  </a:lnTo>
                  <a:lnTo>
                    <a:pt x="7539" y="16820"/>
                  </a:lnTo>
                  <a:lnTo>
                    <a:pt x="7593" y="16955"/>
                  </a:lnTo>
                  <a:lnTo>
                    <a:pt x="7593" y="17226"/>
                  </a:lnTo>
                  <a:lnTo>
                    <a:pt x="7682" y="17226"/>
                  </a:lnTo>
                  <a:lnTo>
                    <a:pt x="7682" y="16955"/>
                  </a:lnTo>
                  <a:lnTo>
                    <a:pt x="7736" y="17091"/>
                  </a:lnTo>
                  <a:lnTo>
                    <a:pt x="7790" y="17091"/>
                  </a:lnTo>
                  <a:lnTo>
                    <a:pt x="7790" y="17361"/>
                  </a:lnTo>
                  <a:lnTo>
                    <a:pt x="7825" y="17361"/>
                  </a:lnTo>
                  <a:lnTo>
                    <a:pt x="7825" y="17226"/>
                  </a:lnTo>
                  <a:lnTo>
                    <a:pt x="7861" y="17226"/>
                  </a:lnTo>
                  <a:lnTo>
                    <a:pt x="7861" y="17361"/>
                  </a:lnTo>
                  <a:lnTo>
                    <a:pt x="7915" y="17226"/>
                  </a:lnTo>
                  <a:lnTo>
                    <a:pt x="7915" y="17361"/>
                  </a:lnTo>
                  <a:lnTo>
                    <a:pt x="7968" y="17226"/>
                  </a:lnTo>
                  <a:lnTo>
                    <a:pt x="8111" y="17226"/>
                  </a:lnTo>
                  <a:lnTo>
                    <a:pt x="8111" y="17361"/>
                  </a:lnTo>
                  <a:lnTo>
                    <a:pt x="8165" y="17451"/>
                  </a:lnTo>
                  <a:lnTo>
                    <a:pt x="8165" y="17587"/>
                  </a:lnTo>
                  <a:lnTo>
                    <a:pt x="8272" y="17587"/>
                  </a:lnTo>
                  <a:lnTo>
                    <a:pt x="8272" y="17812"/>
                  </a:lnTo>
                  <a:lnTo>
                    <a:pt x="8361" y="17812"/>
                  </a:lnTo>
                  <a:lnTo>
                    <a:pt x="8397" y="17947"/>
                  </a:lnTo>
                  <a:lnTo>
                    <a:pt x="8397" y="17812"/>
                  </a:lnTo>
                  <a:lnTo>
                    <a:pt x="8504" y="17812"/>
                  </a:lnTo>
                  <a:lnTo>
                    <a:pt x="8504" y="18083"/>
                  </a:lnTo>
                  <a:lnTo>
                    <a:pt x="8647" y="18083"/>
                  </a:lnTo>
                  <a:lnTo>
                    <a:pt x="8647" y="17947"/>
                  </a:lnTo>
                  <a:lnTo>
                    <a:pt x="8754" y="17947"/>
                  </a:lnTo>
                  <a:lnTo>
                    <a:pt x="8754" y="17812"/>
                  </a:lnTo>
                  <a:lnTo>
                    <a:pt x="8844" y="17812"/>
                  </a:lnTo>
                  <a:lnTo>
                    <a:pt x="8844" y="17677"/>
                  </a:lnTo>
                  <a:lnTo>
                    <a:pt x="8879" y="17677"/>
                  </a:lnTo>
                  <a:lnTo>
                    <a:pt x="8879" y="17587"/>
                  </a:lnTo>
                  <a:lnTo>
                    <a:pt x="8933" y="17587"/>
                  </a:lnTo>
                  <a:lnTo>
                    <a:pt x="8933" y="17451"/>
                  </a:lnTo>
                  <a:lnTo>
                    <a:pt x="9094" y="17451"/>
                  </a:lnTo>
                  <a:lnTo>
                    <a:pt x="9094" y="17361"/>
                  </a:lnTo>
                  <a:lnTo>
                    <a:pt x="9183" y="17361"/>
                  </a:lnTo>
                  <a:lnTo>
                    <a:pt x="9183" y="17226"/>
                  </a:lnTo>
                  <a:lnTo>
                    <a:pt x="9237" y="17361"/>
                  </a:lnTo>
                  <a:lnTo>
                    <a:pt x="9237" y="17226"/>
                  </a:lnTo>
                  <a:lnTo>
                    <a:pt x="9272" y="17226"/>
                  </a:lnTo>
                  <a:lnTo>
                    <a:pt x="9272" y="17361"/>
                  </a:lnTo>
                  <a:lnTo>
                    <a:pt x="9415" y="17361"/>
                  </a:lnTo>
                  <a:lnTo>
                    <a:pt x="9415" y="17587"/>
                  </a:lnTo>
                  <a:lnTo>
                    <a:pt x="9469" y="17587"/>
                  </a:lnTo>
                  <a:lnTo>
                    <a:pt x="9469" y="17677"/>
                  </a:lnTo>
                  <a:lnTo>
                    <a:pt x="9523" y="17587"/>
                  </a:lnTo>
                  <a:lnTo>
                    <a:pt x="9523" y="17677"/>
                  </a:lnTo>
                  <a:lnTo>
                    <a:pt x="9755" y="17677"/>
                  </a:lnTo>
                  <a:lnTo>
                    <a:pt x="9808" y="17812"/>
                  </a:lnTo>
                  <a:lnTo>
                    <a:pt x="9862" y="17812"/>
                  </a:lnTo>
                  <a:lnTo>
                    <a:pt x="9862" y="17677"/>
                  </a:lnTo>
                  <a:lnTo>
                    <a:pt x="9898" y="17677"/>
                  </a:lnTo>
                  <a:lnTo>
                    <a:pt x="9898" y="17226"/>
                  </a:lnTo>
                  <a:lnTo>
                    <a:pt x="9862" y="17226"/>
                  </a:lnTo>
                  <a:lnTo>
                    <a:pt x="9898" y="17091"/>
                  </a:lnTo>
                  <a:lnTo>
                    <a:pt x="9898" y="16820"/>
                  </a:lnTo>
                  <a:lnTo>
                    <a:pt x="10005" y="16820"/>
                  </a:lnTo>
                  <a:lnTo>
                    <a:pt x="10005" y="16730"/>
                  </a:lnTo>
                  <a:lnTo>
                    <a:pt x="10148" y="16730"/>
                  </a:lnTo>
                  <a:lnTo>
                    <a:pt x="10148" y="16820"/>
                  </a:lnTo>
                  <a:lnTo>
                    <a:pt x="10237" y="16820"/>
                  </a:lnTo>
                  <a:lnTo>
                    <a:pt x="10237" y="16955"/>
                  </a:lnTo>
                  <a:lnTo>
                    <a:pt x="10434" y="16955"/>
                  </a:lnTo>
                  <a:lnTo>
                    <a:pt x="10434" y="17451"/>
                  </a:lnTo>
                  <a:lnTo>
                    <a:pt x="10595" y="17451"/>
                  </a:lnTo>
                  <a:lnTo>
                    <a:pt x="10595" y="17587"/>
                  </a:lnTo>
                  <a:lnTo>
                    <a:pt x="10684" y="17587"/>
                  </a:lnTo>
                  <a:lnTo>
                    <a:pt x="10684" y="17451"/>
                  </a:lnTo>
                  <a:lnTo>
                    <a:pt x="11023" y="17451"/>
                  </a:lnTo>
                  <a:lnTo>
                    <a:pt x="11023" y="17587"/>
                  </a:lnTo>
                  <a:lnTo>
                    <a:pt x="11077" y="17677"/>
                  </a:lnTo>
                  <a:lnTo>
                    <a:pt x="11166" y="17677"/>
                  </a:lnTo>
                  <a:lnTo>
                    <a:pt x="11166" y="17812"/>
                  </a:lnTo>
                  <a:lnTo>
                    <a:pt x="11202" y="17947"/>
                  </a:lnTo>
                  <a:lnTo>
                    <a:pt x="11309" y="17947"/>
                  </a:lnTo>
                  <a:lnTo>
                    <a:pt x="11363" y="18083"/>
                  </a:lnTo>
                  <a:lnTo>
                    <a:pt x="11559" y="18083"/>
                  </a:lnTo>
                  <a:lnTo>
                    <a:pt x="11559" y="17947"/>
                  </a:lnTo>
                  <a:lnTo>
                    <a:pt x="11684" y="17947"/>
                  </a:lnTo>
                  <a:lnTo>
                    <a:pt x="11738" y="17812"/>
                  </a:lnTo>
                  <a:lnTo>
                    <a:pt x="11845" y="17812"/>
                  </a:lnTo>
                  <a:lnTo>
                    <a:pt x="11845" y="17677"/>
                  </a:lnTo>
                  <a:lnTo>
                    <a:pt x="11899" y="17587"/>
                  </a:lnTo>
                  <a:lnTo>
                    <a:pt x="11934" y="17587"/>
                  </a:lnTo>
                  <a:lnTo>
                    <a:pt x="11934" y="17451"/>
                  </a:lnTo>
                  <a:lnTo>
                    <a:pt x="12042" y="17451"/>
                  </a:lnTo>
                  <a:lnTo>
                    <a:pt x="12042" y="17587"/>
                  </a:lnTo>
                  <a:lnTo>
                    <a:pt x="12095" y="17587"/>
                  </a:lnTo>
                  <a:lnTo>
                    <a:pt x="12095" y="17677"/>
                  </a:lnTo>
                  <a:lnTo>
                    <a:pt x="12274" y="17677"/>
                  </a:lnTo>
                  <a:lnTo>
                    <a:pt x="12274" y="17812"/>
                  </a:lnTo>
                  <a:lnTo>
                    <a:pt x="12524" y="17812"/>
                  </a:lnTo>
                  <a:lnTo>
                    <a:pt x="12524" y="17677"/>
                  </a:lnTo>
                  <a:lnTo>
                    <a:pt x="12578" y="17677"/>
                  </a:lnTo>
                  <a:lnTo>
                    <a:pt x="12613" y="17587"/>
                  </a:lnTo>
                  <a:lnTo>
                    <a:pt x="12613" y="17226"/>
                  </a:lnTo>
                  <a:lnTo>
                    <a:pt x="12667" y="17091"/>
                  </a:lnTo>
                  <a:lnTo>
                    <a:pt x="12667" y="16955"/>
                  </a:lnTo>
                  <a:lnTo>
                    <a:pt x="12703" y="16955"/>
                  </a:lnTo>
                  <a:lnTo>
                    <a:pt x="12703" y="16730"/>
                  </a:lnTo>
                  <a:lnTo>
                    <a:pt x="12756" y="16730"/>
                  </a:lnTo>
                  <a:lnTo>
                    <a:pt x="12756" y="16369"/>
                  </a:lnTo>
                  <a:lnTo>
                    <a:pt x="12703" y="16369"/>
                  </a:lnTo>
                  <a:lnTo>
                    <a:pt x="12703" y="16234"/>
                  </a:lnTo>
                  <a:lnTo>
                    <a:pt x="12756" y="16144"/>
                  </a:lnTo>
                  <a:lnTo>
                    <a:pt x="12917" y="16144"/>
                  </a:lnTo>
                  <a:lnTo>
                    <a:pt x="12917" y="16008"/>
                  </a:lnTo>
                  <a:lnTo>
                    <a:pt x="13185" y="16008"/>
                  </a:lnTo>
                  <a:lnTo>
                    <a:pt x="13185" y="16144"/>
                  </a:lnTo>
                  <a:lnTo>
                    <a:pt x="13400" y="16144"/>
                  </a:lnTo>
                  <a:lnTo>
                    <a:pt x="13400" y="16234"/>
                  </a:lnTo>
                  <a:lnTo>
                    <a:pt x="13435" y="16369"/>
                  </a:lnTo>
                  <a:lnTo>
                    <a:pt x="13435" y="16595"/>
                  </a:lnTo>
                  <a:lnTo>
                    <a:pt x="13489" y="16595"/>
                  </a:lnTo>
                  <a:lnTo>
                    <a:pt x="13489" y="16820"/>
                  </a:lnTo>
                  <a:lnTo>
                    <a:pt x="13542" y="16820"/>
                  </a:lnTo>
                  <a:lnTo>
                    <a:pt x="13542" y="17226"/>
                  </a:lnTo>
                  <a:lnTo>
                    <a:pt x="13578" y="17226"/>
                  </a:lnTo>
                  <a:lnTo>
                    <a:pt x="13578" y="17451"/>
                  </a:lnTo>
                  <a:lnTo>
                    <a:pt x="13632" y="17451"/>
                  </a:lnTo>
                  <a:lnTo>
                    <a:pt x="13632" y="17812"/>
                  </a:lnTo>
                  <a:lnTo>
                    <a:pt x="13775" y="17812"/>
                  </a:lnTo>
                  <a:lnTo>
                    <a:pt x="13775" y="17947"/>
                  </a:lnTo>
                  <a:lnTo>
                    <a:pt x="13882" y="17947"/>
                  </a:lnTo>
                  <a:lnTo>
                    <a:pt x="13882" y="18083"/>
                  </a:lnTo>
                  <a:lnTo>
                    <a:pt x="13935" y="18083"/>
                  </a:lnTo>
                  <a:lnTo>
                    <a:pt x="13971" y="18173"/>
                  </a:lnTo>
                  <a:lnTo>
                    <a:pt x="14025" y="18173"/>
                  </a:lnTo>
                  <a:lnTo>
                    <a:pt x="14025" y="18579"/>
                  </a:lnTo>
                  <a:lnTo>
                    <a:pt x="14061" y="18579"/>
                  </a:lnTo>
                  <a:lnTo>
                    <a:pt x="14061" y="18714"/>
                  </a:lnTo>
                  <a:lnTo>
                    <a:pt x="14114" y="18714"/>
                  </a:lnTo>
                  <a:lnTo>
                    <a:pt x="14114" y="18804"/>
                  </a:lnTo>
                  <a:lnTo>
                    <a:pt x="14203" y="18804"/>
                  </a:lnTo>
                  <a:lnTo>
                    <a:pt x="14203" y="18714"/>
                  </a:lnTo>
                  <a:lnTo>
                    <a:pt x="14257" y="18714"/>
                  </a:lnTo>
                  <a:lnTo>
                    <a:pt x="14257" y="18579"/>
                  </a:lnTo>
                  <a:lnTo>
                    <a:pt x="14418" y="18579"/>
                  </a:lnTo>
                  <a:lnTo>
                    <a:pt x="14418" y="18443"/>
                  </a:lnTo>
                  <a:lnTo>
                    <a:pt x="14507" y="18443"/>
                  </a:lnTo>
                  <a:lnTo>
                    <a:pt x="14507" y="18894"/>
                  </a:lnTo>
                  <a:lnTo>
                    <a:pt x="14454" y="18894"/>
                  </a:lnTo>
                  <a:lnTo>
                    <a:pt x="14454" y="19165"/>
                  </a:lnTo>
                  <a:lnTo>
                    <a:pt x="14418" y="19165"/>
                  </a:lnTo>
                  <a:lnTo>
                    <a:pt x="14418" y="19661"/>
                  </a:lnTo>
                  <a:lnTo>
                    <a:pt x="14311" y="19661"/>
                  </a:lnTo>
                  <a:lnTo>
                    <a:pt x="14311" y="19932"/>
                  </a:lnTo>
                  <a:lnTo>
                    <a:pt x="14203" y="19932"/>
                  </a:lnTo>
                  <a:lnTo>
                    <a:pt x="14203" y="19796"/>
                  </a:lnTo>
                  <a:lnTo>
                    <a:pt x="14168" y="19796"/>
                  </a:lnTo>
                  <a:lnTo>
                    <a:pt x="14168" y="19932"/>
                  </a:lnTo>
                  <a:lnTo>
                    <a:pt x="14061" y="19932"/>
                  </a:lnTo>
                  <a:lnTo>
                    <a:pt x="14061" y="20878"/>
                  </a:lnTo>
                  <a:lnTo>
                    <a:pt x="14025" y="20878"/>
                  </a:lnTo>
                  <a:lnTo>
                    <a:pt x="14025" y="21149"/>
                  </a:lnTo>
                  <a:lnTo>
                    <a:pt x="14061" y="21014"/>
                  </a:lnTo>
                  <a:lnTo>
                    <a:pt x="14114" y="20878"/>
                  </a:lnTo>
                  <a:lnTo>
                    <a:pt x="14114" y="20743"/>
                  </a:lnTo>
                  <a:lnTo>
                    <a:pt x="14203" y="20743"/>
                  </a:lnTo>
                  <a:lnTo>
                    <a:pt x="14203" y="20878"/>
                  </a:lnTo>
                  <a:lnTo>
                    <a:pt x="14257" y="20878"/>
                  </a:lnTo>
                  <a:lnTo>
                    <a:pt x="14257" y="21014"/>
                  </a:lnTo>
                  <a:lnTo>
                    <a:pt x="14311" y="20878"/>
                  </a:lnTo>
                  <a:lnTo>
                    <a:pt x="14311" y="21014"/>
                  </a:lnTo>
                  <a:lnTo>
                    <a:pt x="14418" y="21014"/>
                  </a:lnTo>
                  <a:lnTo>
                    <a:pt x="14418" y="20878"/>
                  </a:lnTo>
                  <a:lnTo>
                    <a:pt x="14454" y="20878"/>
                  </a:lnTo>
                  <a:lnTo>
                    <a:pt x="14454" y="20743"/>
                  </a:lnTo>
                  <a:lnTo>
                    <a:pt x="14543" y="20743"/>
                  </a:lnTo>
                  <a:lnTo>
                    <a:pt x="14543" y="20608"/>
                  </a:lnTo>
                  <a:lnTo>
                    <a:pt x="14597" y="20608"/>
                  </a:lnTo>
                  <a:lnTo>
                    <a:pt x="14597" y="20518"/>
                  </a:lnTo>
                  <a:lnTo>
                    <a:pt x="14650" y="20518"/>
                  </a:lnTo>
                  <a:lnTo>
                    <a:pt x="14650" y="20247"/>
                  </a:lnTo>
                  <a:lnTo>
                    <a:pt x="14739" y="20247"/>
                  </a:lnTo>
                  <a:lnTo>
                    <a:pt x="14739" y="19932"/>
                  </a:lnTo>
                  <a:lnTo>
                    <a:pt x="14793" y="19932"/>
                  </a:lnTo>
                  <a:lnTo>
                    <a:pt x="14847" y="19796"/>
                  </a:lnTo>
                  <a:lnTo>
                    <a:pt x="14847" y="19661"/>
                  </a:lnTo>
                  <a:lnTo>
                    <a:pt x="14936" y="19661"/>
                  </a:lnTo>
                  <a:lnTo>
                    <a:pt x="14936" y="19300"/>
                  </a:lnTo>
                  <a:lnTo>
                    <a:pt x="14990" y="19300"/>
                  </a:lnTo>
                  <a:lnTo>
                    <a:pt x="14990" y="19165"/>
                  </a:lnTo>
                  <a:lnTo>
                    <a:pt x="15025" y="19030"/>
                  </a:lnTo>
                  <a:lnTo>
                    <a:pt x="15025" y="18894"/>
                  </a:lnTo>
                  <a:lnTo>
                    <a:pt x="15079" y="18894"/>
                  </a:lnTo>
                  <a:lnTo>
                    <a:pt x="15079" y="18714"/>
                  </a:lnTo>
                  <a:lnTo>
                    <a:pt x="15133" y="18714"/>
                  </a:lnTo>
                  <a:lnTo>
                    <a:pt x="15133" y="18579"/>
                  </a:lnTo>
                  <a:lnTo>
                    <a:pt x="15186" y="18579"/>
                  </a:lnTo>
                  <a:lnTo>
                    <a:pt x="15186" y="18443"/>
                  </a:lnTo>
                  <a:lnTo>
                    <a:pt x="15222" y="18308"/>
                  </a:lnTo>
                  <a:lnTo>
                    <a:pt x="15222" y="18173"/>
                  </a:lnTo>
                  <a:lnTo>
                    <a:pt x="15275" y="18173"/>
                  </a:lnTo>
                  <a:lnTo>
                    <a:pt x="15275" y="16955"/>
                  </a:lnTo>
                  <a:lnTo>
                    <a:pt x="15329" y="16955"/>
                  </a:lnTo>
                  <a:lnTo>
                    <a:pt x="15329" y="16820"/>
                  </a:lnTo>
                  <a:lnTo>
                    <a:pt x="15383" y="16820"/>
                  </a:lnTo>
                  <a:lnTo>
                    <a:pt x="15383" y="16369"/>
                  </a:lnTo>
                  <a:lnTo>
                    <a:pt x="15329" y="16234"/>
                  </a:lnTo>
                  <a:lnTo>
                    <a:pt x="15275" y="16144"/>
                  </a:lnTo>
                  <a:lnTo>
                    <a:pt x="15329" y="16144"/>
                  </a:lnTo>
                  <a:lnTo>
                    <a:pt x="15383" y="16234"/>
                  </a:lnTo>
                  <a:lnTo>
                    <a:pt x="15383" y="16144"/>
                  </a:lnTo>
                  <a:lnTo>
                    <a:pt x="15329" y="16008"/>
                  </a:lnTo>
                  <a:lnTo>
                    <a:pt x="15275" y="16008"/>
                  </a:lnTo>
                  <a:lnTo>
                    <a:pt x="15275" y="15873"/>
                  </a:lnTo>
                  <a:lnTo>
                    <a:pt x="15222" y="15873"/>
                  </a:lnTo>
                  <a:lnTo>
                    <a:pt x="15222" y="15603"/>
                  </a:lnTo>
                  <a:lnTo>
                    <a:pt x="15079" y="15603"/>
                  </a:lnTo>
                  <a:lnTo>
                    <a:pt x="15079" y="15738"/>
                  </a:lnTo>
                  <a:lnTo>
                    <a:pt x="15025" y="15873"/>
                  </a:lnTo>
                  <a:lnTo>
                    <a:pt x="15025" y="16008"/>
                  </a:lnTo>
                  <a:lnTo>
                    <a:pt x="14990" y="16008"/>
                  </a:lnTo>
                  <a:lnTo>
                    <a:pt x="14990" y="15873"/>
                  </a:lnTo>
                  <a:lnTo>
                    <a:pt x="14936" y="15873"/>
                  </a:lnTo>
                  <a:lnTo>
                    <a:pt x="14936" y="16008"/>
                  </a:lnTo>
                  <a:lnTo>
                    <a:pt x="14847" y="16008"/>
                  </a:lnTo>
                  <a:lnTo>
                    <a:pt x="14847" y="15873"/>
                  </a:lnTo>
                  <a:lnTo>
                    <a:pt x="14793" y="15873"/>
                  </a:lnTo>
                  <a:lnTo>
                    <a:pt x="14793" y="15377"/>
                  </a:lnTo>
                  <a:lnTo>
                    <a:pt x="14739" y="15512"/>
                  </a:lnTo>
                  <a:lnTo>
                    <a:pt x="14739" y="15377"/>
                  </a:lnTo>
                  <a:lnTo>
                    <a:pt x="14686" y="15512"/>
                  </a:lnTo>
                  <a:lnTo>
                    <a:pt x="14650" y="15512"/>
                  </a:lnTo>
                  <a:lnTo>
                    <a:pt x="14650" y="15377"/>
                  </a:lnTo>
                  <a:lnTo>
                    <a:pt x="14597" y="15377"/>
                  </a:lnTo>
                  <a:lnTo>
                    <a:pt x="14597" y="15242"/>
                  </a:lnTo>
                  <a:lnTo>
                    <a:pt x="14650" y="15242"/>
                  </a:lnTo>
                  <a:lnTo>
                    <a:pt x="14650" y="15152"/>
                  </a:lnTo>
                  <a:lnTo>
                    <a:pt x="14686" y="15152"/>
                  </a:lnTo>
                  <a:lnTo>
                    <a:pt x="14686" y="15016"/>
                  </a:lnTo>
                  <a:lnTo>
                    <a:pt x="14739" y="15016"/>
                  </a:lnTo>
                  <a:lnTo>
                    <a:pt x="14793" y="14881"/>
                  </a:lnTo>
                  <a:lnTo>
                    <a:pt x="14847" y="14881"/>
                  </a:lnTo>
                  <a:lnTo>
                    <a:pt x="14847" y="14791"/>
                  </a:lnTo>
                  <a:lnTo>
                    <a:pt x="14900" y="14791"/>
                  </a:lnTo>
                  <a:lnTo>
                    <a:pt x="14936" y="14656"/>
                  </a:lnTo>
                  <a:lnTo>
                    <a:pt x="14936" y="14520"/>
                  </a:lnTo>
                  <a:lnTo>
                    <a:pt x="14990" y="14520"/>
                  </a:lnTo>
                  <a:lnTo>
                    <a:pt x="14990" y="14385"/>
                  </a:lnTo>
                  <a:lnTo>
                    <a:pt x="15025" y="14250"/>
                  </a:lnTo>
                  <a:lnTo>
                    <a:pt x="15079" y="14250"/>
                  </a:lnTo>
                  <a:lnTo>
                    <a:pt x="15079" y="14159"/>
                  </a:lnTo>
                  <a:lnTo>
                    <a:pt x="15133" y="14159"/>
                  </a:lnTo>
                  <a:lnTo>
                    <a:pt x="15133" y="14024"/>
                  </a:lnTo>
                  <a:lnTo>
                    <a:pt x="15186" y="14024"/>
                  </a:lnTo>
                  <a:lnTo>
                    <a:pt x="15186" y="13934"/>
                  </a:lnTo>
                  <a:lnTo>
                    <a:pt x="15275" y="13934"/>
                  </a:lnTo>
                  <a:lnTo>
                    <a:pt x="15275" y="13663"/>
                  </a:lnTo>
                  <a:lnTo>
                    <a:pt x="15329" y="13573"/>
                  </a:lnTo>
                  <a:lnTo>
                    <a:pt x="15383" y="13573"/>
                  </a:lnTo>
                  <a:lnTo>
                    <a:pt x="15383" y="13438"/>
                  </a:lnTo>
                  <a:lnTo>
                    <a:pt x="15436" y="13438"/>
                  </a:lnTo>
                  <a:lnTo>
                    <a:pt x="15436" y="13303"/>
                  </a:lnTo>
                  <a:lnTo>
                    <a:pt x="15472" y="13303"/>
                  </a:lnTo>
                  <a:lnTo>
                    <a:pt x="15472" y="13167"/>
                  </a:lnTo>
                  <a:lnTo>
                    <a:pt x="15615" y="13167"/>
                  </a:lnTo>
                  <a:lnTo>
                    <a:pt x="15615" y="13032"/>
                  </a:lnTo>
                  <a:lnTo>
                    <a:pt x="15954" y="13032"/>
                  </a:lnTo>
                  <a:lnTo>
                    <a:pt x="15919" y="13167"/>
                  </a:lnTo>
                  <a:lnTo>
                    <a:pt x="15990" y="13167"/>
                  </a:lnTo>
                  <a:lnTo>
                    <a:pt x="15990" y="13032"/>
                  </a:lnTo>
                  <a:lnTo>
                    <a:pt x="16097" y="13032"/>
                  </a:lnTo>
                  <a:lnTo>
                    <a:pt x="16097" y="13167"/>
                  </a:lnTo>
                  <a:lnTo>
                    <a:pt x="16204" y="13167"/>
                  </a:lnTo>
                  <a:lnTo>
                    <a:pt x="16204" y="13032"/>
                  </a:lnTo>
                  <a:lnTo>
                    <a:pt x="16240" y="13032"/>
                  </a:lnTo>
                  <a:lnTo>
                    <a:pt x="16240" y="13167"/>
                  </a:lnTo>
                  <a:lnTo>
                    <a:pt x="16347" y="13167"/>
                  </a:lnTo>
                  <a:lnTo>
                    <a:pt x="16347" y="13032"/>
                  </a:lnTo>
                  <a:lnTo>
                    <a:pt x="16294" y="13032"/>
                  </a:lnTo>
                  <a:lnTo>
                    <a:pt x="16347" y="12942"/>
                  </a:lnTo>
                  <a:lnTo>
                    <a:pt x="16526" y="12942"/>
                  </a:lnTo>
                  <a:lnTo>
                    <a:pt x="16526" y="13032"/>
                  </a:lnTo>
                  <a:lnTo>
                    <a:pt x="16580" y="13032"/>
                  </a:lnTo>
                  <a:lnTo>
                    <a:pt x="16580" y="12942"/>
                  </a:lnTo>
                  <a:lnTo>
                    <a:pt x="16633" y="12942"/>
                  </a:lnTo>
                  <a:lnTo>
                    <a:pt x="16633" y="13032"/>
                  </a:lnTo>
                  <a:lnTo>
                    <a:pt x="16687" y="13032"/>
                  </a:lnTo>
                  <a:lnTo>
                    <a:pt x="16687" y="13167"/>
                  </a:lnTo>
                  <a:lnTo>
                    <a:pt x="16633" y="13167"/>
                  </a:lnTo>
                  <a:lnTo>
                    <a:pt x="16633" y="13303"/>
                  </a:lnTo>
                  <a:lnTo>
                    <a:pt x="16723" y="13303"/>
                  </a:lnTo>
                  <a:lnTo>
                    <a:pt x="16776" y="13167"/>
                  </a:lnTo>
                  <a:lnTo>
                    <a:pt x="16776" y="13303"/>
                  </a:lnTo>
                  <a:lnTo>
                    <a:pt x="16830" y="13303"/>
                  </a:lnTo>
                  <a:lnTo>
                    <a:pt x="16883" y="13167"/>
                  </a:lnTo>
                  <a:lnTo>
                    <a:pt x="17116" y="13167"/>
                  </a:lnTo>
                  <a:lnTo>
                    <a:pt x="17116" y="13032"/>
                  </a:lnTo>
                  <a:lnTo>
                    <a:pt x="17062" y="13032"/>
                  </a:lnTo>
                  <a:lnTo>
                    <a:pt x="17062" y="12942"/>
                  </a:lnTo>
                  <a:lnTo>
                    <a:pt x="17008" y="12942"/>
                  </a:lnTo>
                  <a:lnTo>
                    <a:pt x="17008" y="13032"/>
                  </a:lnTo>
                  <a:lnTo>
                    <a:pt x="16955" y="13032"/>
                  </a:lnTo>
                  <a:lnTo>
                    <a:pt x="16955" y="12807"/>
                  </a:lnTo>
                  <a:lnTo>
                    <a:pt x="17008" y="12807"/>
                  </a:lnTo>
                  <a:lnTo>
                    <a:pt x="17008" y="12716"/>
                  </a:lnTo>
                  <a:lnTo>
                    <a:pt x="17062" y="12716"/>
                  </a:lnTo>
                  <a:lnTo>
                    <a:pt x="17062" y="12581"/>
                  </a:lnTo>
                  <a:lnTo>
                    <a:pt x="17116" y="12581"/>
                  </a:lnTo>
                  <a:lnTo>
                    <a:pt x="17169" y="12446"/>
                  </a:lnTo>
                  <a:lnTo>
                    <a:pt x="17169" y="12356"/>
                  </a:lnTo>
                  <a:lnTo>
                    <a:pt x="17223" y="12356"/>
                  </a:lnTo>
                  <a:lnTo>
                    <a:pt x="17223" y="12220"/>
                  </a:lnTo>
                  <a:lnTo>
                    <a:pt x="17259" y="12085"/>
                  </a:lnTo>
                  <a:lnTo>
                    <a:pt x="17312" y="12085"/>
                  </a:lnTo>
                  <a:lnTo>
                    <a:pt x="17312" y="11950"/>
                  </a:lnTo>
                  <a:lnTo>
                    <a:pt x="17366" y="11950"/>
                  </a:lnTo>
                  <a:lnTo>
                    <a:pt x="17366" y="11815"/>
                  </a:lnTo>
                  <a:lnTo>
                    <a:pt x="17741" y="11815"/>
                  </a:lnTo>
                  <a:lnTo>
                    <a:pt x="17741" y="11724"/>
                  </a:lnTo>
                  <a:lnTo>
                    <a:pt x="17795" y="11724"/>
                  </a:lnTo>
                  <a:lnTo>
                    <a:pt x="17795" y="11815"/>
                  </a:lnTo>
                  <a:lnTo>
                    <a:pt x="17741" y="11950"/>
                  </a:lnTo>
                  <a:lnTo>
                    <a:pt x="17741" y="12220"/>
                  </a:lnTo>
                  <a:lnTo>
                    <a:pt x="17795" y="12220"/>
                  </a:lnTo>
                  <a:lnTo>
                    <a:pt x="17741" y="12356"/>
                  </a:lnTo>
                  <a:lnTo>
                    <a:pt x="17848" y="12356"/>
                  </a:lnTo>
                  <a:lnTo>
                    <a:pt x="17848" y="12220"/>
                  </a:lnTo>
                  <a:lnTo>
                    <a:pt x="17902" y="12220"/>
                  </a:lnTo>
                  <a:lnTo>
                    <a:pt x="17937" y="12085"/>
                  </a:lnTo>
                  <a:lnTo>
                    <a:pt x="17973" y="12085"/>
                  </a:lnTo>
                  <a:lnTo>
                    <a:pt x="18027" y="11950"/>
                  </a:lnTo>
                  <a:lnTo>
                    <a:pt x="18134" y="11950"/>
                  </a:lnTo>
                  <a:lnTo>
                    <a:pt x="18134" y="11815"/>
                  </a:lnTo>
                  <a:lnTo>
                    <a:pt x="18080" y="11815"/>
                  </a:lnTo>
                  <a:lnTo>
                    <a:pt x="18134" y="11724"/>
                  </a:lnTo>
                  <a:lnTo>
                    <a:pt x="18134" y="11499"/>
                  </a:lnTo>
                  <a:lnTo>
                    <a:pt x="18188" y="11499"/>
                  </a:lnTo>
                  <a:lnTo>
                    <a:pt x="18188" y="11364"/>
                  </a:lnTo>
                  <a:lnTo>
                    <a:pt x="18331" y="11364"/>
                  </a:lnTo>
                  <a:lnTo>
                    <a:pt x="18331" y="11499"/>
                  </a:lnTo>
                  <a:lnTo>
                    <a:pt x="18277" y="11499"/>
                  </a:lnTo>
                  <a:lnTo>
                    <a:pt x="18277" y="11815"/>
                  </a:lnTo>
                  <a:lnTo>
                    <a:pt x="18223" y="11815"/>
                  </a:lnTo>
                  <a:lnTo>
                    <a:pt x="18188" y="12085"/>
                  </a:lnTo>
                  <a:lnTo>
                    <a:pt x="18188" y="12356"/>
                  </a:lnTo>
                  <a:lnTo>
                    <a:pt x="18080" y="12356"/>
                  </a:lnTo>
                  <a:lnTo>
                    <a:pt x="18027" y="12446"/>
                  </a:lnTo>
                  <a:lnTo>
                    <a:pt x="17973" y="12446"/>
                  </a:lnTo>
                  <a:lnTo>
                    <a:pt x="17973" y="12581"/>
                  </a:lnTo>
                  <a:lnTo>
                    <a:pt x="17937" y="12581"/>
                  </a:lnTo>
                  <a:lnTo>
                    <a:pt x="17937" y="12716"/>
                  </a:lnTo>
                  <a:lnTo>
                    <a:pt x="17848" y="12942"/>
                  </a:lnTo>
                  <a:lnTo>
                    <a:pt x="17795" y="12942"/>
                  </a:lnTo>
                  <a:lnTo>
                    <a:pt x="17795" y="13032"/>
                  </a:lnTo>
                  <a:lnTo>
                    <a:pt x="17741" y="13032"/>
                  </a:lnTo>
                  <a:lnTo>
                    <a:pt x="17741" y="13167"/>
                  </a:lnTo>
                  <a:lnTo>
                    <a:pt x="17705" y="13167"/>
                  </a:lnTo>
                  <a:lnTo>
                    <a:pt x="17705" y="13303"/>
                  </a:lnTo>
                  <a:lnTo>
                    <a:pt x="17652" y="13438"/>
                  </a:lnTo>
                  <a:lnTo>
                    <a:pt x="17598" y="13438"/>
                  </a:lnTo>
                  <a:lnTo>
                    <a:pt x="17598" y="13573"/>
                  </a:lnTo>
                  <a:lnTo>
                    <a:pt x="17544" y="13663"/>
                  </a:lnTo>
                  <a:lnTo>
                    <a:pt x="17491" y="13663"/>
                  </a:lnTo>
                  <a:lnTo>
                    <a:pt x="17491" y="13799"/>
                  </a:lnTo>
                  <a:lnTo>
                    <a:pt x="17419" y="13799"/>
                  </a:lnTo>
                  <a:lnTo>
                    <a:pt x="17419" y="13934"/>
                  </a:lnTo>
                  <a:lnTo>
                    <a:pt x="17366" y="13934"/>
                  </a:lnTo>
                  <a:lnTo>
                    <a:pt x="17366" y="13799"/>
                  </a:lnTo>
                  <a:lnTo>
                    <a:pt x="17312" y="13934"/>
                  </a:lnTo>
                  <a:lnTo>
                    <a:pt x="17312" y="14024"/>
                  </a:lnTo>
                  <a:lnTo>
                    <a:pt x="17366" y="14024"/>
                  </a:lnTo>
                  <a:lnTo>
                    <a:pt x="17312" y="14159"/>
                  </a:lnTo>
                  <a:lnTo>
                    <a:pt x="17312" y="14250"/>
                  </a:lnTo>
                  <a:lnTo>
                    <a:pt x="17259" y="14250"/>
                  </a:lnTo>
                  <a:lnTo>
                    <a:pt x="17259" y="14385"/>
                  </a:lnTo>
                  <a:lnTo>
                    <a:pt x="17223" y="14385"/>
                  </a:lnTo>
                  <a:lnTo>
                    <a:pt x="17223" y="14520"/>
                  </a:lnTo>
                  <a:lnTo>
                    <a:pt x="17169" y="14520"/>
                  </a:lnTo>
                  <a:lnTo>
                    <a:pt x="17169" y="15738"/>
                  </a:lnTo>
                  <a:lnTo>
                    <a:pt x="17223" y="15738"/>
                  </a:lnTo>
                  <a:lnTo>
                    <a:pt x="17223" y="16369"/>
                  </a:lnTo>
                  <a:lnTo>
                    <a:pt x="17259" y="16369"/>
                  </a:lnTo>
                  <a:lnTo>
                    <a:pt x="17259" y="16459"/>
                  </a:lnTo>
                  <a:lnTo>
                    <a:pt x="17312" y="16369"/>
                  </a:lnTo>
                  <a:lnTo>
                    <a:pt x="17312" y="16459"/>
                  </a:lnTo>
                  <a:lnTo>
                    <a:pt x="17259" y="16459"/>
                  </a:lnTo>
                  <a:lnTo>
                    <a:pt x="17312" y="16595"/>
                  </a:lnTo>
                  <a:lnTo>
                    <a:pt x="17312" y="17226"/>
                  </a:lnTo>
                  <a:lnTo>
                    <a:pt x="17366" y="17091"/>
                  </a:lnTo>
                  <a:lnTo>
                    <a:pt x="17419" y="17091"/>
                  </a:lnTo>
                  <a:lnTo>
                    <a:pt x="17419" y="16955"/>
                  </a:lnTo>
                  <a:lnTo>
                    <a:pt x="17455" y="16955"/>
                  </a:lnTo>
                  <a:lnTo>
                    <a:pt x="17455" y="16820"/>
                  </a:lnTo>
                  <a:lnTo>
                    <a:pt x="17491" y="16730"/>
                  </a:lnTo>
                  <a:lnTo>
                    <a:pt x="17491" y="16595"/>
                  </a:lnTo>
                  <a:lnTo>
                    <a:pt x="17544" y="16595"/>
                  </a:lnTo>
                  <a:lnTo>
                    <a:pt x="17544" y="16234"/>
                  </a:lnTo>
                  <a:lnTo>
                    <a:pt x="17491" y="16234"/>
                  </a:lnTo>
                  <a:lnTo>
                    <a:pt x="17544" y="16144"/>
                  </a:lnTo>
                  <a:lnTo>
                    <a:pt x="17544" y="16234"/>
                  </a:lnTo>
                  <a:lnTo>
                    <a:pt x="17598" y="16234"/>
                  </a:lnTo>
                  <a:lnTo>
                    <a:pt x="17598" y="16144"/>
                  </a:lnTo>
                  <a:lnTo>
                    <a:pt x="17741" y="16144"/>
                  </a:lnTo>
                  <a:lnTo>
                    <a:pt x="17741" y="15603"/>
                  </a:lnTo>
                  <a:lnTo>
                    <a:pt x="17795" y="15603"/>
                  </a:lnTo>
                  <a:lnTo>
                    <a:pt x="17795" y="15512"/>
                  </a:lnTo>
                  <a:lnTo>
                    <a:pt x="17937" y="15512"/>
                  </a:lnTo>
                  <a:lnTo>
                    <a:pt x="17937" y="15377"/>
                  </a:lnTo>
                  <a:lnTo>
                    <a:pt x="17973" y="15377"/>
                  </a:lnTo>
                  <a:lnTo>
                    <a:pt x="17973" y="15242"/>
                  </a:lnTo>
                  <a:lnTo>
                    <a:pt x="17937" y="15242"/>
                  </a:lnTo>
                  <a:lnTo>
                    <a:pt x="17937" y="14791"/>
                  </a:lnTo>
                  <a:lnTo>
                    <a:pt x="17973" y="14791"/>
                  </a:lnTo>
                  <a:lnTo>
                    <a:pt x="18027" y="14656"/>
                  </a:lnTo>
                  <a:lnTo>
                    <a:pt x="18080" y="14791"/>
                  </a:lnTo>
                  <a:lnTo>
                    <a:pt x="18134" y="14791"/>
                  </a:lnTo>
                  <a:lnTo>
                    <a:pt x="18188" y="14656"/>
                  </a:lnTo>
                  <a:lnTo>
                    <a:pt x="18188" y="14520"/>
                  </a:lnTo>
                  <a:lnTo>
                    <a:pt x="18134" y="14520"/>
                  </a:lnTo>
                  <a:lnTo>
                    <a:pt x="18188" y="14385"/>
                  </a:lnTo>
                  <a:lnTo>
                    <a:pt x="18080" y="14385"/>
                  </a:lnTo>
                  <a:lnTo>
                    <a:pt x="18080" y="14024"/>
                  </a:lnTo>
                  <a:lnTo>
                    <a:pt x="18134" y="14024"/>
                  </a:lnTo>
                  <a:lnTo>
                    <a:pt x="18188" y="13934"/>
                  </a:lnTo>
                  <a:lnTo>
                    <a:pt x="18134" y="13799"/>
                  </a:lnTo>
                  <a:lnTo>
                    <a:pt x="18027" y="13799"/>
                  </a:lnTo>
                  <a:lnTo>
                    <a:pt x="18027" y="13934"/>
                  </a:lnTo>
                  <a:lnTo>
                    <a:pt x="17973" y="13799"/>
                  </a:lnTo>
                  <a:lnTo>
                    <a:pt x="17973" y="13573"/>
                  </a:lnTo>
                  <a:lnTo>
                    <a:pt x="18027" y="13438"/>
                  </a:lnTo>
                  <a:lnTo>
                    <a:pt x="18080" y="13438"/>
                  </a:lnTo>
                  <a:lnTo>
                    <a:pt x="18080" y="13303"/>
                  </a:lnTo>
                  <a:lnTo>
                    <a:pt x="18134" y="13303"/>
                  </a:lnTo>
                  <a:lnTo>
                    <a:pt x="18134" y="13167"/>
                  </a:lnTo>
                  <a:lnTo>
                    <a:pt x="18188" y="13167"/>
                  </a:lnTo>
                  <a:lnTo>
                    <a:pt x="18188" y="13032"/>
                  </a:lnTo>
                  <a:lnTo>
                    <a:pt x="18134" y="13032"/>
                  </a:lnTo>
                  <a:lnTo>
                    <a:pt x="18134" y="12942"/>
                  </a:lnTo>
                  <a:lnTo>
                    <a:pt x="18188" y="12942"/>
                  </a:lnTo>
                  <a:lnTo>
                    <a:pt x="18188" y="12716"/>
                  </a:lnTo>
                  <a:lnTo>
                    <a:pt x="18331" y="12716"/>
                  </a:lnTo>
                  <a:lnTo>
                    <a:pt x="18331" y="12942"/>
                  </a:lnTo>
                  <a:lnTo>
                    <a:pt x="18384" y="12807"/>
                  </a:lnTo>
                  <a:lnTo>
                    <a:pt x="18384" y="12716"/>
                  </a:lnTo>
                  <a:lnTo>
                    <a:pt x="18420" y="12581"/>
                  </a:lnTo>
                  <a:lnTo>
                    <a:pt x="18473" y="12581"/>
                  </a:lnTo>
                  <a:lnTo>
                    <a:pt x="18509" y="12446"/>
                  </a:lnTo>
                  <a:lnTo>
                    <a:pt x="18509" y="12716"/>
                  </a:lnTo>
                  <a:lnTo>
                    <a:pt x="18473" y="12716"/>
                  </a:lnTo>
                  <a:lnTo>
                    <a:pt x="18473" y="12942"/>
                  </a:lnTo>
                  <a:lnTo>
                    <a:pt x="18509" y="12942"/>
                  </a:lnTo>
                  <a:lnTo>
                    <a:pt x="18509" y="12807"/>
                  </a:lnTo>
                  <a:lnTo>
                    <a:pt x="18563" y="12807"/>
                  </a:lnTo>
                  <a:lnTo>
                    <a:pt x="18563" y="12581"/>
                  </a:lnTo>
                  <a:lnTo>
                    <a:pt x="18724" y="12581"/>
                  </a:lnTo>
                  <a:lnTo>
                    <a:pt x="18724" y="12446"/>
                  </a:lnTo>
                  <a:lnTo>
                    <a:pt x="18902" y="12446"/>
                  </a:lnTo>
                  <a:lnTo>
                    <a:pt x="18902" y="12581"/>
                  </a:lnTo>
                  <a:lnTo>
                    <a:pt x="18956" y="12581"/>
                  </a:lnTo>
                  <a:lnTo>
                    <a:pt x="18992" y="12716"/>
                  </a:lnTo>
                  <a:lnTo>
                    <a:pt x="18992" y="12807"/>
                  </a:lnTo>
                  <a:lnTo>
                    <a:pt x="19045" y="12807"/>
                  </a:lnTo>
                  <a:lnTo>
                    <a:pt x="19045" y="12581"/>
                  </a:lnTo>
                  <a:lnTo>
                    <a:pt x="19099" y="12581"/>
                  </a:lnTo>
                  <a:lnTo>
                    <a:pt x="19099" y="12446"/>
                  </a:lnTo>
                  <a:lnTo>
                    <a:pt x="19152" y="12446"/>
                  </a:lnTo>
                  <a:lnTo>
                    <a:pt x="19152" y="12356"/>
                  </a:lnTo>
                  <a:lnTo>
                    <a:pt x="19242" y="12356"/>
                  </a:lnTo>
                  <a:lnTo>
                    <a:pt x="19242" y="12220"/>
                  </a:lnTo>
                  <a:lnTo>
                    <a:pt x="19295" y="12220"/>
                  </a:lnTo>
                  <a:lnTo>
                    <a:pt x="19295" y="12085"/>
                  </a:lnTo>
                  <a:lnTo>
                    <a:pt x="19331" y="11950"/>
                  </a:lnTo>
                  <a:lnTo>
                    <a:pt x="19331" y="12085"/>
                  </a:lnTo>
                  <a:lnTo>
                    <a:pt x="19385" y="12085"/>
                  </a:lnTo>
                  <a:lnTo>
                    <a:pt x="19438" y="11950"/>
                  </a:lnTo>
                  <a:lnTo>
                    <a:pt x="19438" y="11815"/>
                  </a:lnTo>
                  <a:lnTo>
                    <a:pt x="19581" y="11815"/>
                  </a:lnTo>
                  <a:lnTo>
                    <a:pt x="19581" y="11724"/>
                  </a:lnTo>
                  <a:lnTo>
                    <a:pt x="19635" y="11724"/>
                  </a:lnTo>
                  <a:lnTo>
                    <a:pt x="19635" y="11589"/>
                  </a:lnTo>
                  <a:lnTo>
                    <a:pt x="19778" y="11589"/>
                  </a:lnTo>
                  <a:lnTo>
                    <a:pt x="19813" y="11499"/>
                  </a:lnTo>
                  <a:lnTo>
                    <a:pt x="20064" y="11499"/>
                  </a:lnTo>
                  <a:lnTo>
                    <a:pt x="20064" y="11589"/>
                  </a:lnTo>
                  <a:lnTo>
                    <a:pt x="20171" y="11589"/>
                  </a:lnTo>
                  <a:lnTo>
                    <a:pt x="20171" y="11093"/>
                  </a:lnTo>
                  <a:lnTo>
                    <a:pt x="20117" y="11093"/>
                  </a:lnTo>
                  <a:lnTo>
                    <a:pt x="20117" y="11003"/>
                  </a:lnTo>
                  <a:lnTo>
                    <a:pt x="20064" y="10868"/>
                  </a:lnTo>
                  <a:lnTo>
                    <a:pt x="20064" y="11003"/>
                  </a:lnTo>
                  <a:lnTo>
                    <a:pt x="20010" y="10868"/>
                  </a:lnTo>
                  <a:lnTo>
                    <a:pt x="20064" y="10868"/>
                  </a:lnTo>
                  <a:lnTo>
                    <a:pt x="20064" y="10462"/>
                  </a:lnTo>
                  <a:lnTo>
                    <a:pt x="19921" y="10462"/>
                  </a:lnTo>
                  <a:lnTo>
                    <a:pt x="19921" y="10281"/>
                  </a:lnTo>
                  <a:lnTo>
                    <a:pt x="19867" y="10146"/>
                  </a:lnTo>
                  <a:lnTo>
                    <a:pt x="19921" y="10146"/>
                  </a:lnTo>
                  <a:lnTo>
                    <a:pt x="19921" y="10281"/>
                  </a:lnTo>
                  <a:lnTo>
                    <a:pt x="20064" y="10281"/>
                  </a:lnTo>
                  <a:lnTo>
                    <a:pt x="20064" y="10372"/>
                  </a:lnTo>
                  <a:lnTo>
                    <a:pt x="20117" y="10281"/>
                  </a:lnTo>
                  <a:lnTo>
                    <a:pt x="20224" y="10281"/>
                  </a:lnTo>
                  <a:lnTo>
                    <a:pt x="20224" y="10146"/>
                  </a:lnTo>
                  <a:lnTo>
                    <a:pt x="20260" y="10146"/>
                  </a:lnTo>
                  <a:lnTo>
                    <a:pt x="20260" y="10011"/>
                  </a:lnTo>
                  <a:lnTo>
                    <a:pt x="20296" y="10011"/>
                  </a:lnTo>
                  <a:lnTo>
                    <a:pt x="20296" y="9876"/>
                  </a:lnTo>
                  <a:lnTo>
                    <a:pt x="20349" y="9876"/>
                  </a:lnTo>
                  <a:lnTo>
                    <a:pt x="20296" y="9785"/>
                  </a:lnTo>
                  <a:lnTo>
                    <a:pt x="20260" y="9785"/>
                  </a:lnTo>
                  <a:lnTo>
                    <a:pt x="20260" y="9380"/>
                  </a:lnTo>
                  <a:lnTo>
                    <a:pt x="20296" y="9515"/>
                  </a:lnTo>
                  <a:lnTo>
                    <a:pt x="20349" y="9515"/>
                  </a:lnTo>
                  <a:lnTo>
                    <a:pt x="20349" y="9380"/>
                  </a:lnTo>
                  <a:lnTo>
                    <a:pt x="20457" y="9380"/>
                  </a:lnTo>
                  <a:lnTo>
                    <a:pt x="20403" y="9515"/>
                  </a:lnTo>
                  <a:lnTo>
                    <a:pt x="20403" y="9785"/>
                  </a:lnTo>
                  <a:lnTo>
                    <a:pt x="20457" y="9785"/>
                  </a:lnTo>
                  <a:lnTo>
                    <a:pt x="20403" y="9876"/>
                  </a:lnTo>
                  <a:lnTo>
                    <a:pt x="20600" y="9876"/>
                  </a:lnTo>
                  <a:lnTo>
                    <a:pt x="20600" y="9785"/>
                  </a:lnTo>
                  <a:lnTo>
                    <a:pt x="20707" y="9785"/>
                  </a:lnTo>
                  <a:lnTo>
                    <a:pt x="20707" y="9876"/>
                  </a:lnTo>
                  <a:lnTo>
                    <a:pt x="20760" y="9876"/>
                  </a:lnTo>
                  <a:lnTo>
                    <a:pt x="20760" y="10011"/>
                  </a:lnTo>
                  <a:lnTo>
                    <a:pt x="20778" y="10011"/>
                  </a:lnTo>
                  <a:lnTo>
                    <a:pt x="20778" y="10281"/>
                  </a:lnTo>
                  <a:lnTo>
                    <a:pt x="20939" y="10281"/>
                  </a:lnTo>
                  <a:lnTo>
                    <a:pt x="20993" y="10372"/>
                  </a:lnTo>
                  <a:lnTo>
                    <a:pt x="20993" y="10462"/>
                  </a:lnTo>
                  <a:lnTo>
                    <a:pt x="21243" y="10462"/>
                  </a:lnTo>
                  <a:lnTo>
                    <a:pt x="21243" y="10372"/>
                  </a:lnTo>
                  <a:lnTo>
                    <a:pt x="21135" y="10372"/>
                  </a:lnTo>
                  <a:lnTo>
                    <a:pt x="21135" y="10281"/>
                  </a:lnTo>
                  <a:lnTo>
                    <a:pt x="21243" y="10281"/>
                  </a:lnTo>
                  <a:lnTo>
                    <a:pt x="21243" y="9876"/>
                  </a:lnTo>
                  <a:lnTo>
                    <a:pt x="21368" y="9876"/>
                  </a:lnTo>
                  <a:lnTo>
                    <a:pt x="21368" y="9785"/>
                  </a:lnTo>
                  <a:lnTo>
                    <a:pt x="21475" y="9785"/>
                  </a:lnTo>
                  <a:lnTo>
                    <a:pt x="21475" y="9380"/>
                  </a:lnTo>
                  <a:lnTo>
                    <a:pt x="21421" y="9380"/>
                  </a:lnTo>
                  <a:lnTo>
                    <a:pt x="21421" y="9244"/>
                  </a:lnTo>
                  <a:close/>
                  <a:moveTo>
                    <a:pt x="7200" y="15603"/>
                  </a:moveTo>
                  <a:lnTo>
                    <a:pt x="7200" y="15512"/>
                  </a:lnTo>
                  <a:lnTo>
                    <a:pt x="7254" y="15603"/>
                  </a:lnTo>
                  <a:lnTo>
                    <a:pt x="7200" y="15603"/>
                  </a:lnTo>
                  <a:close/>
                  <a:moveTo>
                    <a:pt x="8361" y="5366"/>
                  </a:moveTo>
                  <a:lnTo>
                    <a:pt x="8361" y="5276"/>
                  </a:lnTo>
                  <a:lnTo>
                    <a:pt x="8397" y="5276"/>
                  </a:lnTo>
                  <a:lnTo>
                    <a:pt x="8361" y="5366"/>
                  </a:lnTo>
                  <a:close/>
                  <a:moveTo>
                    <a:pt x="8451" y="5456"/>
                  </a:moveTo>
                  <a:lnTo>
                    <a:pt x="8397" y="5456"/>
                  </a:lnTo>
                  <a:lnTo>
                    <a:pt x="8397" y="5366"/>
                  </a:lnTo>
                  <a:lnTo>
                    <a:pt x="8451" y="5366"/>
                  </a:lnTo>
                  <a:lnTo>
                    <a:pt x="8451" y="5456"/>
                  </a:lnTo>
                  <a:close/>
                  <a:moveTo>
                    <a:pt x="10059" y="4058"/>
                  </a:moveTo>
                  <a:lnTo>
                    <a:pt x="10005" y="4058"/>
                  </a:lnTo>
                  <a:lnTo>
                    <a:pt x="10059" y="3923"/>
                  </a:lnTo>
                  <a:lnTo>
                    <a:pt x="10059" y="4058"/>
                  </a:lnTo>
                  <a:close/>
                  <a:moveTo>
                    <a:pt x="10148" y="4104"/>
                  </a:moveTo>
                  <a:lnTo>
                    <a:pt x="10112" y="4104"/>
                  </a:lnTo>
                  <a:lnTo>
                    <a:pt x="10112" y="4058"/>
                  </a:lnTo>
                  <a:lnTo>
                    <a:pt x="10148" y="4058"/>
                  </a:lnTo>
                  <a:lnTo>
                    <a:pt x="10148" y="4104"/>
                  </a:lnTo>
                  <a:close/>
                  <a:moveTo>
                    <a:pt x="10434" y="3517"/>
                  </a:moveTo>
                  <a:lnTo>
                    <a:pt x="10380" y="3427"/>
                  </a:lnTo>
                  <a:lnTo>
                    <a:pt x="10434" y="3427"/>
                  </a:lnTo>
                  <a:lnTo>
                    <a:pt x="10434" y="3517"/>
                  </a:lnTo>
                  <a:close/>
                  <a:moveTo>
                    <a:pt x="13578" y="6494"/>
                  </a:moveTo>
                  <a:lnTo>
                    <a:pt x="13542" y="6358"/>
                  </a:lnTo>
                  <a:lnTo>
                    <a:pt x="13542" y="6223"/>
                  </a:lnTo>
                  <a:lnTo>
                    <a:pt x="13578" y="6223"/>
                  </a:lnTo>
                  <a:lnTo>
                    <a:pt x="13578" y="6494"/>
                  </a:lnTo>
                  <a:close/>
                  <a:moveTo>
                    <a:pt x="16472" y="6674"/>
                  </a:moveTo>
                  <a:lnTo>
                    <a:pt x="16455" y="6674"/>
                  </a:lnTo>
                  <a:lnTo>
                    <a:pt x="16472" y="6584"/>
                  </a:lnTo>
                  <a:lnTo>
                    <a:pt x="16472" y="6674"/>
                  </a:lnTo>
                  <a:close/>
                  <a:moveTo>
                    <a:pt x="19778" y="10372"/>
                  </a:moveTo>
                  <a:lnTo>
                    <a:pt x="19742" y="10372"/>
                  </a:lnTo>
                  <a:lnTo>
                    <a:pt x="19742" y="10146"/>
                  </a:lnTo>
                  <a:lnTo>
                    <a:pt x="19778" y="10281"/>
                  </a:lnTo>
                  <a:lnTo>
                    <a:pt x="19778" y="10372"/>
                  </a:lnTo>
                  <a:close/>
                  <a:moveTo>
                    <a:pt x="21511" y="9380"/>
                  </a:moveTo>
                  <a:lnTo>
                    <a:pt x="21511" y="9650"/>
                  </a:lnTo>
                  <a:lnTo>
                    <a:pt x="21564" y="9650"/>
                  </a:lnTo>
                  <a:lnTo>
                    <a:pt x="21564" y="9515"/>
                  </a:lnTo>
                  <a:lnTo>
                    <a:pt x="21511" y="9380"/>
                  </a:lnTo>
                  <a:close/>
                  <a:moveTo>
                    <a:pt x="20600" y="6584"/>
                  </a:moveTo>
                  <a:lnTo>
                    <a:pt x="20546" y="6674"/>
                  </a:lnTo>
                  <a:lnTo>
                    <a:pt x="20403" y="6674"/>
                  </a:lnTo>
                  <a:lnTo>
                    <a:pt x="20349" y="6809"/>
                  </a:lnTo>
                  <a:lnTo>
                    <a:pt x="20296" y="6809"/>
                  </a:lnTo>
                  <a:lnTo>
                    <a:pt x="20260" y="6674"/>
                  </a:lnTo>
                  <a:lnTo>
                    <a:pt x="20224" y="6674"/>
                  </a:lnTo>
                  <a:lnTo>
                    <a:pt x="20224" y="6809"/>
                  </a:lnTo>
                  <a:lnTo>
                    <a:pt x="20064" y="6809"/>
                  </a:lnTo>
                  <a:lnTo>
                    <a:pt x="20064" y="6674"/>
                  </a:lnTo>
                  <a:lnTo>
                    <a:pt x="20117" y="6674"/>
                  </a:lnTo>
                  <a:lnTo>
                    <a:pt x="20117" y="6584"/>
                  </a:lnTo>
                  <a:lnTo>
                    <a:pt x="20171" y="6584"/>
                  </a:lnTo>
                  <a:lnTo>
                    <a:pt x="20171" y="6494"/>
                  </a:lnTo>
                  <a:lnTo>
                    <a:pt x="20510" y="6494"/>
                  </a:lnTo>
                  <a:lnTo>
                    <a:pt x="20510" y="6584"/>
                  </a:lnTo>
                  <a:lnTo>
                    <a:pt x="20600" y="6584"/>
                  </a:lnTo>
                  <a:close/>
                  <a:moveTo>
                    <a:pt x="11738" y="3427"/>
                  </a:moveTo>
                  <a:lnTo>
                    <a:pt x="11684" y="3427"/>
                  </a:lnTo>
                  <a:lnTo>
                    <a:pt x="11738" y="3427"/>
                  </a:lnTo>
                  <a:close/>
                  <a:moveTo>
                    <a:pt x="13096" y="5456"/>
                  </a:moveTo>
                  <a:lnTo>
                    <a:pt x="13096" y="5276"/>
                  </a:lnTo>
                  <a:lnTo>
                    <a:pt x="13185" y="5276"/>
                  </a:lnTo>
                  <a:lnTo>
                    <a:pt x="13149" y="5141"/>
                  </a:lnTo>
                  <a:lnTo>
                    <a:pt x="13292" y="5141"/>
                  </a:lnTo>
                  <a:lnTo>
                    <a:pt x="13292" y="5276"/>
                  </a:lnTo>
                  <a:lnTo>
                    <a:pt x="13346" y="5141"/>
                  </a:lnTo>
                  <a:lnTo>
                    <a:pt x="13346" y="5276"/>
                  </a:lnTo>
                  <a:lnTo>
                    <a:pt x="13400" y="5276"/>
                  </a:lnTo>
                  <a:lnTo>
                    <a:pt x="13400" y="5366"/>
                  </a:lnTo>
                  <a:lnTo>
                    <a:pt x="13346" y="5366"/>
                  </a:lnTo>
                  <a:lnTo>
                    <a:pt x="13435" y="5366"/>
                  </a:lnTo>
                  <a:lnTo>
                    <a:pt x="13435" y="5276"/>
                  </a:lnTo>
                  <a:lnTo>
                    <a:pt x="13489" y="5276"/>
                  </a:lnTo>
                  <a:lnTo>
                    <a:pt x="13435" y="5366"/>
                  </a:lnTo>
                  <a:lnTo>
                    <a:pt x="13489" y="5366"/>
                  </a:lnTo>
                  <a:lnTo>
                    <a:pt x="13489" y="5456"/>
                  </a:lnTo>
                  <a:lnTo>
                    <a:pt x="13542" y="5456"/>
                  </a:lnTo>
                  <a:lnTo>
                    <a:pt x="13542" y="5592"/>
                  </a:lnTo>
                  <a:lnTo>
                    <a:pt x="13489" y="5592"/>
                  </a:lnTo>
                  <a:lnTo>
                    <a:pt x="13489" y="5727"/>
                  </a:lnTo>
                  <a:lnTo>
                    <a:pt x="13435" y="5727"/>
                  </a:lnTo>
                  <a:lnTo>
                    <a:pt x="13435" y="5997"/>
                  </a:lnTo>
                  <a:lnTo>
                    <a:pt x="13400" y="5997"/>
                  </a:lnTo>
                  <a:lnTo>
                    <a:pt x="13400" y="5862"/>
                  </a:lnTo>
                  <a:lnTo>
                    <a:pt x="13292" y="5862"/>
                  </a:lnTo>
                  <a:lnTo>
                    <a:pt x="13292" y="5727"/>
                  </a:lnTo>
                  <a:lnTo>
                    <a:pt x="13096" y="5727"/>
                  </a:lnTo>
                  <a:lnTo>
                    <a:pt x="13096" y="5592"/>
                  </a:lnTo>
                  <a:lnTo>
                    <a:pt x="13060" y="5592"/>
                  </a:lnTo>
                  <a:lnTo>
                    <a:pt x="13096" y="5592"/>
                  </a:lnTo>
                  <a:lnTo>
                    <a:pt x="13096" y="5456"/>
                  </a:lnTo>
                  <a:close/>
                  <a:moveTo>
                    <a:pt x="13542" y="5592"/>
                  </a:moveTo>
                  <a:lnTo>
                    <a:pt x="13542" y="5456"/>
                  </a:lnTo>
                  <a:lnTo>
                    <a:pt x="13489" y="5366"/>
                  </a:lnTo>
                  <a:lnTo>
                    <a:pt x="13542" y="5366"/>
                  </a:lnTo>
                  <a:lnTo>
                    <a:pt x="13542" y="5276"/>
                  </a:lnTo>
                  <a:lnTo>
                    <a:pt x="13578" y="5276"/>
                  </a:lnTo>
                  <a:lnTo>
                    <a:pt x="13632" y="5366"/>
                  </a:lnTo>
                  <a:lnTo>
                    <a:pt x="13775" y="5366"/>
                  </a:lnTo>
                  <a:lnTo>
                    <a:pt x="13775" y="5456"/>
                  </a:lnTo>
                  <a:lnTo>
                    <a:pt x="13828" y="5456"/>
                  </a:lnTo>
                  <a:lnTo>
                    <a:pt x="13828" y="5592"/>
                  </a:lnTo>
                  <a:lnTo>
                    <a:pt x="13667" y="5592"/>
                  </a:lnTo>
                  <a:lnTo>
                    <a:pt x="13667" y="5727"/>
                  </a:lnTo>
                  <a:lnTo>
                    <a:pt x="13578" y="5727"/>
                  </a:lnTo>
                  <a:lnTo>
                    <a:pt x="13542" y="5862"/>
                  </a:lnTo>
                  <a:lnTo>
                    <a:pt x="13435" y="5862"/>
                  </a:lnTo>
                  <a:lnTo>
                    <a:pt x="13435" y="5727"/>
                  </a:lnTo>
                  <a:lnTo>
                    <a:pt x="13489" y="5727"/>
                  </a:lnTo>
                  <a:lnTo>
                    <a:pt x="13489" y="5592"/>
                  </a:lnTo>
                  <a:lnTo>
                    <a:pt x="13435" y="5592"/>
                  </a:lnTo>
                  <a:lnTo>
                    <a:pt x="13542" y="5592"/>
                  </a:lnTo>
                  <a:close/>
                  <a:moveTo>
                    <a:pt x="13578" y="5862"/>
                  </a:moveTo>
                  <a:lnTo>
                    <a:pt x="13578" y="5727"/>
                  </a:lnTo>
                  <a:lnTo>
                    <a:pt x="13882" y="5727"/>
                  </a:lnTo>
                  <a:lnTo>
                    <a:pt x="13828" y="5862"/>
                  </a:lnTo>
                  <a:lnTo>
                    <a:pt x="13775" y="5727"/>
                  </a:lnTo>
                  <a:lnTo>
                    <a:pt x="13721" y="5727"/>
                  </a:lnTo>
                  <a:lnTo>
                    <a:pt x="13667" y="5862"/>
                  </a:lnTo>
                  <a:lnTo>
                    <a:pt x="13667" y="5727"/>
                  </a:lnTo>
                  <a:lnTo>
                    <a:pt x="13632" y="5862"/>
                  </a:lnTo>
                  <a:lnTo>
                    <a:pt x="13578" y="5862"/>
                  </a:lnTo>
                  <a:close/>
                  <a:moveTo>
                    <a:pt x="13542" y="5862"/>
                  </a:moveTo>
                  <a:lnTo>
                    <a:pt x="13882" y="5862"/>
                  </a:lnTo>
                  <a:lnTo>
                    <a:pt x="13882" y="6088"/>
                  </a:lnTo>
                  <a:lnTo>
                    <a:pt x="13828" y="6088"/>
                  </a:lnTo>
                  <a:lnTo>
                    <a:pt x="13882" y="6088"/>
                  </a:lnTo>
                  <a:lnTo>
                    <a:pt x="13828" y="6223"/>
                  </a:lnTo>
                  <a:lnTo>
                    <a:pt x="13775" y="6223"/>
                  </a:lnTo>
                  <a:lnTo>
                    <a:pt x="13775" y="6088"/>
                  </a:lnTo>
                  <a:lnTo>
                    <a:pt x="13721" y="6088"/>
                  </a:lnTo>
                  <a:lnTo>
                    <a:pt x="13721" y="5997"/>
                  </a:lnTo>
                  <a:lnTo>
                    <a:pt x="13667" y="5997"/>
                  </a:lnTo>
                  <a:lnTo>
                    <a:pt x="13667" y="5862"/>
                  </a:lnTo>
                  <a:lnTo>
                    <a:pt x="13542" y="5862"/>
                  </a:lnTo>
                  <a:close/>
                  <a:moveTo>
                    <a:pt x="17848" y="6809"/>
                  </a:moveTo>
                  <a:lnTo>
                    <a:pt x="17795" y="6809"/>
                  </a:lnTo>
                  <a:lnTo>
                    <a:pt x="17848" y="6809"/>
                  </a:lnTo>
                  <a:close/>
                  <a:moveTo>
                    <a:pt x="5020" y="7846"/>
                  </a:moveTo>
                  <a:lnTo>
                    <a:pt x="4913" y="7846"/>
                  </a:lnTo>
                  <a:lnTo>
                    <a:pt x="4913" y="7711"/>
                  </a:lnTo>
                  <a:lnTo>
                    <a:pt x="4913" y="7846"/>
                  </a:lnTo>
                  <a:lnTo>
                    <a:pt x="5020" y="7846"/>
                  </a:lnTo>
                  <a:close/>
                  <a:moveTo>
                    <a:pt x="125" y="15152"/>
                  </a:moveTo>
                  <a:lnTo>
                    <a:pt x="179" y="15152"/>
                  </a:lnTo>
                  <a:lnTo>
                    <a:pt x="125" y="15152"/>
                  </a:lnTo>
                  <a:lnTo>
                    <a:pt x="125" y="15377"/>
                  </a:lnTo>
                  <a:lnTo>
                    <a:pt x="232" y="15377"/>
                  </a:lnTo>
                  <a:lnTo>
                    <a:pt x="232" y="15242"/>
                  </a:lnTo>
                  <a:lnTo>
                    <a:pt x="179" y="15152"/>
                  </a:lnTo>
                  <a:lnTo>
                    <a:pt x="232" y="15152"/>
                  </a:lnTo>
                  <a:lnTo>
                    <a:pt x="322" y="15242"/>
                  </a:lnTo>
                  <a:lnTo>
                    <a:pt x="375" y="15242"/>
                  </a:lnTo>
                  <a:lnTo>
                    <a:pt x="429" y="15377"/>
                  </a:lnTo>
                  <a:lnTo>
                    <a:pt x="375" y="15377"/>
                  </a:lnTo>
                  <a:lnTo>
                    <a:pt x="375" y="15603"/>
                  </a:lnTo>
                  <a:lnTo>
                    <a:pt x="0" y="15603"/>
                  </a:lnTo>
                  <a:lnTo>
                    <a:pt x="0" y="15512"/>
                  </a:lnTo>
                  <a:lnTo>
                    <a:pt x="89" y="15512"/>
                  </a:lnTo>
                  <a:lnTo>
                    <a:pt x="89" y="15377"/>
                  </a:lnTo>
                  <a:lnTo>
                    <a:pt x="36" y="15377"/>
                  </a:lnTo>
                  <a:lnTo>
                    <a:pt x="36" y="15242"/>
                  </a:lnTo>
                  <a:lnTo>
                    <a:pt x="36" y="15377"/>
                  </a:lnTo>
                  <a:lnTo>
                    <a:pt x="125" y="15377"/>
                  </a:lnTo>
                  <a:lnTo>
                    <a:pt x="125" y="15152"/>
                  </a:lnTo>
                  <a:close/>
                  <a:moveTo>
                    <a:pt x="0" y="15512"/>
                  </a:moveTo>
                  <a:close/>
                  <a:moveTo>
                    <a:pt x="5360" y="135"/>
                  </a:moveTo>
                  <a:lnTo>
                    <a:pt x="5396" y="135"/>
                  </a:lnTo>
                  <a:lnTo>
                    <a:pt x="5449" y="0"/>
                  </a:lnTo>
                  <a:lnTo>
                    <a:pt x="5449" y="135"/>
                  </a:lnTo>
                  <a:lnTo>
                    <a:pt x="5449" y="0"/>
                  </a:lnTo>
                  <a:lnTo>
                    <a:pt x="5556" y="0"/>
                  </a:lnTo>
                  <a:lnTo>
                    <a:pt x="5556" y="271"/>
                  </a:lnTo>
                  <a:lnTo>
                    <a:pt x="5503" y="135"/>
                  </a:lnTo>
                  <a:lnTo>
                    <a:pt x="5360" y="135"/>
                  </a:lnTo>
                  <a:close/>
                  <a:moveTo>
                    <a:pt x="4877" y="135"/>
                  </a:moveTo>
                  <a:lnTo>
                    <a:pt x="4913" y="135"/>
                  </a:lnTo>
                  <a:lnTo>
                    <a:pt x="4913" y="271"/>
                  </a:lnTo>
                  <a:lnTo>
                    <a:pt x="4877" y="271"/>
                  </a:lnTo>
                  <a:lnTo>
                    <a:pt x="4877" y="135"/>
                  </a:lnTo>
                  <a:close/>
                  <a:moveTo>
                    <a:pt x="5324" y="135"/>
                  </a:moveTo>
                  <a:lnTo>
                    <a:pt x="5360" y="135"/>
                  </a:lnTo>
                  <a:lnTo>
                    <a:pt x="5360" y="271"/>
                  </a:lnTo>
                  <a:lnTo>
                    <a:pt x="5324" y="135"/>
                  </a:lnTo>
                  <a:close/>
                  <a:moveTo>
                    <a:pt x="4913" y="271"/>
                  </a:moveTo>
                  <a:lnTo>
                    <a:pt x="5020" y="271"/>
                  </a:lnTo>
                  <a:lnTo>
                    <a:pt x="5020" y="361"/>
                  </a:lnTo>
                  <a:lnTo>
                    <a:pt x="4913" y="361"/>
                  </a:lnTo>
                  <a:lnTo>
                    <a:pt x="4913" y="271"/>
                  </a:lnTo>
                  <a:close/>
                  <a:moveTo>
                    <a:pt x="4395" y="361"/>
                  </a:moveTo>
                  <a:lnTo>
                    <a:pt x="4341" y="271"/>
                  </a:lnTo>
                  <a:lnTo>
                    <a:pt x="4395" y="271"/>
                  </a:lnTo>
                  <a:lnTo>
                    <a:pt x="4395" y="361"/>
                  </a:lnTo>
                  <a:close/>
                  <a:moveTo>
                    <a:pt x="5074" y="361"/>
                  </a:moveTo>
                  <a:lnTo>
                    <a:pt x="5110" y="361"/>
                  </a:lnTo>
                  <a:lnTo>
                    <a:pt x="5074" y="361"/>
                  </a:lnTo>
                  <a:close/>
                  <a:moveTo>
                    <a:pt x="4734" y="451"/>
                  </a:moveTo>
                  <a:lnTo>
                    <a:pt x="4788" y="361"/>
                  </a:lnTo>
                  <a:lnTo>
                    <a:pt x="4824" y="361"/>
                  </a:lnTo>
                  <a:lnTo>
                    <a:pt x="4824" y="451"/>
                  </a:lnTo>
                  <a:lnTo>
                    <a:pt x="4734" y="451"/>
                  </a:lnTo>
                  <a:close/>
                  <a:moveTo>
                    <a:pt x="8987" y="586"/>
                  </a:moveTo>
                  <a:lnTo>
                    <a:pt x="8879" y="451"/>
                  </a:lnTo>
                  <a:lnTo>
                    <a:pt x="8844" y="451"/>
                  </a:lnTo>
                  <a:lnTo>
                    <a:pt x="8879" y="451"/>
                  </a:lnTo>
                  <a:lnTo>
                    <a:pt x="8879" y="361"/>
                  </a:lnTo>
                  <a:lnTo>
                    <a:pt x="9040" y="361"/>
                  </a:lnTo>
                  <a:lnTo>
                    <a:pt x="9094" y="451"/>
                  </a:lnTo>
                  <a:lnTo>
                    <a:pt x="9094" y="586"/>
                  </a:lnTo>
                  <a:lnTo>
                    <a:pt x="8987" y="586"/>
                  </a:lnTo>
                  <a:close/>
                  <a:moveTo>
                    <a:pt x="4967" y="361"/>
                  </a:moveTo>
                  <a:lnTo>
                    <a:pt x="5020" y="361"/>
                  </a:lnTo>
                  <a:lnTo>
                    <a:pt x="5020" y="451"/>
                  </a:lnTo>
                  <a:lnTo>
                    <a:pt x="5074" y="451"/>
                  </a:lnTo>
                  <a:lnTo>
                    <a:pt x="4967" y="451"/>
                  </a:lnTo>
                  <a:lnTo>
                    <a:pt x="4967" y="361"/>
                  </a:lnTo>
                  <a:close/>
                  <a:moveTo>
                    <a:pt x="3859" y="586"/>
                  </a:moveTo>
                  <a:lnTo>
                    <a:pt x="3913" y="586"/>
                  </a:lnTo>
                  <a:lnTo>
                    <a:pt x="3859" y="586"/>
                  </a:lnTo>
                  <a:lnTo>
                    <a:pt x="3859" y="451"/>
                  </a:lnTo>
                  <a:lnTo>
                    <a:pt x="3948" y="451"/>
                  </a:lnTo>
                  <a:lnTo>
                    <a:pt x="3948" y="586"/>
                  </a:lnTo>
                  <a:lnTo>
                    <a:pt x="3859" y="586"/>
                  </a:lnTo>
                  <a:close/>
                  <a:moveTo>
                    <a:pt x="4877" y="451"/>
                  </a:moveTo>
                  <a:lnTo>
                    <a:pt x="4913" y="451"/>
                  </a:lnTo>
                  <a:lnTo>
                    <a:pt x="4877" y="451"/>
                  </a:lnTo>
                  <a:close/>
                  <a:moveTo>
                    <a:pt x="5110" y="586"/>
                  </a:moveTo>
                  <a:lnTo>
                    <a:pt x="5163" y="451"/>
                  </a:lnTo>
                  <a:lnTo>
                    <a:pt x="5324" y="451"/>
                  </a:lnTo>
                  <a:lnTo>
                    <a:pt x="5324" y="586"/>
                  </a:lnTo>
                  <a:lnTo>
                    <a:pt x="5110" y="586"/>
                  </a:lnTo>
                  <a:close/>
                  <a:moveTo>
                    <a:pt x="4574" y="451"/>
                  </a:moveTo>
                  <a:lnTo>
                    <a:pt x="4681" y="451"/>
                  </a:lnTo>
                  <a:lnTo>
                    <a:pt x="4681" y="586"/>
                  </a:lnTo>
                  <a:lnTo>
                    <a:pt x="4734" y="586"/>
                  </a:lnTo>
                  <a:lnTo>
                    <a:pt x="4574" y="586"/>
                  </a:lnTo>
                  <a:lnTo>
                    <a:pt x="4574" y="451"/>
                  </a:lnTo>
                  <a:close/>
                  <a:moveTo>
                    <a:pt x="4824" y="586"/>
                  </a:moveTo>
                  <a:lnTo>
                    <a:pt x="4788" y="586"/>
                  </a:lnTo>
                  <a:lnTo>
                    <a:pt x="4824" y="451"/>
                  </a:lnTo>
                  <a:lnTo>
                    <a:pt x="4913" y="451"/>
                  </a:lnTo>
                  <a:lnTo>
                    <a:pt x="4913" y="586"/>
                  </a:lnTo>
                  <a:lnTo>
                    <a:pt x="4824" y="586"/>
                  </a:lnTo>
                  <a:close/>
                  <a:moveTo>
                    <a:pt x="7539" y="586"/>
                  </a:moveTo>
                  <a:lnTo>
                    <a:pt x="7682" y="586"/>
                  </a:lnTo>
                  <a:lnTo>
                    <a:pt x="7629" y="722"/>
                  </a:lnTo>
                  <a:lnTo>
                    <a:pt x="7486" y="722"/>
                  </a:lnTo>
                  <a:lnTo>
                    <a:pt x="7486" y="586"/>
                  </a:lnTo>
                  <a:lnTo>
                    <a:pt x="7539" y="586"/>
                  </a:lnTo>
                  <a:close/>
                  <a:moveTo>
                    <a:pt x="4824" y="722"/>
                  </a:moveTo>
                  <a:lnTo>
                    <a:pt x="4824" y="586"/>
                  </a:lnTo>
                  <a:lnTo>
                    <a:pt x="4967" y="586"/>
                  </a:lnTo>
                  <a:lnTo>
                    <a:pt x="4967" y="722"/>
                  </a:lnTo>
                  <a:lnTo>
                    <a:pt x="4824" y="722"/>
                  </a:lnTo>
                  <a:close/>
                  <a:moveTo>
                    <a:pt x="4341" y="722"/>
                  </a:moveTo>
                  <a:lnTo>
                    <a:pt x="4341" y="586"/>
                  </a:lnTo>
                  <a:lnTo>
                    <a:pt x="4484" y="586"/>
                  </a:lnTo>
                  <a:lnTo>
                    <a:pt x="4538" y="722"/>
                  </a:lnTo>
                  <a:lnTo>
                    <a:pt x="4574" y="722"/>
                  </a:lnTo>
                  <a:lnTo>
                    <a:pt x="4341" y="722"/>
                  </a:lnTo>
                  <a:close/>
                  <a:moveTo>
                    <a:pt x="4538" y="722"/>
                  </a:moveTo>
                  <a:lnTo>
                    <a:pt x="4681" y="722"/>
                  </a:lnTo>
                  <a:lnTo>
                    <a:pt x="4681" y="857"/>
                  </a:lnTo>
                  <a:lnTo>
                    <a:pt x="4484" y="857"/>
                  </a:lnTo>
                  <a:lnTo>
                    <a:pt x="4484" y="722"/>
                  </a:lnTo>
                  <a:lnTo>
                    <a:pt x="4538" y="722"/>
                  </a:lnTo>
                  <a:close/>
                  <a:moveTo>
                    <a:pt x="4252" y="857"/>
                  </a:moveTo>
                  <a:close/>
                  <a:moveTo>
                    <a:pt x="4913" y="857"/>
                  </a:moveTo>
                  <a:close/>
                  <a:moveTo>
                    <a:pt x="4734" y="857"/>
                  </a:moveTo>
                  <a:lnTo>
                    <a:pt x="4788" y="857"/>
                  </a:lnTo>
                  <a:lnTo>
                    <a:pt x="4734" y="857"/>
                  </a:lnTo>
                  <a:close/>
                  <a:moveTo>
                    <a:pt x="4306" y="857"/>
                  </a:moveTo>
                  <a:lnTo>
                    <a:pt x="4341" y="857"/>
                  </a:lnTo>
                  <a:lnTo>
                    <a:pt x="4306" y="857"/>
                  </a:lnTo>
                  <a:lnTo>
                    <a:pt x="4395" y="857"/>
                  </a:lnTo>
                  <a:lnTo>
                    <a:pt x="4395" y="947"/>
                  </a:lnTo>
                  <a:lnTo>
                    <a:pt x="4341" y="947"/>
                  </a:lnTo>
                  <a:lnTo>
                    <a:pt x="4341" y="857"/>
                  </a:lnTo>
                  <a:lnTo>
                    <a:pt x="4306" y="857"/>
                  </a:lnTo>
                  <a:close/>
                  <a:moveTo>
                    <a:pt x="4395" y="857"/>
                  </a:moveTo>
                  <a:lnTo>
                    <a:pt x="4431" y="857"/>
                  </a:lnTo>
                  <a:lnTo>
                    <a:pt x="4395" y="857"/>
                  </a:lnTo>
                  <a:close/>
                  <a:moveTo>
                    <a:pt x="4395" y="947"/>
                  </a:moveTo>
                  <a:lnTo>
                    <a:pt x="4395" y="857"/>
                  </a:lnTo>
                  <a:lnTo>
                    <a:pt x="4431" y="857"/>
                  </a:lnTo>
                  <a:lnTo>
                    <a:pt x="4431" y="947"/>
                  </a:lnTo>
                  <a:lnTo>
                    <a:pt x="4395" y="947"/>
                  </a:lnTo>
                  <a:close/>
                  <a:moveTo>
                    <a:pt x="4484" y="947"/>
                  </a:moveTo>
                  <a:close/>
                  <a:moveTo>
                    <a:pt x="4574" y="947"/>
                  </a:moveTo>
                  <a:lnTo>
                    <a:pt x="4627" y="947"/>
                  </a:lnTo>
                  <a:lnTo>
                    <a:pt x="4574" y="947"/>
                  </a:lnTo>
                  <a:close/>
                  <a:moveTo>
                    <a:pt x="4145" y="1082"/>
                  </a:moveTo>
                  <a:lnTo>
                    <a:pt x="4091" y="1082"/>
                  </a:lnTo>
                  <a:lnTo>
                    <a:pt x="4145" y="1082"/>
                  </a:lnTo>
                  <a:lnTo>
                    <a:pt x="4145" y="947"/>
                  </a:lnTo>
                  <a:lnTo>
                    <a:pt x="4252" y="947"/>
                  </a:lnTo>
                  <a:lnTo>
                    <a:pt x="4252" y="1082"/>
                  </a:lnTo>
                  <a:lnTo>
                    <a:pt x="4306" y="1082"/>
                  </a:lnTo>
                  <a:lnTo>
                    <a:pt x="4145" y="1082"/>
                  </a:lnTo>
                  <a:close/>
                  <a:moveTo>
                    <a:pt x="4431" y="1082"/>
                  </a:moveTo>
                  <a:lnTo>
                    <a:pt x="4484" y="1082"/>
                  </a:lnTo>
                  <a:lnTo>
                    <a:pt x="4484" y="947"/>
                  </a:lnTo>
                  <a:lnTo>
                    <a:pt x="4538" y="1082"/>
                  </a:lnTo>
                  <a:lnTo>
                    <a:pt x="4431" y="1082"/>
                  </a:lnTo>
                  <a:close/>
                  <a:moveTo>
                    <a:pt x="4395" y="1082"/>
                  </a:moveTo>
                  <a:lnTo>
                    <a:pt x="4341" y="1082"/>
                  </a:lnTo>
                  <a:lnTo>
                    <a:pt x="4395" y="1082"/>
                  </a:lnTo>
                  <a:lnTo>
                    <a:pt x="4395" y="947"/>
                  </a:lnTo>
                  <a:lnTo>
                    <a:pt x="4395" y="1082"/>
                  </a:lnTo>
                  <a:close/>
                  <a:moveTo>
                    <a:pt x="3805" y="1218"/>
                  </a:moveTo>
                  <a:lnTo>
                    <a:pt x="3805" y="1082"/>
                  </a:lnTo>
                  <a:lnTo>
                    <a:pt x="3770" y="1082"/>
                  </a:lnTo>
                  <a:lnTo>
                    <a:pt x="3859" y="1082"/>
                  </a:lnTo>
                  <a:lnTo>
                    <a:pt x="3859" y="1218"/>
                  </a:lnTo>
                  <a:lnTo>
                    <a:pt x="3805" y="1218"/>
                  </a:lnTo>
                  <a:close/>
                  <a:moveTo>
                    <a:pt x="5074" y="1082"/>
                  </a:moveTo>
                  <a:lnTo>
                    <a:pt x="5110" y="1082"/>
                  </a:lnTo>
                  <a:lnTo>
                    <a:pt x="5074" y="1082"/>
                  </a:lnTo>
                  <a:close/>
                  <a:moveTo>
                    <a:pt x="4913" y="1218"/>
                  </a:moveTo>
                  <a:lnTo>
                    <a:pt x="4967" y="1218"/>
                  </a:lnTo>
                  <a:lnTo>
                    <a:pt x="4967" y="1082"/>
                  </a:lnTo>
                  <a:lnTo>
                    <a:pt x="5074" y="1082"/>
                  </a:lnTo>
                  <a:lnTo>
                    <a:pt x="5074" y="1218"/>
                  </a:lnTo>
                  <a:lnTo>
                    <a:pt x="5020" y="1218"/>
                  </a:lnTo>
                  <a:lnTo>
                    <a:pt x="5020" y="1353"/>
                  </a:lnTo>
                  <a:lnTo>
                    <a:pt x="5020" y="1218"/>
                  </a:lnTo>
                  <a:lnTo>
                    <a:pt x="4913" y="1218"/>
                  </a:lnTo>
                  <a:close/>
                  <a:moveTo>
                    <a:pt x="3859" y="1218"/>
                  </a:moveTo>
                  <a:lnTo>
                    <a:pt x="3948" y="1218"/>
                  </a:lnTo>
                  <a:lnTo>
                    <a:pt x="3948" y="1082"/>
                  </a:lnTo>
                  <a:lnTo>
                    <a:pt x="3948" y="1218"/>
                  </a:lnTo>
                  <a:lnTo>
                    <a:pt x="4002" y="1218"/>
                  </a:lnTo>
                  <a:lnTo>
                    <a:pt x="4002" y="1353"/>
                  </a:lnTo>
                  <a:lnTo>
                    <a:pt x="3948" y="1353"/>
                  </a:lnTo>
                  <a:lnTo>
                    <a:pt x="3948" y="1218"/>
                  </a:lnTo>
                  <a:lnTo>
                    <a:pt x="3913" y="1218"/>
                  </a:lnTo>
                  <a:lnTo>
                    <a:pt x="3913" y="1353"/>
                  </a:lnTo>
                  <a:lnTo>
                    <a:pt x="3859" y="1218"/>
                  </a:lnTo>
                  <a:close/>
                  <a:moveTo>
                    <a:pt x="3770" y="1218"/>
                  </a:moveTo>
                  <a:lnTo>
                    <a:pt x="3770" y="1082"/>
                  </a:lnTo>
                  <a:lnTo>
                    <a:pt x="3805" y="1218"/>
                  </a:lnTo>
                  <a:lnTo>
                    <a:pt x="3770" y="1218"/>
                  </a:lnTo>
                  <a:close/>
                  <a:moveTo>
                    <a:pt x="9415" y="1218"/>
                  </a:moveTo>
                  <a:lnTo>
                    <a:pt x="9380" y="1218"/>
                  </a:lnTo>
                  <a:lnTo>
                    <a:pt x="9415" y="1218"/>
                  </a:lnTo>
                  <a:close/>
                  <a:moveTo>
                    <a:pt x="4877" y="1353"/>
                  </a:moveTo>
                  <a:lnTo>
                    <a:pt x="4913" y="1353"/>
                  </a:lnTo>
                  <a:lnTo>
                    <a:pt x="4913" y="1218"/>
                  </a:lnTo>
                  <a:lnTo>
                    <a:pt x="4913" y="1353"/>
                  </a:lnTo>
                  <a:lnTo>
                    <a:pt x="4967" y="1353"/>
                  </a:lnTo>
                  <a:lnTo>
                    <a:pt x="4877" y="1353"/>
                  </a:lnTo>
                  <a:close/>
                  <a:moveTo>
                    <a:pt x="9094" y="1488"/>
                  </a:moveTo>
                  <a:lnTo>
                    <a:pt x="9040" y="1353"/>
                  </a:lnTo>
                  <a:lnTo>
                    <a:pt x="9094" y="1353"/>
                  </a:lnTo>
                  <a:lnTo>
                    <a:pt x="9130" y="1488"/>
                  </a:lnTo>
                  <a:lnTo>
                    <a:pt x="9094" y="1488"/>
                  </a:lnTo>
                  <a:close/>
                  <a:moveTo>
                    <a:pt x="9630" y="3292"/>
                  </a:moveTo>
                  <a:lnTo>
                    <a:pt x="9630" y="3427"/>
                  </a:lnTo>
                  <a:lnTo>
                    <a:pt x="9576" y="3427"/>
                  </a:lnTo>
                  <a:lnTo>
                    <a:pt x="9576" y="3292"/>
                  </a:lnTo>
                  <a:lnTo>
                    <a:pt x="9630" y="3292"/>
                  </a:lnTo>
                  <a:close/>
                  <a:moveTo>
                    <a:pt x="5074" y="3653"/>
                  </a:moveTo>
                  <a:lnTo>
                    <a:pt x="5110" y="3653"/>
                  </a:lnTo>
                  <a:lnTo>
                    <a:pt x="5110" y="3788"/>
                  </a:lnTo>
                  <a:lnTo>
                    <a:pt x="5074" y="3788"/>
                  </a:lnTo>
                  <a:lnTo>
                    <a:pt x="5074" y="3653"/>
                  </a:lnTo>
                  <a:close/>
                  <a:moveTo>
                    <a:pt x="4913" y="3788"/>
                  </a:moveTo>
                  <a:lnTo>
                    <a:pt x="5020" y="3788"/>
                  </a:lnTo>
                  <a:lnTo>
                    <a:pt x="4913" y="3788"/>
                  </a:lnTo>
                  <a:close/>
                  <a:moveTo>
                    <a:pt x="15275" y="4058"/>
                  </a:moveTo>
                  <a:lnTo>
                    <a:pt x="15275" y="3923"/>
                  </a:lnTo>
                  <a:lnTo>
                    <a:pt x="15275" y="4058"/>
                  </a:lnTo>
                  <a:close/>
                  <a:moveTo>
                    <a:pt x="8451" y="4509"/>
                  </a:moveTo>
                  <a:close/>
                  <a:moveTo>
                    <a:pt x="8361" y="4735"/>
                  </a:moveTo>
                  <a:lnTo>
                    <a:pt x="8308" y="4735"/>
                  </a:lnTo>
                  <a:lnTo>
                    <a:pt x="8308" y="4645"/>
                  </a:lnTo>
                  <a:lnTo>
                    <a:pt x="8361" y="4645"/>
                  </a:lnTo>
                  <a:lnTo>
                    <a:pt x="8361" y="4735"/>
                  </a:lnTo>
                  <a:close/>
                  <a:moveTo>
                    <a:pt x="8272" y="4735"/>
                  </a:moveTo>
                  <a:lnTo>
                    <a:pt x="8308" y="4735"/>
                  </a:lnTo>
                  <a:lnTo>
                    <a:pt x="8272" y="4735"/>
                  </a:lnTo>
                  <a:close/>
                  <a:moveTo>
                    <a:pt x="8504" y="5276"/>
                  </a:moveTo>
                  <a:lnTo>
                    <a:pt x="8504" y="5141"/>
                  </a:lnTo>
                  <a:lnTo>
                    <a:pt x="8558" y="5141"/>
                  </a:lnTo>
                  <a:lnTo>
                    <a:pt x="8504" y="5141"/>
                  </a:lnTo>
                  <a:lnTo>
                    <a:pt x="8504" y="5276"/>
                  </a:lnTo>
                  <a:close/>
                  <a:moveTo>
                    <a:pt x="8504" y="5141"/>
                  </a:moveTo>
                  <a:lnTo>
                    <a:pt x="8451" y="5276"/>
                  </a:lnTo>
                  <a:lnTo>
                    <a:pt x="8451" y="5141"/>
                  </a:lnTo>
                  <a:lnTo>
                    <a:pt x="8504" y="5141"/>
                  </a:lnTo>
                  <a:close/>
                  <a:moveTo>
                    <a:pt x="7057" y="5366"/>
                  </a:moveTo>
                  <a:lnTo>
                    <a:pt x="7057" y="5276"/>
                  </a:lnTo>
                  <a:lnTo>
                    <a:pt x="7146" y="5276"/>
                  </a:lnTo>
                  <a:lnTo>
                    <a:pt x="7093" y="5366"/>
                  </a:lnTo>
                  <a:lnTo>
                    <a:pt x="7057" y="5366"/>
                  </a:lnTo>
                  <a:close/>
                  <a:moveTo>
                    <a:pt x="7146" y="5276"/>
                  </a:moveTo>
                  <a:lnTo>
                    <a:pt x="7146" y="5366"/>
                  </a:lnTo>
                  <a:lnTo>
                    <a:pt x="7200" y="5366"/>
                  </a:lnTo>
                  <a:lnTo>
                    <a:pt x="7146" y="5366"/>
                  </a:lnTo>
                  <a:lnTo>
                    <a:pt x="7146" y="5276"/>
                  </a:lnTo>
                  <a:close/>
                  <a:moveTo>
                    <a:pt x="13489" y="5366"/>
                  </a:moveTo>
                  <a:lnTo>
                    <a:pt x="13542" y="5366"/>
                  </a:lnTo>
                  <a:lnTo>
                    <a:pt x="13489" y="5366"/>
                  </a:lnTo>
                  <a:close/>
                  <a:moveTo>
                    <a:pt x="6521" y="5366"/>
                  </a:moveTo>
                  <a:close/>
                  <a:moveTo>
                    <a:pt x="7146" y="5456"/>
                  </a:moveTo>
                  <a:lnTo>
                    <a:pt x="7200" y="5456"/>
                  </a:lnTo>
                  <a:lnTo>
                    <a:pt x="7146" y="5456"/>
                  </a:lnTo>
                  <a:close/>
                  <a:moveTo>
                    <a:pt x="6843" y="5592"/>
                  </a:moveTo>
                  <a:lnTo>
                    <a:pt x="6843" y="5456"/>
                  </a:lnTo>
                  <a:lnTo>
                    <a:pt x="6950" y="5456"/>
                  </a:lnTo>
                  <a:lnTo>
                    <a:pt x="6950" y="5592"/>
                  </a:lnTo>
                  <a:lnTo>
                    <a:pt x="6950" y="5456"/>
                  </a:lnTo>
                  <a:lnTo>
                    <a:pt x="6950" y="5592"/>
                  </a:lnTo>
                  <a:lnTo>
                    <a:pt x="6843" y="5592"/>
                  </a:lnTo>
                  <a:close/>
                  <a:moveTo>
                    <a:pt x="12917" y="5592"/>
                  </a:moveTo>
                  <a:lnTo>
                    <a:pt x="12953" y="5592"/>
                  </a:lnTo>
                  <a:lnTo>
                    <a:pt x="12917" y="5592"/>
                  </a:lnTo>
                  <a:close/>
                  <a:moveTo>
                    <a:pt x="13775" y="5592"/>
                  </a:moveTo>
                  <a:lnTo>
                    <a:pt x="13828" y="5592"/>
                  </a:lnTo>
                  <a:lnTo>
                    <a:pt x="13775" y="5592"/>
                  </a:lnTo>
                  <a:close/>
                  <a:moveTo>
                    <a:pt x="12953" y="5592"/>
                  </a:moveTo>
                  <a:lnTo>
                    <a:pt x="13096" y="5592"/>
                  </a:lnTo>
                  <a:lnTo>
                    <a:pt x="13096" y="5727"/>
                  </a:lnTo>
                  <a:lnTo>
                    <a:pt x="13060" y="5592"/>
                  </a:lnTo>
                  <a:lnTo>
                    <a:pt x="12953" y="5592"/>
                  </a:lnTo>
                  <a:close/>
                  <a:moveTo>
                    <a:pt x="13828" y="5727"/>
                  </a:moveTo>
                  <a:lnTo>
                    <a:pt x="13775" y="5727"/>
                  </a:lnTo>
                  <a:lnTo>
                    <a:pt x="13775" y="5592"/>
                  </a:lnTo>
                  <a:lnTo>
                    <a:pt x="13721" y="5592"/>
                  </a:lnTo>
                  <a:lnTo>
                    <a:pt x="13882" y="5592"/>
                  </a:lnTo>
                  <a:lnTo>
                    <a:pt x="13828" y="5727"/>
                  </a:lnTo>
                  <a:close/>
                  <a:moveTo>
                    <a:pt x="13667" y="5862"/>
                  </a:moveTo>
                  <a:lnTo>
                    <a:pt x="13721" y="5862"/>
                  </a:lnTo>
                  <a:lnTo>
                    <a:pt x="13721" y="5727"/>
                  </a:lnTo>
                  <a:lnTo>
                    <a:pt x="13775" y="5727"/>
                  </a:lnTo>
                  <a:lnTo>
                    <a:pt x="13775" y="5862"/>
                  </a:lnTo>
                  <a:lnTo>
                    <a:pt x="13667" y="5862"/>
                  </a:lnTo>
                  <a:close/>
                  <a:moveTo>
                    <a:pt x="13542" y="6088"/>
                  </a:moveTo>
                  <a:lnTo>
                    <a:pt x="13542" y="5997"/>
                  </a:lnTo>
                  <a:lnTo>
                    <a:pt x="13489" y="5997"/>
                  </a:lnTo>
                  <a:lnTo>
                    <a:pt x="13542" y="5997"/>
                  </a:lnTo>
                  <a:lnTo>
                    <a:pt x="13542" y="6088"/>
                  </a:lnTo>
                  <a:close/>
                  <a:moveTo>
                    <a:pt x="13542" y="6223"/>
                  </a:moveTo>
                  <a:lnTo>
                    <a:pt x="13578" y="6223"/>
                  </a:lnTo>
                  <a:lnTo>
                    <a:pt x="13542" y="6223"/>
                  </a:lnTo>
                  <a:close/>
                  <a:moveTo>
                    <a:pt x="7915" y="6809"/>
                  </a:moveTo>
                  <a:lnTo>
                    <a:pt x="7861" y="6809"/>
                  </a:lnTo>
                  <a:lnTo>
                    <a:pt x="7861" y="6674"/>
                  </a:lnTo>
                  <a:lnTo>
                    <a:pt x="7915" y="6674"/>
                  </a:lnTo>
                  <a:lnTo>
                    <a:pt x="7915" y="6809"/>
                  </a:lnTo>
                  <a:close/>
                  <a:moveTo>
                    <a:pt x="8022" y="6809"/>
                  </a:moveTo>
                  <a:lnTo>
                    <a:pt x="8022" y="6674"/>
                  </a:lnTo>
                  <a:lnTo>
                    <a:pt x="8022" y="6809"/>
                  </a:lnTo>
                  <a:close/>
                  <a:moveTo>
                    <a:pt x="8022" y="7080"/>
                  </a:moveTo>
                  <a:lnTo>
                    <a:pt x="8022" y="6809"/>
                  </a:lnTo>
                  <a:lnTo>
                    <a:pt x="8075" y="6944"/>
                  </a:lnTo>
                  <a:lnTo>
                    <a:pt x="8022" y="6944"/>
                  </a:lnTo>
                  <a:lnTo>
                    <a:pt x="8022" y="7080"/>
                  </a:lnTo>
                  <a:close/>
                  <a:moveTo>
                    <a:pt x="4734" y="7080"/>
                  </a:moveTo>
                  <a:lnTo>
                    <a:pt x="4681" y="6944"/>
                  </a:lnTo>
                  <a:lnTo>
                    <a:pt x="4734" y="6944"/>
                  </a:lnTo>
                  <a:lnTo>
                    <a:pt x="4734" y="7080"/>
                  </a:lnTo>
                  <a:close/>
                  <a:moveTo>
                    <a:pt x="8075" y="6944"/>
                  </a:moveTo>
                  <a:lnTo>
                    <a:pt x="8022" y="6944"/>
                  </a:lnTo>
                  <a:lnTo>
                    <a:pt x="8075" y="6944"/>
                  </a:lnTo>
                  <a:lnTo>
                    <a:pt x="8075" y="7080"/>
                  </a:lnTo>
                  <a:lnTo>
                    <a:pt x="8075" y="6944"/>
                  </a:lnTo>
                  <a:close/>
                  <a:moveTo>
                    <a:pt x="8075" y="7080"/>
                  </a:moveTo>
                  <a:lnTo>
                    <a:pt x="8022" y="7080"/>
                  </a:lnTo>
                  <a:lnTo>
                    <a:pt x="8075" y="7080"/>
                  </a:lnTo>
                  <a:lnTo>
                    <a:pt x="8075" y="6944"/>
                  </a:lnTo>
                  <a:lnTo>
                    <a:pt x="8075" y="7080"/>
                  </a:lnTo>
                  <a:close/>
                  <a:moveTo>
                    <a:pt x="7968" y="7215"/>
                  </a:moveTo>
                  <a:lnTo>
                    <a:pt x="8022" y="7215"/>
                  </a:lnTo>
                  <a:lnTo>
                    <a:pt x="7968" y="7215"/>
                  </a:lnTo>
                  <a:close/>
                  <a:moveTo>
                    <a:pt x="5985" y="7711"/>
                  </a:moveTo>
                  <a:close/>
                  <a:moveTo>
                    <a:pt x="6342" y="9244"/>
                  </a:moveTo>
                  <a:lnTo>
                    <a:pt x="6342" y="9154"/>
                  </a:lnTo>
                  <a:lnTo>
                    <a:pt x="6289" y="9154"/>
                  </a:lnTo>
                  <a:lnTo>
                    <a:pt x="6360" y="9154"/>
                  </a:lnTo>
                  <a:lnTo>
                    <a:pt x="6360" y="9244"/>
                  </a:lnTo>
                  <a:lnTo>
                    <a:pt x="6342" y="9380"/>
                  </a:lnTo>
                  <a:lnTo>
                    <a:pt x="6342" y="9244"/>
                  </a:lnTo>
                  <a:close/>
                  <a:moveTo>
                    <a:pt x="2591" y="10281"/>
                  </a:moveTo>
                  <a:lnTo>
                    <a:pt x="2644" y="10372"/>
                  </a:lnTo>
                  <a:lnTo>
                    <a:pt x="2537" y="10372"/>
                  </a:lnTo>
                  <a:lnTo>
                    <a:pt x="2537" y="10281"/>
                  </a:lnTo>
                  <a:lnTo>
                    <a:pt x="2591" y="10281"/>
                  </a:lnTo>
                  <a:lnTo>
                    <a:pt x="2537" y="10281"/>
                  </a:lnTo>
                  <a:lnTo>
                    <a:pt x="2591" y="10281"/>
                  </a:lnTo>
                  <a:close/>
                  <a:moveTo>
                    <a:pt x="16526" y="13167"/>
                  </a:moveTo>
                  <a:lnTo>
                    <a:pt x="16526" y="13303"/>
                  </a:lnTo>
                  <a:lnTo>
                    <a:pt x="16526" y="13167"/>
                  </a:lnTo>
                  <a:close/>
                  <a:moveTo>
                    <a:pt x="14793" y="15377"/>
                  </a:moveTo>
                  <a:lnTo>
                    <a:pt x="14793" y="15242"/>
                  </a:lnTo>
                  <a:lnTo>
                    <a:pt x="14847" y="15242"/>
                  </a:lnTo>
                  <a:lnTo>
                    <a:pt x="14847" y="15377"/>
                  </a:lnTo>
                  <a:lnTo>
                    <a:pt x="14847" y="15242"/>
                  </a:lnTo>
                  <a:lnTo>
                    <a:pt x="14793" y="15242"/>
                  </a:lnTo>
                  <a:lnTo>
                    <a:pt x="14793" y="15377"/>
                  </a:lnTo>
                  <a:close/>
                  <a:moveTo>
                    <a:pt x="14900" y="15603"/>
                  </a:moveTo>
                  <a:lnTo>
                    <a:pt x="14900" y="15512"/>
                  </a:lnTo>
                  <a:lnTo>
                    <a:pt x="14900" y="15603"/>
                  </a:lnTo>
                  <a:close/>
                  <a:moveTo>
                    <a:pt x="14936" y="15603"/>
                  </a:moveTo>
                  <a:lnTo>
                    <a:pt x="14936" y="15512"/>
                  </a:lnTo>
                  <a:lnTo>
                    <a:pt x="14936" y="15603"/>
                  </a:lnTo>
                  <a:close/>
                  <a:moveTo>
                    <a:pt x="14203" y="20878"/>
                  </a:moveTo>
                  <a:lnTo>
                    <a:pt x="14168" y="20878"/>
                  </a:lnTo>
                  <a:lnTo>
                    <a:pt x="14168" y="20743"/>
                  </a:lnTo>
                  <a:lnTo>
                    <a:pt x="14203" y="20878"/>
                  </a:lnTo>
                  <a:close/>
                  <a:moveTo>
                    <a:pt x="4824" y="135"/>
                  </a:moveTo>
                  <a:lnTo>
                    <a:pt x="4824" y="0"/>
                  </a:lnTo>
                  <a:lnTo>
                    <a:pt x="4913" y="0"/>
                  </a:lnTo>
                  <a:lnTo>
                    <a:pt x="4877" y="135"/>
                  </a:lnTo>
                  <a:lnTo>
                    <a:pt x="4824" y="135"/>
                  </a:lnTo>
                  <a:close/>
                  <a:moveTo>
                    <a:pt x="4824" y="271"/>
                  </a:moveTo>
                  <a:lnTo>
                    <a:pt x="4788" y="271"/>
                  </a:lnTo>
                  <a:lnTo>
                    <a:pt x="4824" y="271"/>
                  </a:lnTo>
                  <a:close/>
                  <a:moveTo>
                    <a:pt x="4538" y="361"/>
                  </a:moveTo>
                  <a:lnTo>
                    <a:pt x="4484" y="361"/>
                  </a:lnTo>
                  <a:lnTo>
                    <a:pt x="4627" y="361"/>
                  </a:lnTo>
                  <a:lnTo>
                    <a:pt x="4627" y="271"/>
                  </a:lnTo>
                  <a:lnTo>
                    <a:pt x="4734" y="271"/>
                  </a:lnTo>
                  <a:lnTo>
                    <a:pt x="4788" y="361"/>
                  </a:lnTo>
                  <a:lnTo>
                    <a:pt x="4824" y="361"/>
                  </a:lnTo>
                  <a:lnTo>
                    <a:pt x="4681" y="361"/>
                  </a:lnTo>
                  <a:lnTo>
                    <a:pt x="4681" y="451"/>
                  </a:lnTo>
                  <a:lnTo>
                    <a:pt x="4627" y="451"/>
                  </a:lnTo>
                  <a:lnTo>
                    <a:pt x="4627" y="361"/>
                  </a:lnTo>
                  <a:lnTo>
                    <a:pt x="4574" y="361"/>
                  </a:lnTo>
                  <a:lnTo>
                    <a:pt x="4574" y="451"/>
                  </a:lnTo>
                  <a:lnTo>
                    <a:pt x="4538" y="451"/>
                  </a:lnTo>
                  <a:lnTo>
                    <a:pt x="4538" y="361"/>
                  </a:lnTo>
                  <a:close/>
                  <a:moveTo>
                    <a:pt x="9719" y="1082"/>
                  </a:moveTo>
                  <a:lnTo>
                    <a:pt x="9415" y="1082"/>
                  </a:lnTo>
                  <a:lnTo>
                    <a:pt x="9415" y="1218"/>
                  </a:lnTo>
                  <a:lnTo>
                    <a:pt x="9272" y="1218"/>
                  </a:lnTo>
                  <a:lnTo>
                    <a:pt x="9272" y="1082"/>
                  </a:lnTo>
                  <a:lnTo>
                    <a:pt x="9237" y="1082"/>
                  </a:lnTo>
                  <a:lnTo>
                    <a:pt x="9272" y="1082"/>
                  </a:lnTo>
                  <a:lnTo>
                    <a:pt x="9094" y="1082"/>
                  </a:lnTo>
                  <a:lnTo>
                    <a:pt x="9094" y="947"/>
                  </a:lnTo>
                  <a:lnTo>
                    <a:pt x="9130" y="947"/>
                  </a:lnTo>
                  <a:lnTo>
                    <a:pt x="9130" y="857"/>
                  </a:lnTo>
                  <a:lnTo>
                    <a:pt x="9272" y="857"/>
                  </a:lnTo>
                  <a:lnTo>
                    <a:pt x="9272" y="722"/>
                  </a:lnTo>
                  <a:lnTo>
                    <a:pt x="9237" y="722"/>
                  </a:lnTo>
                  <a:lnTo>
                    <a:pt x="9237" y="586"/>
                  </a:lnTo>
                  <a:lnTo>
                    <a:pt x="9415" y="586"/>
                  </a:lnTo>
                  <a:lnTo>
                    <a:pt x="9415" y="451"/>
                  </a:lnTo>
                  <a:lnTo>
                    <a:pt x="9523" y="451"/>
                  </a:lnTo>
                  <a:lnTo>
                    <a:pt x="9523" y="361"/>
                  </a:lnTo>
                  <a:lnTo>
                    <a:pt x="9576" y="361"/>
                  </a:lnTo>
                  <a:lnTo>
                    <a:pt x="9523" y="361"/>
                  </a:lnTo>
                  <a:lnTo>
                    <a:pt x="9630" y="361"/>
                  </a:lnTo>
                  <a:lnTo>
                    <a:pt x="9719" y="586"/>
                  </a:lnTo>
                  <a:lnTo>
                    <a:pt x="9862" y="586"/>
                  </a:lnTo>
                  <a:lnTo>
                    <a:pt x="9862" y="722"/>
                  </a:lnTo>
                  <a:lnTo>
                    <a:pt x="9898" y="722"/>
                  </a:lnTo>
                  <a:lnTo>
                    <a:pt x="9862" y="857"/>
                  </a:lnTo>
                  <a:lnTo>
                    <a:pt x="9808" y="857"/>
                  </a:lnTo>
                  <a:lnTo>
                    <a:pt x="9808" y="947"/>
                  </a:lnTo>
                  <a:lnTo>
                    <a:pt x="9862" y="1082"/>
                  </a:lnTo>
                  <a:lnTo>
                    <a:pt x="9719" y="1082"/>
                  </a:lnTo>
                  <a:close/>
                  <a:moveTo>
                    <a:pt x="5396" y="586"/>
                  </a:moveTo>
                  <a:lnTo>
                    <a:pt x="5592" y="586"/>
                  </a:lnTo>
                  <a:lnTo>
                    <a:pt x="5592" y="451"/>
                  </a:lnTo>
                  <a:lnTo>
                    <a:pt x="5753" y="451"/>
                  </a:lnTo>
                  <a:lnTo>
                    <a:pt x="5753" y="722"/>
                  </a:lnTo>
                  <a:lnTo>
                    <a:pt x="5556" y="722"/>
                  </a:lnTo>
                  <a:lnTo>
                    <a:pt x="5556" y="857"/>
                  </a:lnTo>
                  <a:lnTo>
                    <a:pt x="5449" y="857"/>
                  </a:lnTo>
                  <a:lnTo>
                    <a:pt x="5449" y="722"/>
                  </a:lnTo>
                  <a:lnTo>
                    <a:pt x="5396" y="722"/>
                  </a:lnTo>
                  <a:lnTo>
                    <a:pt x="5396" y="586"/>
                  </a:lnTo>
                  <a:close/>
                  <a:moveTo>
                    <a:pt x="4395" y="586"/>
                  </a:moveTo>
                  <a:lnTo>
                    <a:pt x="4395" y="451"/>
                  </a:lnTo>
                  <a:lnTo>
                    <a:pt x="4431" y="451"/>
                  </a:lnTo>
                  <a:lnTo>
                    <a:pt x="4431" y="586"/>
                  </a:lnTo>
                  <a:lnTo>
                    <a:pt x="4788" y="586"/>
                  </a:lnTo>
                  <a:lnTo>
                    <a:pt x="4788" y="722"/>
                  </a:lnTo>
                  <a:lnTo>
                    <a:pt x="4734" y="857"/>
                  </a:lnTo>
                  <a:lnTo>
                    <a:pt x="4681" y="857"/>
                  </a:lnTo>
                  <a:lnTo>
                    <a:pt x="4681" y="722"/>
                  </a:lnTo>
                  <a:lnTo>
                    <a:pt x="4574" y="722"/>
                  </a:lnTo>
                  <a:lnTo>
                    <a:pt x="4574" y="586"/>
                  </a:lnTo>
                  <a:lnTo>
                    <a:pt x="4395" y="586"/>
                  </a:lnTo>
                  <a:close/>
                  <a:moveTo>
                    <a:pt x="3430" y="1082"/>
                  </a:moveTo>
                  <a:lnTo>
                    <a:pt x="3430" y="947"/>
                  </a:lnTo>
                  <a:lnTo>
                    <a:pt x="3484" y="947"/>
                  </a:lnTo>
                  <a:lnTo>
                    <a:pt x="3520" y="1082"/>
                  </a:lnTo>
                  <a:lnTo>
                    <a:pt x="3555" y="1082"/>
                  </a:lnTo>
                  <a:lnTo>
                    <a:pt x="3609" y="947"/>
                  </a:lnTo>
                  <a:lnTo>
                    <a:pt x="3555" y="947"/>
                  </a:lnTo>
                  <a:lnTo>
                    <a:pt x="3609" y="947"/>
                  </a:lnTo>
                  <a:lnTo>
                    <a:pt x="3609" y="857"/>
                  </a:lnTo>
                  <a:lnTo>
                    <a:pt x="3520" y="857"/>
                  </a:lnTo>
                  <a:lnTo>
                    <a:pt x="3520" y="947"/>
                  </a:lnTo>
                  <a:lnTo>
                    <a:pt x="3520" y="857"/>
                  </a:lnTo>
                  <a:lnTo>
                    <a:pt x="3770" y="857"/>
                  </a:lnTo>
                  <a:lnTo>
                    <a:pt x="3805" y="722"/>
                  </a:lnTo>
                  <a:lnTo>
                    <a:pt x="3770" y="722"/>
                  </a:lnTo>
                  <a:lnTo>
                    <a:pt x="3770" y="857"/>
                  </a:lnTo>
                  <a:lnTo>
                    <a:pt x="3770" y="722"/>
                  </a:lnTo>
                  <a:lnTo>
                    <a:pt x="3716" y="722"/>
                  </a:lnTo>
                  <a:lnTo>
                    <a:pt x="3770" y="722"/>
                  </a:lnTo>
                  <a:lnTo>
                    <a:pt x="3770" y="586"/>
                  </a:lnTo>
                  <a:lnTo>
                    <a:pt x="3948" y="586"/>
                  </a:lnTo>
                  <a:lnTo>
                    <a:pt x="3913" y="722"/>
                  </a:lnTo>
                  <a:lnTo>
                    <a:pt x="3859" y="722"/>
                  </a:lnTo>
                  <a:lnTo>
                    <a:pt x="4056" y="722"/>
                  </a:lnTo>
                  <a:lnTo>
                    <a:pt x="4056" y="857"/>
                  </a:lnTo>
                  <a:lnTo>
                    <a:pt x="3805" y="857"/>
                  </a:lnTo>
                  <a:lnTo>
                    <a:pt x="3805" y="947"/>
                  </a:lnTo>
                  <a:lnTo>
                    <a:pt x="3663" y="947"/>
                  </a:lnTo>
                  <a:lnTo>
                    <a:pt x="3663" y="1082"/>
                  </a:lnTo>
                  <a:lnTo>
                    <a:pt x="3716" y="1082"/>
                  </a:lnTo>
                  <a:lnTo>
                    <a:pt x="3520" y="1082"/>
                  </a:lnTo>
                  <a:lnTo>
                    <a:pt x="3520" y="1218"/>
                  </a:lnTo>
                  <a:lnTo>
                    <a:pt x="3520" y="1082"/>
                  </a:lnTo>
                  <a:lnTo>
                    <a:pt x="3555" y="1082"/>
                  </a:lnTo>
                  <a:lnTo>
                    <a:pt x="3430" y="1082"/>
                  </a:lnTo>
                  <a:close/>
                  <a:moveTo>
                    <a:pt x="5020" y="857"/>
                  </a:moveTo>
                  <a:lnTo>
                    <a:pt x="5020" y="722"/>
                  </a:lnTo>
                  <a:lnTo>
                    <a:pt x="5074" y="722"/>
                  </a:lnTo>
                  <a:lnTo>
                    <a:pt x="5074" y="586"/>
                  </a:lnTo>
                  <a:lnTo>
                    <a:pt x="5110" y="586"/>
                  </a:lnTo>
                  <a:lnTo>
                    <a:pt x="5110" y="722"/>
                  </a:lnTo>
                  <a:lnTo>
                    <a:pt x="5217" y="722"/>
                  </a:lnTo>
                  <a:lnTo>
                    <a:pt x="5217" y="586"/>
                  </a:lnTo>
                  <a:lnTo>
                    <a:pt x="5360" y="586"/>
                  </a:lnTo>
                  <a:lnTo>
                    <a:pt x="5360" y="857"/>
                  </a:lnTo>
                  <a:lnTo>
                    <a:pt x="5270" y="857"/>
                  </a:lnTo>
                  <a:lnTo>
                    <a:pt x="5217" y="947"/>
                  </a:lnTo>
                  <a:lnTo>
                    <a:pt x="5163" y="947"/>
                  </a:lnTo>
                  <a:lnTo>
                    <a:pt x="5163" y="857"/>
                  </a:lnTo>
                  <a:lnTo>
                    <a:pt x="5110" y="857"/>
                  </a:lnTo>
                  <a:lnTo>
                    <a:pt x="5074" y="947"/>
                  </a:lnTo>
                  <a:lnTo>
                    <a:pt x="5020" y="947"/>
                  </a:lnTo>
                  <a:lnTo>
                    <a:pt x="5020" y="857"/>
                  </a:lnTo>
                  <a:close/>
                  <a:moveTo>
                    <a:pt x="3323" y="947"/>
                  </a:moveTo>
                  <a:lnTo>
                    <a:pt x="3323" y="857"/>
                  </a:lnTo>
                  <a:lnTo>
                    <a:pt x="3287" y="857"/>
                  </a:lnTo>
                  <a:lnTo>
                    <a:pt x="3377" y="857"/>
                  </a:lnTo>
                  <a:lnTo>
                    <a:pt x="3430" y="722"/>
                  </a:lnTo>
                  <a:lnTo>
                    <a:pt x="3377" y="722"/>
                  </a:lnTo>
                  <a:lnTo>
                    <a:pt x="3484" y="722"/>
                  </a:lnTo>
                  <a:lnTo>
                    <a:pt x="3484" y="586"/>
                  </a:lnTo>
                  <a:lnTo>
                    <a:pt x="3520" y="586"/>
                  </a:lnTo>
                  <a:lnTo>
                    <a:pt x="3520" y="722"/>
                  </a:lnTo>
                  <a:lnTo>
                    <a:pt x="3663" y="722"/>
                  </a:lnTo>
                  <a:lnTo>
                    <a:pt x="3663" y="857"/>
                  </a:lnTo>
                  <a:lnTo>
                    <a:pt x="3555" y="857"/>
                  </a:lnTo>
                  <a:lnTo>
                    <a:pt x="3555" y="722"/>
                  </a:lnTo>
                  <a:lnTo>
                    <a:pt x="3520" y="722"/>
                  </a:lnTo>
                  <a:lnTo>
                    <a:pt x="3520" y="857"/>
                  </a:lnTo>
                  <a:lnTo>
                    <a:pt x="3377" y="857"/>
                  </a:lnTo>
                  <a:lnTo>
                    <a:pt x="3323" y="947"/>
                  </a:lnTo>
                  <a:close/>
                  <a:moveTo>
                    <a:pt x="4788" y="1082"/>
                  </a:moveTo>
                  <a:lnTo>
                    <a:pt x="4734" y="1082"/>
                  </a:lnTo>
                  <a:lnTo>
                    <a:pt x="4734" y="857"/>
                  </a:lnTo>
                  <a:lnTo>
                    <a:pt x="4681" y="857"/>
                  </a:lnTo>
                  <a:lnTo>
                    <a:pt x="4913" y="857"/>
                  </a:lnTo>
                  <a:lnTo>
                    <a:pt x="4913" y="947"/>
                  </a:lnTo>
                  <a:lnTo>
                    <a:pt x="5020" y="947"/>
                  </a:lnTo>
                  <a:lnTo>
                    <a:pt x="5020" y="1082"/>
                  </a:lnTo>
                  <a:lnTo>
                    <a:pt x="4913" y="947"/>
                  </a:lnTo>
                  <a:lnTo>
                    <a:pt x="4913" y="1082"/>
                  </a:lnTo>
                  <a:lnTo>
                    <a:pt x="4877" y="1082"/>
                  </a:lnTo>
                  <a:lnTo>
                    <a:pt x="4913" y="1082"/>
                  </a:lnTo>
                  <a:lnTo>
                    <a:pt x="4788" y="1082"/>
                  </a:lnTo>
                  <a:close/>
                  <a:moveTo>
                    <a:pt x="4574" y="1082"/>
                  </a:moveTo>
                  <a:lnTo>
                    <a:pt x="4574" y="947"/>
                  </a:lnTo>
                  <a:lnTo>
                    <a:pt x="4734" y="947"/>
                  </a:lnTo>
                  <a:lnTo>
                    <a:pt x="4734" y="1082"/>
                  </a:lnTo>
                  <a:lnTo>
                    <a:pt x="4681" y="1082"/>
                  </a:lnTo>
                  <a:lnTo>
                    <a:pt x="4681" y="1218"/>
                  </a:lnTo>
                  <a:lnTo>
                    <a:pt x="4681" y="1082"/>
                  </a:lnTo>
                  <a:lnTo>
                    <a:pt x="4574" y="1082"/>
                  </a:lnTo>
                  <a:close/>
                  <a:moveTo>
                    <a:pt x="9272" y="1578"/>
                  </a:moveTo>
                  <a:lnTo>
                    <a:pt x="9237" y="1488"/>
                  </a:lnTo>
                  <a:lnTo>
                    <a:pt x="9272" y="1488"/>
                  </a:lnTo>
                  <a:lnTo>
                    <a:pt x="9272" y="1578"/>
                  </a:lnTo>
                  <a:lnTo>
                    <a:pt x="9326" y="1488"/>
                  </a:lnTo>
                  <a:lnTo>
                    <a:pt x="9380" y="1488"/>
                  </a:lnTo>
                  <a:lnTo>
                    <a:pt x="9380" y="1353"/>
                  </a:lnTo>
                  <a:lnTo>
                    <a:pt x="9415" y="1353"/>
                  </a:lnTo>
                  <a:lnTo>
                    <a:pt x="9415" y="1218"/>
                  </a:lnTo>
                  <a:lnTo>
                    <a:pt x="9523" y="1218"/>
                  </a:lnTo>
                  <a:lnTo>
                    <a:pt x="9523" y="1082"/>
                  </a:lnTo>
                  <a:lnTo>
                    <a:pt x="9523" y="1218"/>
                  </a:lnTo>
                  <a:lnTo>
                    <a:pt x="9576" y="1218"/>
                  </a:lnTo>
                  <a:lnTo>
                    <a:pt x="9576" y="1082"/>
                  </a:lnTo>
                  <a:lnTo>
                    <a:pt x="9862" y="1082"/>
                  </a:lnTo>
                  <a:lnTo>
                    <a:pt x="9898" y="1218"/>
                  </a:lnTo>
                  <a:lnTo>
                    <a:pt x="9862" y="1353"/>
                  </a:lnTo>
                  <a:lnTo>
                    <a:pt x="9808" y="1353"/>
                  </a:lnTo>
                  <a:lnTo>
                    <a:pt x="9951" y="1353"/>
                  </a:lnTo>
                  <a:lnTo>
                    <a:pt x="9951" y="1218"/>
                  </a:lnTo>
                  <a:lnTo>
                    <a:pt x="10112" y="1218"/>
                  </a:lnTo>
                  <a:lnTo>
                    <a:pt x="10112" y="1353"/>
                  </a:lnTo>
                  <a:lnTo>
                    <a:pt x="10148" y="1353"/>
                  </a:lnTo>
                  <a:lnTo>
                    <a:pt x="10148" y="1488"/>
                  </a:lnTo>
                  <a:lnTo>
                    <a:pt x="10112" y="1488"/>
                  </a:lnTo>
                  <a:lnTo>
                    <a:pt x="10112" y="1578"/>
                  </a:lnTo>
                  <a:lnTo>
                    <a:pt x="10148" y="1578"/>
                  </a:lnTo>
                  <a:lnTo>
                    <a:pt x="10112" y="1578"/>
                  </a:lnTo>
                  <a:lnTo>
                    <a:pt x="10112" y="1668"/>
                  </a:lnTo>
                  <a:lnTo>
                    <a:pt x="10059" y="1668"/>
                  </a:lnTo>
                  <a:lnTo>
                    <a:pt x="10059" y="1578"/>
                  </a:lnTo>
                  <a:lnTo>
                    <a:pt x="10005" y="1578"/>
                  </a:lnTo>
                  <a:lnTo>
                    <a:pt x="10005" y="1668"/>
                  </a:lnTo>
                  <a:lnTo>
                    <a:pt x="10112" y="1668"/>
                  </a:lnTo>
                  <a:lnTo>
                    <a:pt x="10112" y="1804"/>
                  </a:lnTo>
                  <a:lnTo>
                    <a:pt x="10148" y="1804"/>
                  </a:lnTo>
                  <a:lnTo>
                    <a:pt x="10148" y="1939"/>
                  </a:lnTo>
                  <a:lnTo>
                    <a:pt x="9951" y="1939"/>
                  </a:lnTo>
                  <a:lnTo>
                    <a:pt x="9951" y="2074"/>
                  </a:lnTo>
                  <a:lnTo>
                    <a:pt x="9898" y="1939"/>
                  </a:lnTo>
                  <a:lnTo>
                    <a:pt x="9630" y="1939"/>
                  </a:lnTo>
                  <a:lnTo>
                    <a:pt x="9630" y="1804"/>
                  </a:lnTo>
                  <a:lnTo>
                    <a:pt x="9469" y="1804"/>
                  </a:lnTo>
                  <a:lnTo>
                    <a:pt x="9469" y="1668"/>
                  </a:lnTo>
                  <a:lnTo>
                    <a:pt x="9415" y="1668"/>
                  </a:lnTo>
                  <a:lnTo>
                    <a:pt x="9415" y="1578"/>
                  </a:lnTo>
                  <a:lnTo>
                    <a:pt x="9380" y="1578"/>
                  </a:lnTo>
                  <a:lnTo>
                    <a:pt x="9415" y="1578"/>
                  </a:lnTo>
                  <a:lnTo>
                    <a:pt x="9380" y="1578"/>
                  </a:lnTo>
                  <a:lnTo>
                    <a:pt x="9380" y="1488"/>
                  </a:lnTo>
                  <a:lnTo>
                    <a:pt x="9326" y="1578"/>
                  </a:lnTo>
                  <a:lnTo>
                    <a:pt x="9272" y="1578"/>
                  </a:lnTo>
                  <a:close/>
                  <a:moveTo>
                    <a:pt x="9040" y="1218"/>
                  </a:moveTo>
                  <a:lnTo>
                    <a:pt x="8987" y="1218"/>
                  </a:lnTo>
                  <a:lnTo>
                    <a:pt x="9326" y="1218"/>
                  </a:lnTo>
                  <a:lnTo>
                    <a:pt x="9380" y="1353"/>
                  </a:lnTo>
                  <a:lnTo>
                    <a:pt x="9237" y="1353"/>
                  </a:lnTo>
                  <a:lnTo>
                    <a:pt x="9237" y="1488"/>
                  </a:lnTo>
                  <a:lnTo>
                    <a:pt x="9130" y="1488"/>
                  </a:lnTo>
                  <a:lnTo>
                    <a:pt x="9130" y="1353"/>
                  </a:lnTo>
                  <a:lnTo>
                    <a:pt x="9183" y="1353"/>
                  </a:lnTo>
                  <a:lnTo>
                    <a:pt x="9040" y="1353"/>
                  </a:lnTo>
                  <a:lnTo>
                    <a:pt x="9040" y="1218"/>
                  </a:lnTo>
                  <a:close/>
                  <a:moveTo>
                    <a:pt x="10148" y="1488"/>
                  </a:moveTo>
                  <a:lnTo>
                    <a:pt x="10148" y="1353"/>
                  </a:lnTo>
                  <a:lnTo>
                    <a:pt x="10201" y="1488"/>
                  </a:lnTo>
                  <a:lnTo>
                    <a:pt x="10148" y="1488"/>
                  </a:lnTo>
                  <a:close/>
                  <a:moveTo>
                    <a:pt x="7200" y="1578"/>
                  </a:moveTo>
                  <a:lnTo>
                    <a:pt x="7146" y="1578"/>
                  </a:lnTo>
                  <a:lnTo>
                    <a:pt x="7146" y="1488"/>
                  </a:lnTo>
                  <a:lnTo>
                    <a:pt x="7254" y="1488"/>
                  </a:lnTo>
                  <a:lnTo>
                    <a:pt x="7254" y="1578"/>
                  </a:lnTo>
                  <a:lnTo>
                    <a:pt x="7307" y="1578"/>
                  </a:lnTo>
                  <a:lnTo>
                    <a:pt x="7200" y="1578"/>
                  </a:lnTo>
                  <a:close/>
                  <a:moveTo>
                    <a:pt x="9094" y="1578"/>
                  </a:moveTo>
                  <a:lnTo>
                    <a:pt x="9130" y="1578"/>
                  </a:lnTo>
                  <a:lnTo>
                    <a:pt x="9094" y="1578"/>
                  </a:lnTo>
                  <a:close/>
                  <a:moveTo>
                    <a:pt x="9183" y="1578"/>
                  </a:moveTo>
                  <a:lnTo>
                    <a:pt x="9237" y="1578"/>
                  </a:lnTo>
                  <a:lnTo>
                    <a:pt x="9183" y="1578"/>
                  </a:lnTo>
                  <a:close/>
                  <a:moveTo>
                    <a:pt x="10773" y="2165"/>
                  </a:moveTo>
                  <a:lnTo>
                    <a:pt x="10773" y="2300"/>
                  </a:lnTo>
                  <a:lnTo>
                    <a:pt x="10595" y="2300"/>
                  </a:lnTo>
                  <a:lnTo>
                    <a:pt x="10595" y="2435"/>
                  </a:lnTo>
                  <a:lnTo>
                    <a:pt x="10201" y="2435"/>
                  </a:lnTo>
                  <a:lnTo>
                    <a:pt x="10148" y="2570"/>
                  </a:lnTo>
                  <a:lnTo>
                    <a:pt x="10059" y="2570"/>
                  </a:lnTo>
                  <a:lnTo>
                    <a:pt x="10059" y="2435"/>
                  </a:lnTo>
                  <a:lnTo>
                    <a:pt x="10112" y="2435"/>
                  </a:lnTo>
                  <a:lnTo>
                    <a:pt x="10148" y="2300"/>
                  </a:lnTo>
                  <a:lnTo>
                    <a:pt x="10148" y="2074"/>
                  </a:lnTo>
                  <a:lnTo>
                    <a:pt x="10201" y="2074"/>
                  </a:lnTo>
                  <a:lnTo>
                    <a:pt x="10237" y="1939"/>
                  </a:lnTo>
                  <a:lnTo>
                    <a:pt x="10237" y="2074"/>
                  </a:lnTo>
                  <a:lnTo>
                    <a:pt x="10291" y="2074"/>
                  </a:lnTo>
                  <a:lnTo>
                    <a:pt x="10237" y="1939"/>
                  </a:lnTo>
                  <a:lnTo>
                    <a:pt x="10291" y="1939"/>
                  </a:lnTo>
                  <a:lnTo>
                    <a:pt x="10291" y="1804"/>
                  </a:lnTo>
                  <a:lnTo>
                    <a:pt x="10237" y="1804"/>
                  </a:lnTo>
                  <a:lnTo>
                    <a:pt x="10291" y="1668"/>
                  </a:lnTo>
                  <a:lnTo>
                    <a:pt x="10344" y="1668"/>
                  </a:lnTo>
                  <a:lnTo>
                    <a:pt x="10344" y="1578"/>
                  </a:lnTo>
                  <a:lnTo>
                    <a:pt x="10380" y="1578"/>
                  </a:lnTo>
                  <a:lnTo>
                    <a:pt x="10380" y="1668"/>
                  </a:lnTo>
                  <a:lnTo>
                    <a:pt x="10434" y="1668"/>
                  </a:lnTo>
                  <a:lnTo>
                    <a:pt x="10434" y="1578"/>
                  </a:lnTo>
                  <a:lnTo>
                    <a:pt x="10541" y="1578"/>
                  </a:lnTo>
                  <a:lnTo>
                    <a:pt x="10541" y="1668"/>
                  </a:lnTo>
                  <a:lnTo>
                    <a:pt x="10487" y="1668"/>
                  </a:lnTo>
                  <a:lnTo>
                    <a:pt x="10487" y="1804"/>
                  </a:lnTo>
                  <a:lnTo>
                    <a:pt x="10434" y="1939"/>
                  </a:lnTo>
                  <a:lnTo>
                    <a:pt x="10487" y="1939"/>
                  </a:lnTo>
                  <a:lnTo>
                    <a:pt x="10541" y="1804"/>
                  </a:lnTo>
                  <a:lnTo>
                    <a:pt x="10684" y="1804"/>
                  </a:lnTo>
                  <a:lnTo>
                    <a:pt x="10684" y="1939"/>
                  </a:lnTo>
                  <a:lnTo>
                    <a:pt x="10720" y="1939"/>
                  </a:lnTo>
                  <a:lnTo>
                    <a:pt x="10720" y="2074"/>
                  </a:lnTo>
                  <a:lnTo>
                    <a:pt x="10720" y="1939"/>
                  </a:lnTo>
                  <a:lnTo>
                    <a:pt x="10773" y="1939"/>
                  </a:lnTo>
                  <a:lnTo>
                    <a:pt x="10720" y="1939"/>
                  </a:lnTo>
                  <a:lnTo>
                    <a:pt x="10773" y="1939"/>
                  </a:lnTo>
                  <a:lnTo>
                    <a:pt x="10773" y="2074"/>
                  </a:lnTo>
                  <a:lnTo>
                    <a:pt x="10827" y="2165"/>
                  </a:lnTo>
                  <a:lnTo>
                    <a:pt x="10773" y="2165"/>
                  </a:lnTo>
                  <a:close/>
                  <a:moveTo>
                    <a:pt x="10916" y="2435"/>
                  </a:moveTo>
                  <a:lnTo>
                    <a:pt x="10880" y="2435"/>
                  </a:lnTo>
                  <a:lnTo>
                    <a:pt x="10880" y="2300"/>
                  </a:lnTo>
                  <a:lnTo>
                    <a:pt x="10970" y="2300"/>
                  </a:lnTo>
                  <a:lnTo>
                    <a:pt x="10970" y="2435"/>
                  </a:lnTo>
                  <a:lnTo>
                    <a:pt x="10916" y="2435"/>
                  </a:lnTo>
                  <a:close/>
                  <a:moveTo>
                    <a:pt x="9380" y="2435"/>
                  </a:moveTo>
                  <a:lnTo>
                    <a:pt x="9326" y="2435"/>
                  </a:lnTo>
                  <a:lnTo>
                    <a:pt x="9380" y="2435"/>
                  </a:lnTo>
                  <a:close/>
                  <a:moveTo>
                    <a:pt x="11131" y="2435"/>
                  </a:moveTo>
                  <a:lnTo>
                    <a:pt x="11077" y="2435"/>
                  </a:lnTo>
                  <a:lnTo>
                    <a:pt x="11131" y="2435"/>
                  </a:lnTo>
                  <a:close/>
                  <a:moveTo>
                    <a:pt x="9130" y="2706"/>
                  </a:moveTo>
                  <a:lnTo>
                    <a:pt x="9094" y="2706"/>
                  </a:lnTo>
                  <a:lnTo>
                    <a:pt x="9130" y="2706"/>
                  </a:lnTo>
                  <a:close/>
                  <a:moveTo>
                    <a:pt x="7861" y="2796"/>
                  </a:moveTo>
                  <a:lnTo>
                    <a:pt x="7915" y="2796"/>
                  </a:lnTo>
                  <a:lnTo>
                    <a:pt x="7915" y="2886"/>
                  </a:lnTo>
                  <a:lnTo>
                    <a:pt x="7861" y="2796"/>
                  </a:lnTo>
                  <a:close/>
                  <a:moveTo>
                    <a:pt x="10970" y="2886"/>
                  </a:moveTo>
                  <a:lnTo>
                    <a:pt x="11023" y="2796"/>
                  </a:lnTo>
                  <a:lnTo>
                    <a:pt x="11023" y="2886"/>
                  </a:lnTo>
                  <a:lnTo>
                    <a:pt x="10970" y="2886"/>
                  </a:lnTo>
                  <a:close/>
                  <a:moveTo>
                    <a:pt x="11077" y="2886"/>
                  </a:moveTo>
                  <a:lnTo>
                    <a:pt x="11131" y="2886"/>
                  </a:lnTo>
                  <a:lnTo>
                    <a:pt x="11077" y="2886"/>
                  </a:lnTo>
                  <a:close/>
                  <a:moveTo>
                    <a:pt x="8754" y="3021"/>
                  </a:moveTo>
                  <a:lnTo>
                    <a:pt x="8754" y="2886"/>
                  </a:lnTo>
                  <a:lnTo>
                    <a:pt x="8844" y="2886"/>
                  </a:lnTo>
                  <a:lnTo>
                    <a:pt x="8844" y="3021"/>
                  </a:lnTo>
                  <a:lnTo>
                    <a:pt x="8790" y="3021"/>
                  </a:lnTo>
                  <a:lnTo>
                    <a:pt x="8754" y="2886"/>
                  </a:lnTo>
                  <a:lnTo>
                    <a:pt x="8754" y="3021"/>
                  </a:lnTo>
                  <a:close/>
                  <a:moveTo>
                    <a:pt x="9719" y="2886"/>
                  </a:moveTo>
                  <a:lnTo>
                    <a:pt x="9719" y="3021"/>
                  </a:lnTo>
                  <a:lnTo>
                    <a:pt x="9666" y="3157"/>
                  </a:lnTo>
                  <a:lnTo>
                    <a:pt x="9576" y="3157"/>
                  </a:lnTo>
                  <a:lnTo>
                    <a:pt x="9630" y="3021"/>
                  </a:lnTo>
                  <a:lnTo>
                    <a:pt x="9719" y="3021"/>
                  </a:lnTo>
                  <a:lnTo>
                    <a:pt x="9719" y="2886"/>
                  </a:lnTo>
                  <a:close/>
                  <a:moveTo>
                    <a:pt x="8754" y="3021"/>
                  </a:moveTo>
                  <a:lnTo>
                    <a:pt x="8701" y="3021"/>
                  </a:lnTo>
                  <a:lnTo>
                    <a:pt x="8754" y="3021"/>
                  </a:lnTo>
                  <a:lnTo>
                    <a:pt x="8754" y="3157"/>
                  </a:lnTo>
                  <a:lnTo>
                    <a:pt x="8701" y="3157"/>
                  </a:lnTo>
                  <a:lnTo>
                    <a:pt x="8701" y="3021"/>
                  </a:lnTo>
                  <a:lnTo>
                    <a:pt x="8754" y="3021"/>
                  </a:lnTo>
                  <a:close/>
                  <a:moveTo>
                    <a:pt x="17312" y="3021"/>
                  </a:moveTo>
                  <a:close/>
                  <a:moveTo>
                    <a:pt x="5217" y="3788"/>
                  </a:moveTo>
                  <a:lnTo>
                    <a:pt x="5217" y="3517"/>
                  </a:lnTo>
                  <a:lnTo>
                    <a:pt x="5360" y="3517"/>
                  </a:lnTo>
                  <a:lnTo>
                    <a:pt x="5360" y="3653"/>
                  </a:lnTo>
                  <a:lnTo>
                    <a:pt x="5360" y="3517"/>
                  </a:lnTo>
                  <a:lnTo>
                    <a:pt x="5396" y="3653"/>
                  </a:lnTo>
                  <a:lnTo>
                    <a:pt x="5449" y="3653"/>
                  </a:lnTo>
                  <a:lnTo>
                    <a:pt x="5449" y="3517"/>
                  </a:lnTo>
                  <a:lnTo>
                    <a:pt x="5449" y="3653"/>
                  </a:lnTo>
                  <a:lnTo>
                    <a:pt x="5503" y="3653"/>
                  </a:lnTo>
                  <a:lnTo>
                    <a:pt x="5503" y="3517"/>
                  </a:lnTo>
                  <a:lnTo>
                    <a:pt x="5646" y="3517"/>
                  </a:lnTo>
                  <a:lnTo>
                    <a:pt x="5646" y="3427"/>
                  </a:lnTo>
                  <a:lnTo>
                    <a:pt x="5842" y="3427"/>
                  </a:lnTo>
                  <a:lnTo>
                    <a:pt x="5842" y="3292"/>
                  </a:lnTo>
                  <a:lnTo>
                    <a:pt x="5878" y="3292"/>
                  </a:lnTo>
                  <a:lnTo>
                    <a:pt x="5878" y="3157"/>
                  </a:lnTo>
                  <a:lnTo>
                    <a:pt x="6182" y="3157"/>
                  </a:lnTo>
                  <a:lnTo>
                    <a:pt x="6235" y="3292"/>
                  </a:lnTo>
                  <a:lnTo>
                    <a:pt x="6182" y="3292"/>
                  </a:lnTo>
                  <a:lnTo>
                    <a:pt x="6182" y="3517"/>
                  </a:lnTo>
                  <a:lnTo>
                    <a:pt x="6074" y="3517"/>
                  </a:lnTo>
                  <a:lnTo>
                    <a:pt x="6074" y="3653"/>
                  </a:lnTo>
                  <a:lnTo>
                    <a:pt x="5985" y="3653"/>
                  </a:lnTo>
                  <a:lnTo>
                    <a:pt x="5985" y="3788"/>
                  </a:lnTo>
                  <a:lnTo>
                    <a:pt x="5753" y="3788"/>
                  </a:lnTo>
                  <a:lnTo>
                    <a:pt x="5753" y="3923"/>
                  </a:lnTo>
                  <a:lnTo>
                    <a:pt x="5592" y="3923"/>
                  </a:lnTo>
                  <a:lnTo>
                    <a:pt x="5556" y="4058"/>
                  </a:lnTo>
                  <a:lnTo>
                    <a:pt x="5360" y="4058"/>
                  </a:lnTo>
                  <a:lnTo>
                    <a:pt x="5360" y="4104"/>
                  </a:lnTo>
                  <a:lnTo>
                    <a:pt x="5360" y="4058"/>
                  </a:lnTo>
                  <a:lnTo>
                    <a:pt x="5360" y="4104"/>
                  </a:lnTo>
                  <a:lnTo>
                    <a:pt x="5324" y="4104"/>
                  </a:lnTo>
                  <a:lnTo>
                    <a:pt x="5324" y="4239"/>
                  </a:lnTo>
                  <a:lnTo>
                    <a:pt x="5270" y="4239"/>
                  </a:lnTo>
                  <a:lnTo>
                    <a:pt x="5270" y="4104"/>
                  </a:lnTo>
                  <a:lnTo>
                    <a:pt x="5270" y="4239"/>
                  </a:lnTo>
                  <a:lnTo>
                    <a:pt x="5217" y="4239"/>
                  </a:lnTo>
                  <a:lnTo>
                    <a:pt x="5163" y="4374"/>
                  </a:lnTo>
                  <a:lnTo>
                    <a:pt x="5163" y="4239"/>
                  </a:lnTo>
                  <a:lnTo>
                    <a:pt x="5110" y="4239"/>
                  </a:lnTo>
                  <a:lnTo>
                    <a:pt x="5110" y="4374"/>
                  </a:lnTo>
                  <a:lnTo>
                    <a:pt x="5074" y="4374"/>
                  </a:lnTo>
                  <a:lnTo>
                    <a:pt x="5163" y="4374"/>
                  </a:lnTo>
                  <a:lnTo>
                    <a:pt x="5163" y="4509"/>
                  </a:lnTo>
                  <a:lnTo>
                    <a:pt x="5074" y="4509"/>
                  </a:lnTo>
                  <a:lnTo>
                    <a:pt x="5074" y="4645"/>
                  </a:lnTo>
                  <a:lnTo>
                    <a:pt x="5020" y="4645"/>
                  </a:lnTo>
                  <a:lnTo>
                    <a:pt x="5020" y="4509"/>
                  </a:lnTo>
                  <a:lnTo>
                    <a:pt x="5020" y="4645"/>
                  </a:lnTo>
                  <a:lnTo>
                    <a:pt x="4967" y="4645"/>
                  </a:lnTo>
                  <a:lnTo>
                    <a:pt x="4967" y="4735"/>
                  </a:lnTo>
                  <a:lnTo>
                    <a:pt x="4913" y="4735"/>
                  </a:lnTo>
                  <a:lnTo>
                    <a:pt x="4913" y="4645"/>
                  </a:lnTo>
                  <a:lnTo>
                    <a:pt x="4877" y="4645"/>
                  </a:lnTo>
                  <a:lnTo>
                    <a:pt x="4913" y="4645"/>
                  </a:lnTo>
                  <a:lnTo>
                    <a:pt x="4913" y="4870"/>
                  </a:lnTo>
                  <a:lnTo>
                    <a:pt x="4877" y="4870"/>
                  </a:lnTo>
                  <a:lnTo>
                    <a:pt x="4913" y="4870"/>
                  </a:lnTo>
                  <a:lnTo>
                    <a:pt x="4877" y="4870"/>
                  </a:lnTo>
                  <a:lnTo>
                    <a:pt x="4877" y="5005"/>
                  </a:lnTo>
                  <a:lnTo>
                    <a:pt x="4788" y="5005"/>
                  </a:lnTo>
                  <a:lnTo>
                    <a:pt x="4788" y="4870"/>
                  </a:lnTo>
                  <a:lnTo>
                    <a:pt x="4734" y="4870"/>
                  </a:lnTo>
                  <a:lnTo>
                    <a:pt x="4788" y="4870"/>
                  </a:lnTo>
                  <a:lnTo>
                    <a:pt x="4788" y="5005"/>
                  </a:lnTo>
                  <a:lnTo>
                    <a:pt x="4824" y="5005"/>
                  </a:lnTo>
                  <a:lnTo>
                    <a:pt x="4824" y="5141"/>
                  </a:lnTo>
                  <a:lnTo>
                    <a:pt x="4788" y="5141"/>
                  </a:lnTo>
                  <a:lnTo>
                    <a:pt x="4788" y="5276"/>
                  </a:lnTo>
                  <a:lnTo>
                    <a:pt x="4681" y="5276"/>
                  </a:lnTo>
                  <a:lnTo>
                    <a:pt x="4681" y="5141"/>
                  </a:lnTo>
                  <a:lnTo>
                    <a:pt x="4681" y="5276"/>
                  </a:lnTo>
                  <a:lnTo>
                    <a:pt x="4734" y="5276"/>
                  </a:lnTo>
                  <a:lnTo>
                    <a:pt x="4734" y="5366"/>
                  </a:lnTo>
                  <a:lnTo>
                    <a:pt x="4395" y="5366"/>
                  </a:lnTo>
                  <a:lnTo>
                    <a:pt x="4395" y="5276"/>
                  </a:lnTo>
                  <a:lnTo>
                    <a:pt x="4431" y="5276"/>
                  </a:lnTo>
                  <a:lnTo>
                    <a:pt x="4431" y="5141"/>
                  </a:lnTo>
                  <a:lnTo>
                    <a:pt x="4484" y="5141"/>
                  </a:lnTo>
                  <a:lnTo>
                    <a:pt x="4395" y="5141"/>
                  </a:lnTo>
                  <a:lnTo>
                    <a:pt x="4395" y="5276"/>
                  </a:lnTo>
                  <a:lnTo>
                    <a:pt x="4341" y="5276"/>
                  </a:lnTo>
                  <a:lnTo>
                    <a:pt x="4341" y="5141"/>
                  </a:lnTo>
                  <a:lnTo>
                    <a:pt x="4306" y="5141"/>
                  </a:lnTo>
                  <a:lnTo>
                    <a:pt x="4395" y="5141"/>
                  </a:lnTo>
                  <a:lnTo>
                    <a:pt x="4395" y="5005"/>
                  </a:lnTo>
                  <a:lnTo>
                    <a:pt x="4431" y="5005"/>
                  </a:lnTo>
                  <a:lnTo>
                    <a:pt x="4395" y="5005"/>
                  </a:lnTo>
                  <a:lnTo>
                    <a:pt x="4431" y="4870"/>
                  </a:lnTo>
                  <a:lnTo>
                    <a:pt x="4538" y="4870"/>
                  </a:lnTo>
                  <a:lnTo>
                    <a:pt x="4484" y="4735"/>
                  </a:lnTo>
                  <a:lnTo>
                    <a:pt x="4574" y="4735"/>
                  </a:lnTo>
                  <a:lnTo>
                    <a:pt x="4627" y="4645"/>
                  </a:lnTo>
                  <a:lnTo>
                    <a:pt x="4538" y="4645"/>
                  </a:lnTo>
                  <a:lnTo>
                    <a:pt x="4538" y="4509"/>
                  </a:lnTo>
                  <a:lnTo>
                    <a:pt x="4574" y="4509"/>
                  </a:lnTo>
                  <a:lnTo>
                    <a:pt x="4627" y="4374"/>
                  </a:lnTo>
                  <a:lnTo>
                    <a:pt x="4681" y="4374"/>
                  </a:lnTo>
                  <a:lnTo>
                    <a:pt x="4627" y="4374"/>
                  </a:lnTo>
                  <a:lnTo>
                    <a:pt x="4627" y="4239"/>
                  </a:lnTo>
                  <a:lnTo>
                    <a:pt x="4574" y="4374"/>
                  </a:lnTo>
                  <a:lnTo>
                    <a:pt x="4574" y="4239"/>
                  </a:lnTo>
                  <a:lnTo>
                    <a:pt x="4538" y="4239"/>
                  </a:lnTo>
                  <a:lnTo>
                    <a:pt x="4681" y="4239"/>
                  </a:lnTo>
                  <a:lnTo>
                    <a:pt x="4681" y="4104"/>
                  </a:lnTo>
                  <a:lnTo>
                    <a:pt x="4788" y="4104"/>
                  </a:lnTo>
                  <a:lnTo>
                    <a:pt x="4788" y="4058"/>
                  </a:lnTo>
                  <a:lnTo>
                    <a:pt x="4877" y="4058"/>
                  </a:lnTo>
                  <a:lnTo>
                    <a:pt x="4913" y="3923"/>
                  </a:lnTo>
                  <a:lnTo>
                    <a:pt x="4913" y="3788"/>
                  </a:lnTo>
                  <a:lnTo>
                    <a:pt x="5110" y="3788"/>
                  </a:lnTo>
                  <a:lnTo>
                    <a:pt x="5110" y="3653"/>
                  </a:lnTo>
                  <a:lnTo>
                    <a:pt x="5217" y="3653"/>
                  </a:lnTo>
                  <a:lnTo>
                    <a:pt x="5217" y="3788"/>
                  </a:lnTo>
                  <a:lnTo>
                    <a:pt x="5163" y="3788"/>
                  </a:lnTo>
                  <a:lnTo>
                    <a:pt x="5217" y="3788"/>
                  </a:lnTo>
                  <a:close/>
                  <a:moveTo>
                    <a:pt x="9719" y="3157"/>
                  </a:moveTo>
                  <a:lnTo>
                    <a:pt x="9666" y="3157"/>
                  </a:lnTo>
                  <a:lnTo>
                    <a:pt x="9719" y="3157"/>
                  </a:lnTo>
                  <a:close/>
                  <a:moveTo>
                    <a:pt x="9862" y="3292"/>
                  </a:moveTo>
                  <a:lnTo>
                    <a:pt x="9862" y="3157"/>
                  </a:lnTo>
                  <a:lnTo>
                    <a:pt x="9898" y="3157"/>
                  </a:lnTo>
                  <a:lnTo>
                    <a:pt x="9898" y="3292"/>
                  </a:lnTo>
                  <a:lnTo>
                    <a:pt x="9862" y="3292"/>
                  </a:lnTo>
                  <a:close/>
                  <a:moveTo>
                    <a:pt x="9862" y="3292"/>
                  </a:moveTo>
                  <a:lnTo>
                    <a:pt x="9808" y="3292"/>
                  </a:lnTo>
                  <a:lnTo>
                    <a:pt x="9862" y="3292"/>
                  </a:lnTo>
                  <a:close/>
                  <a:moveTo>
                    <a:pt x="16240" y="3427"/>
                  </a:moveTo>
                  <a:lnTo>
                    <a:pt x="16240" y="3292"/>
                  </a:lnTo>
                  <a:lnTo>
                    <a:pt x="16347" y="3292"/>
                  </a:lnTo>
                  <a:lnTo>
                    <a:pt x="16347" y="3427"/>
                  </a:lnTo>
                  <a:lnTo>
                    <a:pt x="16347" y="3292"/>
                  </a:lnTo>
                  <a:lnTo>
                    <a:pt x="16294" y="3292"/>
                  </a:lnTo>
                  <a:lnTo>
                    <a:pt x="16294" y="3427"/>
                  </a:lnTo>
                  <a:lnTo>
                    <a:pt x="16240" y="3427"/>
                  </a:lnTo>
                  <a:close/>
                  <a:moveTo>
                    <a:pt x="9862" y="3427"/>
                  </a:moveTo>
                  <a:lnTo>
                    <a:pt x="9808" y="3427"/>
                  </a:lnTo>
                  <a:lnTo>
                    <a:pt x="9808" y="3292"/>
                  </a:lnTo>
                  <a:lnTo>
                    <a:pt x="9862" y="3292"/>
                  </a:lnTo>
                  <a:lnTo>
                    <a:pt x="9862" y="3427"/>
                  </a:lnTo>
                  <a:close/>
                  <a:moveTo>
                    <a:pt x="9523" y="3292"/>
                  </a:moveTo>
                  <a:lnTo>
                    <a:pt x="9576" y="3427"/>
                  </a:lnTo>
                  <a:lnTo>
                    <a:pt x="9523" y="3427"/>
                  </a:lnTo>
                  <a:lnTo>
                    <a:pt x="9523" y="3292"/>
                  </a:lnTo>
                  <a:close/>
                  <a:moveTo>
                    <a:pt x="9719" y="3292"/>
                  </a:moveTo>
                  <a:lnTo>
                    <a:pt x="9719" y="3427"/>
                  </a:lnTo>
                  <a:lnTo>
                    <a:pt x="9630" y="3427"/>
                  </a:lnTo>
                  <a:lnTo>
                    <a:pt x="9630" y="3292"/>
                  </a:lnTo>
                  <a:lnTo>
                    <a:pt x="9719" y="3292"/>
                  </a:lnTo>
                  <a:close/>
                  <a:moveTo>
                    <a:pt x="9415" y="3427"/>
                  </a:moveTo>
                  <a:lnTo>
                    <a:pt x="9380" y="3427"/>
                  </a:lnTo>
                  <a:lnTo>
                    <a:pt x="9415" y="3427"/>
                  </a:lnTo>
                  <a:close/>
                  <a:moveTo>
                    <a:pt x="11792" y="3517"/>
                  </a:moveTo>
                  <a:lnTo>
                    <a:pt x="11792" y="3427"/>
                  </a:lnTo>
                  <a:lnTo>
                    <a:pt x="11845" y="3427"/>
                  </a:lnTo>
                  <a:lnTo>
                    <a:pt x="11845" y="3517"/>
                  </a:lnTo>
                  <a:lnTo>
                    <a:pt x="11792" y="3517"/>
                  </a:lnTo>
                  <a:close/>
                  <a:moveTo>
                    <a:pt x="9719" y="3653"/>
                  </a:moveTo>
                  <a:lnTo>
                    <a:pt x="9719" y="3517"/>
                  </a:lnTo>
                  <a:lnTo>
                    <a:pt x="9755" y="3517"/>
                  </a:lnTo>
                  <a:lnTo>
                    <a:pt x="9719" y="3517"/>
                  </a:lnTo>
                  <a:lnTo>
                    <a:pt x="9719" y="3653"/>
                  </a:lnTo>
                  <a:lnTo>
                    <a:pt x="9755" y="3653"/>
                  </a:lnTo>
                  <a:lnTo>
                    <a:pt x="9755" y="3517"/>
                  </a:lnTo>
                  <a:lnTo>
                    <a:pt x="9755" y="3653"/>
                  </a:lnTo>
                  <a:lnTo>
                    <a:pt x="9719" y="3653"/>
                  </a:lnTo>
                  <a:close/>
                  <a:moveTo>
                    <a:pt x="9719" y="3788"/>
                  </a:moveTo>
                  <a:lnTo>
                    <a:pt x="9666" y="3653"/>
                  </a:lnTo>
                  <a:lnTo>
                    <a:pt x="9576" y="3653"/>
                  </a:lnTo>
                  <a:lnTo>
                    <a:pt x="9576" y="3517"/>
                  </a:lnTo>
                  <a:lnTo>
                    <a:pt x="9630" y="3653"/>
                  </a:lnTo>
                  <a:lnTo>
                    <a:pt x="9630" y="3517"/>
                  </a:lnTo>
                  <a:lnTo>
                    <a:pt x="9719" y="3517"/>
                  </a:lnTo>
                  <a:lnTo>
                    <a:pt x="9719" y="3653"/>
                  </a:lnTo>
                  <a:lnTo>
                    <a:pt x="9719" y="3517"/>
                  </a:lnTo>
                  <a:lnTo>
                    <a:pt x="9666" y="3653"/>
                  </a:lnTo>
                  <a:lnTo>
                    <a:pt x="9719" y="3653"/>
                  </a:lnTo>
                  <a:lnTo>
                    <a:pt x="9719" y="3788"/>
                  </a:lnTo>
                  <a:close/>
                  <a:moveTo>
                    <a:pt x="9523" y="3653"/>
                  </a:moveTo>
                  <a:lnTo>
                    <a:pt x="9523" y="3517"/>
                  </a:lnTo>
                  <a:lnTo>
                    <a:pt x="9523" y="3653"/>
                  </a:lnTo>
                  <a:lnTo>
                    <a:pt x="9469" y="3653"/>
                  </a:lnTo>
                  <a:lnTo>
                    <a:pt x="9523" y="3653"/>
                  </a:lnTo>
                  <a:close/>
                  <a:moveTo>
                    <a:pt x="15508" y="4509"/>
                  </a:moveTo>
                  <a:lnTo>
                    <a:pt x="15472" y="4509"/>
                  </a:lnTo>
                  <a:lnTo>
                    <a:pt x="15472" y="4374"/>
                  </a:lnTo>
                  <a:lnTo>
                    <a:pt x="15329" y="4374"/>
                  </a:lnTo>
                  <a:lnTo>
                    <a:pt x="15275" y="4509"/>
                  </a:lnTo>
                  <a:lnTo>
                    <a:pt x="15222" y="4509"/>
                  </a:lnTo>
                  <a:lnTo>
                    <a:pt x="15186" y="4374"/>
                  </a:lnTo>
                  <a:lnTo>
                    <a:pt x="15133" y="4374"/>
                  </a:lnTo>
                  <a:lnTo>
                    <a:pt x="15133" y="4509"/>
                  </a:lnTo>
                  <a:lnTo>
                    <a:pt x="15186" y="4509"/>
                  </a:lnTo>
                  <a:lnTo>
                    <a:pt x="14936" y="4509"/>
                  </a:lnTo>
                  <a:lnTo>
                    <a:pt x="14936" y="4374"/>
                  </a:lnTo>
                  <a:lnTo>
                    <a:pt x="14900" y="4374"/>
                  </a:lnTo>
                  <a:lnTo>
                    <a:pt x="14900" y="4239"/>
                  </a:lnTo>
                  <a:lnTo>
                    <a:pt x="14847" y="4239"/>
                  </a:lnTo>
                  <a:lnTo>
                    <a:pt x="14793" y="4104"/>
                  </a:lnTo>
                  <a:lnTo>
                    <a:pt x="14847" y="4104"/>
                  </a:lnTo>
                  <a:lnTo>
                    <a:pt x="14847" y="3923"/>
                  </a:lnTo>
                  <a:lnTo>
                    <a:pt x="14900" y="3923"/>
                  </a:lnTo>
                  <a:lnTo>
                    <a:pt x="14900" y="3788"/>
                  </a:lnTo>
                  <a:lnTo>
                    <a:pt x="14847" y="3788"/>
                  </a:lnTo>
                  <a:lnTo>
                    <a:pt x="14936" y="3788"/>
                  </a:lnTo>
                  <a:lnTo>
                    <a:pt x="14936" y="3653"/>
                  </a:lnTo>
                  <a:lnTo>
                    <a:pt x="14990" y="3653"/>
                  </a:lnTo>
                  <a:lnTo>
                    <a:pt x="14990" y="3788"/>
                  </a:lnTo>
                  <a:lnTo>
                    <a:pt x="14990" y="3653"/>
                  </a:lnTo>
                  <a:lnTo>
                    <a:pt x="15079" y="3653"/>
                  </a:lnTo>
                  <a:lnTo>
                    <a:pt x="15079" y="3788"/>
                  </a:lnTo>
                  <a:lnTo>
                    <a:pt x="15186" y="3788"/>
                  </a:lnTo>
                  <a:lnTo>
                    <a:pt x="15186" y="3923"/>
                  </a:lnTo>
                  <a:lnTo>
                    <a:pt x="15275" y="3923"/>
                  </a:lnTo>
                  <a:lnTo>
                    <a:pt x="15275" y="4058"/>
                  </a:lnTo>
                  <a:lnTo>
                    <a:pt x="15329" y="4058"/>
                  </a:lnTo>
                  <a:lnTo>
                    <a:pt x="15329" y="3788"/>
                  </a:lnTo>
                  <a:lnTo>
                    <a:pt x="15383" y="3788"/>
                  </a:lnTo>
                  <a:lnTo>
                    <a:pt x="15383" y="3653"/>
                  </a:lnTo>
                  <a:lnTo>
                    <a:pt x="15436" y="3788"/>
                  </a:lnTo>
                  <a:lnTo>
                    <a:pt x="15508" y="3788"/>
                  </a:lnTo>
                  <a:lnTo>
                    <a:pt x="15508" y="3923"/>
                  </a:lnTo>
                  <a:lnTo>
                    <a:pt x="15615" y="3923"/>
                  </a:lnTo>
                  <a:lnTo>
                    <a:pt x="15668" y="3788"/>
                  </a:lnTo>
                  <a:lnTo>
                    <a:pt x="15704" y="3923"/>
                  </a:lnTo>
                  <a:lnTo>
                    <a:pt x="15758" y="4058"/>
                  </a:lnTo>
                  <a:lnTo>
                    <a:pt x="15811" y="4058"/>
                  </a:lnTo>
                  <a:lnTo>
                    <a:pt x="15811" y="4239"/>
                  </a:lnTo>
                  <a:lnTo>
                    <a:pt x="15704" y="4239"/>
                  </a:lnTo>
                  <a:lnTo>
                    <a:pt x="15704" y="4374"/>
                  </a:lnTo>
                  <a:lnTo>
                    <a:pt x="15704" y="4239"/>
                  </a:lnTo>
                  <a:lnTo>
                    <a:pt x="15508" y="4239"/>
                  </a:lnTo>
                  <a:lnTo>
                    <a:pt x="15508" y="4058"/>
                  </a:lnTo>
                  <a:lnTo>
                    <a:pt x="15561" y="4058"/>
                  </a:lnTo>
                  <a:lnTo>
                    <a:pt x="15561" y="3923"/>
                  </a:lnTo>
                  <a:lnTo>
                    <a:pt x="15508" y="3923"/>
                  </a:lnTo>
                  <a:lnTo>
                    <a:pt x="15508" y="4058"/>
                  </a:lnTo>
                  <a:lnTo>
                    <a:pt x="15472" y="4058"/>
                  </a:lnTo>
                  <a:lnTo>
                    <a:pt x="15472" y="4239"/>
                  </a:lnTo>
                  <a:lnTo>
                    <a:pt x="15615" y="4239"/>
                  </a:lnTo>
                  <a:lnTo>
                    <a:pt x="15615" y="4374"/>
                  </a:lnTo>
                  <a:lnTo>
                    <a:pt x="15668" y="4374"/>
                  </a:lnTo>
                  <a:lnTo>
                    <a:pt x="15615" y="4509"/>
                  </a:lnTo>
                  <a:lnTo>
                    <a:pt x="15615" y="4374"/>
                  </a:lnTo>
                  <a:lnTo>
                    <a:pt x="15615" y="4509"/>
                  </a:lnTo>
                  <a:lnTo>
                    <a:pt x="15561" y="4509"/>
                  </a:lnTo>
                  <a:lnTo>
                    <a:pt x="15561" y="4374"/>
                  </a:lnTo>
                  <a:lnTo>
                    <a:pt x="15508" y="4374"/>
                  </a:lnTo>
                  <a:lnTo>
                    <a:pt x="15508" y="4509"/>
                  </a:lnTo>
                  <a:lnTo>
                    <a:pt x="15561" y="4509"/>
                  </a:lnTo>
                  <a:lnTo>
                    <a:pt x="15508" y="4509"/>
                  </a:lnTo>
                  <a:close/>
                  <a:moveTo>
                    <a:pt x="16776" y="3788"/>
                  </a:moveTo>
                  <a:lnTo>
                    <a:pt x="16776" y="3653"/>
                  </a:lnTo>
                  <a:lnTo>
                    <a:pt x="16830" y="3653"/>
                  </a:lnTo>
                  <a:lnTo>
                    <a:pt x="16830" y="3788"/>
                  </a:lnTo>
                  <a:lnTo>
                    <a:pt x="16776" y="3788"/>
                  </a:lnTo>
                  <a:close/>
                  <a:moveTo>
                    <a:pt x="15329" y="3788"/>
                  </a:moveTo>
                  <a:lnTo>
                    <a:pt x="15329" y="3653"/>
                  </a:lnTo>
                  <a:lnTo>
                    <a:pt x="15329" y="3788"/>
                  </a:lnTo>
                  <a:close/>
                  <a:moveTo>
                    <a:pt x="9808" y="3788"/>
                  </a:moveTo>
                  <a:lnTo>
                    <a:pt x="9719" y="3788"/>
                  </a:lnTo>
                  <a:lnTo>
                    <a:pt x="9808" y="3788"/>
                  </a:lnTo>
                  <a:close/>
                  <a:moveTo>
                    <a:pt x="8022" y="3788"/>
                  </a:moveTo>
                  <a:lnTo>
                    <a:pt x="7968" y="3788"/>
                  </a:lnTo>
                  <a:lnTo>
                    <a:pt x="8022" y="3788"/>
                  </a:lnTo>
                  <a:close/>
                  <a:moveTo>
                    <a:pt x="7825" y="3788"/>
                  </a:moveTo>
                  <a:lnTo>
                    <a:pt x="7861" y="3788"/>
                  </a:lnTo>
                  <a:lnTo>
                    <a:pt x="7825" y="3788"/>
                  </a:lnTo>
                  <a:close/>
                  <a:moveTo>
                    <a:pt x="14650" y="4104"/>
                  </a:moveTo>
                  <a:lnTo>
                    <a:pt x="14650" y="3923"/>
                  </a:lnTo>
                  <a:lnTo>
                    <a:pt x="14686" y="4058"/>
                  </a:lnTo>
                  <a:lnTo>
                    <a:pt x="14739" y="4058"/>
                  </a:lnTo>
                  <a:lnTo>
                    <a:pt x="14686" y="4058"/>
                  </a:lnTo>
                  <a:lnTo>
                    <a:pt x="14686" y="4104"/>
                  </a:lnTo>
                  <a:lnTo>
                    <a:pt x="14650" y="4104"/>
                  </a:lnTo>
                  <a:close/>
                  <a:moveTo>
                    <a:pt x="15990" y="4058"/>
                  </a:moveTo>
                  <a:lnTo>
                    <a:pt x="16044" y="4058"/>
                  </a:lnTo>
                  <a:lnTo>
                    <a:pt x="15990" y="4104"/>
                  </a:lnTo>
                  <a:lnTo>
                    <a:pt x="16151" y="4104"/>
                  </a:lnTo>
                  <a:lnTo>
                    <a:pt x="16151" y="4058"/>
                  </a:lnTo>
                  <a:lnTo>
                    <a:pt x="16151" y="4104"/>
                  </a:lnTo>
                  <a:lnTo>
                    <a:pt x="16240" y="4104"/>
                  </a:lnTo>
                  <a:lnTo>
                    <a:pt x="16240" y="4239"/>
                  </a:lnTo>
                  <a:lnTo>
                    <a:pt x="16526" y="4239"/>
                  </a:lnTo>
                  <a:lnTo>
                    <a:pt x="16526" y="4509"/>
                  </a:lnTo>
                  <a:lnTo>
                    <a:pt x="16204" y="4509"/>
                  </a:lnTo>
                  <a:lnTo>
                    <a:pt x="16204" y="4374"/>
                  </a:lnTo>
                  <a:lnTo>
                    <a:pt x="16097" y="4374"/>
                  </a:lnTo>
                  <a:lnTo>
                    <a:pt x="16097" y="4239"/>
                  </a:lnTo>
                  <a:lnTo>
                    <a:pt x="15990" y="4239"/>
                  </a:lnTo>
                  <a:lnTo>
                    <a:pt x="15990" y="4058"/>
                  </a:lnTo>
                  <a:close/>
                  <a:moveTo>
                    <a:pt x="7861" y="4058"/>
                  </a:moveTo>
                  <a:lnTo>
                    <a:pt x="7861" y="4104"/>
                  </a:lnTo>
                  <a:lnTo>
                    <a:pt x="7825" y="4104"/>
                  </a:lnTo>
                  <a:lnTo>
                    <a:pt x="7825" y="4239"/>
                  </a:lnTo>
                  <a:lnTo>
                    <a:pt x="7790" y="4104"/>
                  </a:lnTo>
                  <a:lnTo>
                    <a:pt x="7825" y="4104"/>
                  </a:lnTo>
                  <a:lnTo>
                    <a:pt x="7825" y="4058"/>
                  </a:lnTo>
                  <a:lnTo>
                    <a:pt x="7825" y="4104"/>
                  </a:lnTo>
                  <a:lnTo>
                    <a:pt x="7861" y="4104"/>
                  </a:lnTo>
                  <a:lnTo>
                    <a:pt x="7861" y="4058"/>
                  </a:lnTo>
                  <a:close/>
                  <a:moveTo>
                    <a:pt x="8504" y="4374"/>
                  </a:moveTo>
                  <a:lnTo>
                    <a:pt x="8558" y="4374"/>
                  </a:lnTo>
                  <a:lnTo>
                    <a:pt x="8504" y="4374"/>
                  </a:lnTo>
                  <a:lnTo>
                    <a:pt x="8504" y="4509"/>
                  </a:lnTo>
                  <a:lnTo>
                    <a:pt x="8504" y="4374"/>
                  </a:lnTo>
                  <a:lnTo>
                    <a:pt x="8451" y="4374"/>
                  </a:lnTo>
                  <a:lnTo>
                    <a:pt x="8451" y="4509"/>
                  </a:lnTo>
                  <a:lnTo>
                    <a:pt x="8504" y="4509"/>
                  </a:lnTo>
                  <a:lnTo>
                    <a:pt x="8397" y="4509"/>
                  </a:lnTo>
                  <a:lnTo>
                    <a:pt x="8397" y="4374"/>
                  </a:lnTo>
                  <a:lnTo>
                    <a:pt x="8451" y="4374"/>
                  </a:lnTo>
                  <a:lnTo>
                    <a:pt x="8451" y="4509"/>
                  </a:lnTo>
                  <a:lnTo>
                    <a:pt x="8451" y="4374"/>
                  </a:lnTo>
                  <a:lnTo>
                    <a:pt x="8504" y="4374"/>
                  </a:lnTo>
                  <a:close/>
                  <a:moveTo>
                    <a:pt x="8308" y="4509"/>
                  </a:moveTo>
                  <a:lnTo>
                    <a:pt x="8272" y="4509"/>
                  </a:lnTo>
                  <a:lnTo>
                    <a:pt x="8308" y="4509"/>
                  </a:lnTo>
                  <a:close/>
                  <a:moveTo>
                    <a:pt x="7486" y="4645"/>
                  </a:moveTo>
                  <a:lnTo>
                    <a:pt x="7539" y="4645"/>
                  </a:lnTo>
                  <a:lnTo>
                    <a:pt x="7539" y="4509"/>
                  </a:lnTo>
                  <a:lnTo>
                    <a:pt x="7539" y="4645"/>
                  </a:lnTo>
                  <a:lnTo>
                    <a:pt x="7593" y="4645"/>
                  </a:lnTo>
                  <a:lnTo>
                    <a:pt x="7486" y="4645"/>
                  </a:lnTo>
                  <a:close/>
                  <a:moveTo>
                    <a:pt x="8308" y="4645"/>
                  </a:moveTo>
                  <a:lnTo>
                    <a:pt x="8308" y="4735"/>
                  </a:lnTo>
                  <a:lnTo>
                    <a:pt x="8272" y="4735"/>
                  </a:lnTo>
                  <a:lnTo>
                    <a:pt x="8272" y="4645"/>
                  </a:lnTo>
                  <a:lnTo>
                    <a:pt x="8308" y="4645"/>
                  </a:lnTo>
                  <a:close/>
                  <a:moveTo>
                    <a:pt x="11738" y="4870"/>
                  </a:moveTo>
                  <a:lnTo>
                    <a:pt x="11613" y="4870"/>
                  </a:lnTo>
                  <a:lnTo>
                    <a:pt x="11613" y="4735"/>
                  </a:lnTo>
                  <a:lnTo>
                    <a:pt x="11649" y="4735"/>
                  </a:lnTo>
                  <a:lnTo>
                    <a:pt x="11649" y="4645"/>
                  </a:lnTo>
                  <a:lnTo>
                    <a:pt x="11845" y="4645"/>
                  </a:lnTo>
                  <a:lnTo>
                    <a:pt x="11845" y="4870"/>
                  </a:lnTo>
                  <a:lnTo>
                    <a:pt x="11738" y="4870"/>
                  </a:lnTo>
                  <a:close/>
                  <a:moveTo>
                    <a:pt x="8218" y="4645"/>
                  </a:moveTo>
                  <a:lnTo>
                    <a:pt x="8218" y="4735"/>
                  </a:lnTo>
                  <a:lnTo>
                    <a:pt x="8165" y="4735"/>
                  </a:lnTo>
                  <a:lnTo>
                    <a:pt x="8218" y="4735"/>
                  </a:lnTo>
                  <a:lnTo>
                    <a:pt x="8218" y="4645"/>
                  </a:lnTo>
                  <a:close/>
                  <a:moveTo>
                    <a:pt x="12167" y="4870"/>
                  </a:moveTo>
                  <a:lnTo>
                    <a:pt x="12167" y="4735"/>
                  </a:lnTo>
                  <a:lnTo>
                    <a:pt x="12167" y="4870"/>
                  </a:lnTo>
                  <a:close/>
                  <a:moveTo>
                    <a:pt x="15275" y="5141"/>
                  </a:moveTo>
                  <a:lnTo>
                    <a:pt x="15275" y="5005"/>
                  </a:lnTo>
                  <a:lnTo>
                    <a:pt x="15222" y="5005"/>
                  </a:lnTo>
                  <a:lnTo>
                    <a:pt x="15222" y="4870"/>
                  </a:lnTo>
                  <a:lnTo>
                    <a:pt x="15329" y="4870"/>
                  </a:lnTo>
                  <a:lnTo>
                    <a:pt x="15329" y="5005"/>
                  </a:lnTo>
                  <a:lnTo>
                    <a:pt x="15275" y="5005"/>
                  </a:lnTo>
                  <a:lnTo>
                    <a:pt x="15275" y="5141"/>
                  </a:lnTo>
                  <a:close/>
                  <a:moveTo>
                    <a:pt x="14650" y="4870"/>
                  </a:moveTo>
                  <a:lnTo>
                    <a:pt x="14686" y="4870"/>
                  </a:lnTo>
                  <a:lnTo>
                    <a:pt x="14739" y="5005"/>
                  </a:lnTo>
                  <a:lnTo>
                    <a:pt x="14739" y="5141"/>
                  </a:lnTo>
                  <a:lnTo>
                    <a:pt x="14686" y="5141"/>
                  </a:lnTo>
                  <a:lnTo>
                    <a:pt x="14686" y="5005"/>
                  </a:lnTo>
                  <a:lnTo>
                    <a:pt x="14650" y="5005"/>
                  </a:lnTo>
                  <a:lnTo>
                    <a:pt x="14650" y="4870"/>
                  </a:lnTo>
                  <a:close/>
                  <a:moveTo>
                    <a:pt x="7915" y="4870"/>
                  </a:moveTo>
                  <a:lnTo>
                    <a:pt x="7968" y="4870"/>
                  </a:lnTo>
                  <a:lnTo>
                    <a:pt x="7968" y="5005"/>
                  </a:lnTo>
                  <a:lnTo>
                    <a:pt x="7915" y="5005"/>
                  </a:lnTo>
                  <a:lnTo>
                    <a:pt x="7915" y="4870"/>
                  </a:lnTo>
                  <a:lnTo>
                    <a:pt x="7861" y="4870"/>
                  </a:lnTo>
                  <a:lnTo>
                    <a:pt x="7915" y="4870"/>
                  </a:lnTo>
                  <a:close/>
                  <a:moveTo>
                    <a:pt x="7968" y="4870"/>
                  </a:moveTo>
                  <a:lnTo>
                    <a:pt x="8022" y="4870"/>
                  </a:lnTo>
                  <a:lnTo>
                    <a:pt x="8022" y="5005"/>
                  </a:lnTo>
                  <a:lnTo>
                    <a:pt x="8075" y="5005"/>
                  </a:lnTo>
                  <a:lnTo>
                    <a:pt x="8022" y="5005"/>
                  </a:lnTo>
                  <a:lnTo>
                    <a:pt x="8022" y="4870"/>
                  </a:lnTo>
                  <a:lnTo>
                    <a:pt x="7968" y="4870"/>
                  </a:lnTo>
                  <a:close/>
                  <a:moveTo>
                    <a:pt x="8111" y="5005"/>
                  </a:moveTo>
                  <a:lnTo>
                    <a:pt x="8165" y="5005"/>
                  </a:lnTo>
                  <a:lnTo>
                    <a:pt x="8111" y="5005"/>
                  </a:lnTo>
                  <a:close/>
                  <a:moveTo>
                    <a:pt x="13239" y="5141"/>
                  </a:moveTo>
                  <a:lnTo>
                    <a:pt x="13239" y="5005"/>
                  </a:lnTo>
                  <a:lnTo>
                    <a:pt x="13239" y="5141"/>
                  </a:lnTo>
                  <a:close/>
                  <a:moveTo>
                    <a:pt x="15383" y="5141"/>
                  </a:moveTo>
                  <a:lnTo>
                    <a:pt x="15615" y="5141"/>
                  </a:lnTo>
                  <a:lnTo>
                    <a:pt x="15615" y="5366"/>
                  </a:lnTo>
                  <a:lnTo>
                    <a:pt x="15668" y="5366"/>
                  </a:lnTo>
                  <a:lnTo>
                    <a:pt x="15615" y="5366"/>
                  </a:lnTo>
                  <a:lnTo>
                    <a:pt x="15668" y="5366"/>
                  </a:lnTo>
                  <a:lnTo>
                    <a:pt x="15615" y="5456"/>
                  </a:lnTo>
                  <a:lnTo>
                    <a:pt x="15561" y="5366"/>
                  </a:lnTo>
                  <a:lnTo>
                    <a:pt x="15275" y="5366"/>
                  </a:lnTo>
                  <a:lnTo>
                    <a:pt x="15275" y="5141"/>
                  </a:lnTo>
                  <a:lnTo>
                    <a:pt x="15383" y="5141"/>
                  </a:lnTo>
                  <a:close/>
                  <a:moveTo>
                    <a:pt x="13400" y="5276"/>
                  </a:moveTo>
                  <a:lnTo>
                    <a:pt x="13435" y="5276"/>
                  </a:lnTo>
                  <a:lnTo>
                    <a:pt x="13400" y="5276"/>
                  </a:lnTo>
                  <a:close/>
                  <a:moveTo>
                    <a:pt x="7682" y="5366"/>
                  </a:moveTo>
                  <a:lnTo>
                    <a:pt x="7629" y="5276"/>
                  </a:lnTo>
                  <a:lnTo>
                    <a:pt x="7682" y="5276"/>
                  </a:lnTo>
                  <a:lnTo>
                    <a:pt x="7682" y="5366"/>
                  </a:lnTo>
                  <a:close/>
                  <a:moveTo>
                    <a:pt x="13578" y="5276"/>
                  </a:moveTo>
                  <a:lnTo>
                    <a:pt x="13667" y="5276"/>
                  </a:lnTo>
                  <a:lnTo>
                    <a:pt x="13667" y="5366"/>
                  </a:lnTo>
                  <a:lnTo>
                    <a:pt x="13632" y="5276"/>
                  </a:lnTo>
                  <a:lnTo>
                    <a:pt x="13578" y="5276"/>
                  </a:lnTo>
                  <a:close/>
                  <a:moveTo>
                    <a:pt x="6342" y="5592"/>
                  </a:moveTo>
                  <a:lnTo>
                    <a:pt x="6342" y="5456"/>
                  </a:lnTo>
                  <a:lnTo>
                    <a:pt x="6360" y="5456"/>
                  </a:lnTo>
                  <a:lnTo>
                    <a:pt x="6360" y="5366"/>
                  </a:lnTo>
                  <a:lnTo>
                    <a:pt x="6342" y="5366"/>
                  </a:lnTo>
                  <a:lnTo>
                    <a:pt x="6414" y="5366"/>
                  </a:lnTo>
                  <a:lnTo>
                    <a:pt x="6467" y="5276"/>
                  </a:lnTo>
                  <a:lnTo>
                    <a:pt x="6521" y="5366"/>
                  </a:lnTo>
                  <a:lnTo>
                    <a:pt x="6467" y="5366"/>
                  </a:lnTo>
                  <a:lnTo>
                    <a:pt x="6575" y="5366"/>
                  </a:lnTo>
                  <a:lnTo>
                    <a:pt x="6575" y="5456"/>
                  </a:lnTo>
                  <a:lnTo>
                    <a:pt x="6414" y="5456"/>
                  </a:lnTo>
                  <a:lnTo>
                    <a:pt x="6414" y="5592"/>
                  </a:lnTo>
                  <a:lnTo>
                    <a:pt x="6360" y="5592"/>
                  </a:lnTo>
                  <a:lnTo>
                    <a:pt x="6360" y="5456"/>
                  </a:lnTo>
                  <a:lnTo>
                    <a:pt x="6360" y="5592"/>
                  </a:lnTo>
                  <a:lnTo>
                    <a:pt x="6342" y="5592"/>
                  </a:lnTo>
                  <a:close/>
                  <a:moveTo>
                    <a:pt x="4252" y="6584"/>
                  </a:moveTo>
                  <a:lnTo>
                    <a:pt x="4306" y="6494"/>
                  </a:lnTo>
                  <a:lnTo>
                    <a:pt x="4341" y="6494"/>
                  </a:lnTo>
                  <a:lnTo>
                    <a:pt x="4252" y="6494"/>
                  </a:lnTo>
                  <a:lnTo>
                    <a:pt x="4252" y="6584"/>
                  </a:lnTo>
                  <a:lnTo>
                    <a:pt x="4252" y="6494"/>
                  </a:lnTo>
                  <a:lnTo>
                    <a:pt x="4056" y="6494"/>
                  </a:lnTo>
                  <a:lnTo>
                    <a:pt x="4002" y="6358"/>
                  </a:lnTo>
                  <a:lnTo>
                    <a:pt x="4002" y="6223"/>
                  </a:lnTo>
                  <a:lnTo>
                    <a:pt x="4056" y="6223"/>
                  </a:lnTo>
                  <a:lnTo>
                    <a:pt x="4056" y="6088"/>
                  </a:lnTo>
                  <a:lnTo>
                    <a:pt x="4091" y="6088"/>
                  </a:lnTo>
                  <a:lnTo>
                    <a:pt x="4091" y="6223"/>
                  </a:lnTo>
                  <a:lnTo>
                    <a:pt x="4145" y="6223"/>
                  </a:lnTo>
                  <a:lnTo>
                    <a:pt x="4145" y="5862"/>
                  </a:lnTo>
                  <a:lnTo>
                    <a:pt x="4199" y="5862"/>
                  </a:lnTo>
                  <a:lnTo>
                    <a:pt x="4145" y="5862"/>
                  </a:lnTo>
                  <a:lnTo>
                    <a:pt x="4199" y="5727"/>
                  </a:lnTo>
                  <a:lnTo>
                    <a:pt x="4199" y="5862"/>
                  </a:lnTo>
                  <a:lnTo>
                    <a:pt x="4252" y="5862"/>
                  </a:lnTo>
                  <a:lnTo>
                    <a:pt x="4199" y="5727"/>
                  </a:lnTo>
                  <a:lnTo>
                    <a:pt x="4145" y="5727"/>
                  </a:lnTo>
                  <a:lnTo>
                    <a:pt x="4145" y="5592"/>
                  </a:lnTo>
                  <a:lnTo>
                    <a:pt x="4252" y="5592"/>
                  </a:lnTo>
                  <a:lnTo>
                    <a:pt x="4252" y="5366"/>
                  </a:lnTo>
                  <a:lnTo>
                    <a:pt x="4627" y="5366"/>
                  </a:lnTo>
                  <a:lnTo>
                    <a:pt x="4627" y="5456"/>
                  </a:lnTo>
                  <a:lnTo>
                    <a:pt x="4681" y="5456"/>
                  </a:lnTo>
                  <a:lnTo>
                    <a:pt x="4574" y="5456"/>
                  </a:lnTo>
                  <a:lnTo>
                    <a:pt x="4574" y="5592"/>
                  </a:lnTo>
                  <a:lnTo>
                    <a:pt x="4627" y="5592"/>
                  </a:lnTo>
                  <a:lnTo>
                    <a:pt x="4574" y="5592"/>
                  </a:lnTo>
                  <a:lnTo>
                    <a:pt x="4574" y="5727"/>
                  </a:lnTo>
                  <a:lnTo>
                    <a:pt x="4574" y="5592"/>
                  </a:lnTo>
                  <a:lnTo>
                    <a:pt x="4574" y="5727"/>
                  </a:lnTo>
                  <a:lnTo>
                    <a:pt x="4538" y="5727"/>
                  </a:lnTo>
                  <a:lnTo>
                    <a:pt x="4538" y="5592"/>
                  </a:lnTo>
                  <a:lnTo>
                    <a:pt x="4484" y="5727"/>
                  </a:lnTo>
                  <a:lnTo>
                    <a:pt x="4574" y="5727"/>
                  </a:lnTo>
                  <a:lnTo>
                    <a:pt x="4538" y="5862"/>
                  </a:lnTo>
                  <a:lnTo>
                    <a:pt x="4484" y="5862"/>
                  </a:lnTo>
                  <a:lnTo>
                    <a:pt x="4538" y="5862"/>
                  </a:lnTo>
                  <a:lnTo>
                    <a:pt x="4484" y="5862"/>
                  </a:lnTo>
                  <a:lnTo>
                    <a:pt x="4538" y="5862"/>
                  </a:lnTo>
                  <a:lnTo>
                    <a:pt x="4484" y="5997"/>
                  </a:lnTo>
                  <a:lnTo>
                    <a:pt x="4538" y="5997"/>
                  </a:lnTo>
                  <a:lnTo>
                    <a:pt x="4538" y="6088"/>
                  </a:lnTo>
                  <a:lnTo>
                    <a:pt x="4484" y="6088"/>
                  </a:lnTo>
                  <a:lnTo>
                    <a:pt x="4484" y="6223"/>
                  </a:lnTo>
                  <a:lnTo>
                    <a:pt x="4538" y="6223"/>
                  </a:lnTo>
                  <a:lnTo>
                    <a:pt x="4538" y="6494"/>
                  </a:lnTo>
                  <a:lnTo>
                    <a:pt x="4574" y="6494"/>
                  </a:lnTo>
                  <a:lnTo>
                    <a:pt x="4574" y="6674"/>
                  </a:lnTo>
                  <a:lnTo>
                    <a:pt x="4681" y="6674"/>
                  </a:lnTo>
                  <a:lnTo>
                    <a:pt x="4681" y="6809"/>
                  </a:lnTo>
                  <a:lnTo>
                    <a:pt x="4788" y="6809"/>
                  </a:lnTo>
                  <a:lnTo>
                    <a:pt x="4788" y="6944"/>
                  </a:lnTo>
                  <a:lnTo>
                    <a:pt x="4734" y="6944"/>
                  </a:lnTo>
                  <a:lnTo>
                    <a:pt x="4788" y="6944"/>
                  </a:lnTo>
                  <a:lnTo>
                    <a:pt x="4341" y="6944"/>
                  </a:lnTo>
                  <a:lnTo>
                    <a:pt x="4306" y="6809"/>
                  </a:lnTo>
                  <a:lnTo>
                    <a:pt x="4306" y="6944"/>
                  </a:lnTo>
                  <a:lnTo>
                    <a:pt x="4306" y="6809"/>
                  </a:lnTo>
                  <a:lnTo>
                    <a:pt x="4252" y="6809"/>
                  </a:lnTo>
                  <a:lnTo>
                    <a:pt x="4306" y="6809"/>
                  </a:lnTo>
                  <a:lnTo>
                    <a:pt x="4306" y="6674"/>
                  </a:lnTo>
                  <a:lnTo>
                    <a:pt x="4252" y="6674"/>
                  </a:lnTo>
                  <a:lnTo>
                    <a:pt x="4306" y="6674"/>
                  </a:lnTo>
                  <a:lnTo>
                    <a:pt x="4252" y="6674"/>
                  </a:lnTo>
                  <a:lnTo>
                    <a:pt x="4252" y="6584"/>
                  </a:lnTo>
                  <a:close/>
                  <a:moveTo>
                    <a:pt x="12667" y="5592"/>
                  </a:moveTo>
                  <a:lnTo>
                    <a:pt x="12613" y="5456"/>
                  </a:lnTo>
                  <a:lnTo>
                    <a:pt x="12703" y="5456"/>
                  </a:lnTo>
                  <a:lnTo>
                    <a:pt x="12703" y="5592"/>
                  </a:lnTo>
                  <a:lnTo>
                    <a:pt x="12667" y="5592"/>
                  </a:lnTo>
                  <a:close/>
                  <a:moveTo>
                    <a:pt x="7486" y="5592"/>
                  </a:moveTo>
                  <a:lnTo>
                    <a:pt x="7486" y="5456"/>
                  </a:lnTo>
                  <a:lnTo>
                    <a:pt x="7539" y="5456"/>
                  </a:lnTo>
                  <a:lnTo>
                    <a:pt x="7539" y="5592"/>
                  </a:lnTo>
                  <a:lnTo>
                    <a:pt x="7593" y="5592"/>
                  </a:lnTo>
                  <a:lnTo>
                    <a:pt x="7593" y="5727"/>
                  </a:lnTo>
                  <a:lnTo>
                    <a:pt x="7486" y="5727"/>
                  </a:lnTo>
                  <a:lnTo>
                    <a:pt x="7432" y="5592"/>
                  </a:lnTo>
                  <a:lnTo>
                    <a:pt x="7486" y="5592"/>
                  </a:lnTo>
                  <a:close/>
                  <a:moveTo>
                    <a:pt x="7254" y="5997"/>
                  </a:moveTo>
                  <a:lnTo>
                    <a:pt x="7254" y="5862"/>
                  </a:lnTo>
                  <a:lnTo>
                    <a:pt x="7343" y="5862"/>
                  </a:lnTo>
                  <a:lnTo>
                    <a:pt x="7343" y="5997"/>
                  </a:lnTo>
                  <a:lnTo>
                    <a:pt x="7254" y="5997"/>
                  </a:lnTo>
                  <a:close/>
                  <a:moveTo>
                    <a:pt x="14990" y="6494"/>
                  </a:moveTo>
                  <a:lnTo>
                    <a:pt x="14990" y="6358"/>
                  </a:lnTo>
                  <a:lnTo>
                    <a:pt x="15025" y="6358"/>
                  </a:lnTo>
                  <a:lnTo>
                    <a:pt x="15025" y="6494"/>
                  </a:lnTo>
                  <a:lnTo>
                    <a:pt x="14990" y="6494"/>
                  </a:lnTo>
                  <a:close/>
                  <a:moveTo>
                    <a:pt x="14936" y="6494"/>
                  </a:moveTo>
                  <a:lnTo>
                    <a:pt x="14900" y="6494"/>
                  </a:lnTo>
                  <a:lnTo>
                    <a:pt x="14936" y="6494"/>
                  </a:lnTo>
                  <a:close/>
                  <a:moveTo>
                    <a:pt x="4199" y="6674"/>
                  </a:moveTo>
                  <a:lnTo>
                    <a:pt x="4145" y="6674"/>
                  </a:lnTo>
                  <a:lnTo>
                    <a:pt x="4145" y="6584"/>
                  </a:lnTo>
                  <a:lnTo>
                    <a:pt x="4091" y="6584"/>
                  </a:lnTo>
                  <a:lnTo>
                    <a:pt x="4145" y="6584"/>
                  </a:lnTo>
                  <a:lnTo>
                    <a:pt x="4145" y="6494"/>
                  </a:lnTo>
                  <a:lnTo>
                    <a:pt x="4199" y="6494"/>
                  </a:lnTo>
                  <a:lnTo>
                    <a:pt x="4199" y="6584"/>
                  </a:lnTo>
                  <a:lnTo>
                    <a:pt x="4145" y="6584"/>
                  </a:lnTo>
                  <a:lnTo>
                    <a:pt x="4145" y="6494"/>
                  </a:lnTo>
                  <a:lnTo>
                    <a:pt x="4145" y="6584"/>
                  </a:lnTo>
                  <a:lnTo>
                    <a:pt x="4252" y="6584"/>
                  </a:lnTo>
                  <a:lnTo>
                    <a:pt x="4252" y="6674"/>
                  </a:lnTo>
                  <a:lnTo>
                    <a:pt x="4199" y="6674"/>
                  </a:lnTo>
                  <a:lnTo>
                    <a:pt x="4252" y="6674"/>
                  </a:lnTo>
                  <a:lnTo>
                    <a:pt x="4199" y="6674"/>
                  </a:lnTo>
                  <a:close/>
                  <a:moveTo>
                    <a:pt x="17937" y="6944"/>
                  </a:moveTo>
                  <a:lnTo>
                    <a:pt x="17937" y="6809"/>
                  </a:lnTo>
                  <a:lnTo>
                    <a:pt x="17937" y="6944"/>
                  </a:lnTo>
                  <a:close/>
                  <a:moveTo>
                    <a:pt x="5074" y="7576"/>
                  </a:moveTo>
                  <a:lnTo>
                    <a:pt x="5020" y="7576"/>
                  </a:lnTo>
                  <a:lnTo>
                    <a:pt x="5020" y="7441"/>
                  </a:lnTo>
                  <a:lnTo>
                    <a:pt x="4967" y="7441"/>
                  </a:lnTo>
                  <a:lnTo>
                    <a:pt x="4967" y="7305"/>
                  </a:lnTo>
                  <a:lnTo>
                    <a:pt x="4967" y="7441"/>
                  </a:lnTo>
                  <a:lnTo>
                    <a:pt x="4913" y="7305"/>
                  </a:lnTo>
                  <a:lnTo>
                    <a:pt x="4913" y="7080"/>
                  </a:lnTo>
                  <a:lnTo>
                    <a:pt x="5020" y="7080"/>
                  </a:lnTo>
                  <a:lnTo>
                    <a:pt x="5020" y="7215"/>
                  </a:lnTo>
                  <a:lnTo>
                    <a:pt x="5074" y="7215"/>
                  </a:lnTo>
                  <a:lnTo>
                    <a:pt x="5163" y="7441"/>
                  </a:lnTo>
                  <a:lnTo>
                    <a:pt x="5110" y="7576"/>
                  </a:lnTo>
                  <a:lnTo>
                    <a:pt x="5074" y="7576"/>
                  </a:lnTo>
                  <a:close/>
                  <a:moveTo>
                    <a:pt x="18902" y="7576"/>
                  </a:moveTo>
                  <a:lnTo>
                    <a:pt x="18759" y="7576"/>
                  </a:lnTo>
                  <a:lnTo>
                    <a:pt x="18724" y="7441"/>
                  </a:lnTo>
                  <a:lnTo>
                    <a:pt x="18724" y="7305"/>
                  </a:lnTo>
                  <a:lnTo>
                    <a:pt x="18867" y="7305"/>
                  </a:lnTo>
                  <a:lnTo>
                    <a:pt x="18867" y="7441"/>
                  </a:lnTo>
                  <a:lnTo>
                    <a:pt x="18902" y="7441"/>
                  </a:lnTo>
                  <a:lnTo>
                    <a:pt x="18902" y="7576"/>
                  </a:lnTo>
                  <a:close/>
                  <a:moveTo>
                    <a:pt x="17937" y="7576"/>
                  </a:moveTo>
                  <a:close/>
                  <a:moveTo>
                    <a:pt x="17902" y="7711"/>
                  </a:moveTo>
                  <a:lnTo>
                    <a:pt x="17937" y="7711"/>
                  </a:lnTo>
                  <a:lnTo>
                    <a:pt x="17937" y="7576"/>
                  </a:lnTo>
                  <a:lnTo>
                    <a:pt x="17902" y="7576"/>
                  </a:lnTo>
                  <a:lnTo>
                    <a:pt x="17937" y="7576"/>
                  </a:lnTo>
                  <a:lnTo>
                    <a:pt x="17937" y="7711"/>
                  </a:lnTo>
                  <a:lnTo>
                    <a:pt x="17902" y="7711"/>
                  </a:lnTo>
                  <a:close/>
                  <a:moveTo>
                    <a:pt x="5985" y="7576"/>
                  </a:moveTo>
                  <a:lnTo>
                    <a:pt x="6039" y="7576"/>
                  </a:lnTo>
                  <a:lnTo>
                    <a:pt x="5985" y="7711"/>
                  </a:lnTo>
                  <a:lnTo>
                    <a:pt x="5985" y="7576"/>
                  </a:lnTo>
                  <a:close/>
                  <a:moveTo>
                    <a:pt x="17937" y="7891"/>
                  </a:moveTo>
                  <a:lnTo>
                    <a:pt x="17902" y="7891"/>
                  </a:lnTo>
                  <a:lnTo>
                    <a:pt x="17902" y="7846"/>
                  </a:lnTo>
                  <a:lnTo>
                    <a:pt x="17848" y="7846"/>
                  </a:lnTo>
                  <a:lnTo>
                    <a:pt x="17902" y="7846"/>
                  </a:lnTo>
                  <a:lnTo>
                    <a:pt x="17902" y="7711"/>
                  </a:lnTo>
                  <a:lnTo>
                    <a:pt x="17848" y="7711"/>
                  </a:lnTo>
                  <a:lnTo>
                    <a:pt x="17902" y="7576"/>
                  </a:lnTo>
                  <a:lnTo>
                    <a:pt x="17902" y="7846"/>
                  </a:lnTo>
                  <a:lnTo>
                    <a:pt x="17937" y="7846"/>
                  </a:lnTo>
                  <a:lnTo>
                    <a:pt x="17937" y="7891"/>
                  </a:lnTo>
                  <a:close/>
                  <a:moveTo>
                    <a:pt x="3609" y="7846"/>
                  </a:moveTo>
                  <a:lnTo>
                    <a:pt x="3663" y="7846"/>
                  </a:lnTo>
                  <a:lnTo>
                    <a:pt x="3663" y="7576"/>
                  </a:lnTo>
                  <a:lnTo>
                    <a:pt x="3770" y="7576"/>
                  </a:lnTo>
                  <a:lnTo>
                    <a:pt x="3770" y="7711"/>
                  </a:lnTo>
                  <a:lnTo>
                    <a:pt x="3805" y="7711"/>
                  </a:lnTo>
                  <a:lnTo>
                    <a:pt x="3859" y="7846"/>
                  </a:lnTo>
                  <a:lnTo>
                    <a:pt x="3859" y="7891"/>
                  </a:lnTo>
                  <a:lnTo>
                    <a:pt x="3859" y="7846"/>
                  </a:lnTo>
                  <a:lnTo>
                    <a:pt x="3805" y="7891"/>
                  </a:lnTo>
                  <a:lnTo>
                    <a:pt x="3805" y="8027"/>
                  </a:lnTo>
                  <a:lnTo>
                    <a:pt x="3663" y="8027"/>
                  </a:lnTo>
                  <a:lnTo>
                    <a:pt x="3609" y="7891"/>
                  </a:lnTo>
                  <a:lnTo>
                    <a:pt x="3609" y="7846"/>
                  </a:lnTo>
                  <a:close/>
                  <a:moveTo>
                    <a:pt x="1822" y="7711"/>
                  </a:moveTo>
                  <a:lnTo>
                    <a:pt x="1876" y="7711"/>
                  </a:lnTo>
                  <a:lnTo>
                    <a:pt x="1822" y="7711"/>
                  </a:lnTo>
                  <a:close/>
                  <a:moveTo>
                    <a:pt x="5842" y="7846"/>
                  </a:moveTo>
                  <a:lnTo>
                    <a:pt x="5878" y="7846"/>
                  </a:lnTo>
                  <a:lnTo>
                    <a:pt x="5878" y="7891"/>
                  </a:lnTo>
                  <a:lnTo>
                    <a:pt x="5932" y="7891"/>
                  </a:lnTo>
                  <a:lnTo>
                    <a:pt x="5878" y="7891"/>
                  </a:lnTo>
                  <a:lnTo>
                    <a:pt x="5878" y="7846"/>
                  </a:lnTo>
                  <a:lnTo>
                    <a:pt x="5842" y="7846"/>
                  </a:lnTo>
                  <a:close/>
                  <a:moveTo>
                    <a:pt x="4734" y="8027"/>
                  </a:moveTo>
                  <a:lnTo>
                    <a:pt x="4788" y="8027"/>
                  </a:lnTo>
                  <a:lnTo>
                    <a:pt x="4734" y="8027"/>
                  </a:lnTo>
                  <a:close/>
                  <a:moveTo>
                    <a:pt x="3948" y="8297"/>
                  </a:moveTo>
                  <a:lnTo>
                    <a:pt x="3948" y="8162"/>
                  </a:lnTo>
                  <a:lnTo>
                    <a:pt x="4002" y="8162"/>
                  </a:lnTo>
                  <a:lnTo>
                    <a:pt x="3948" y="8162"/>
                  </a:lnTo>
                  <a:lnTo>
                    <a:pt x="3948" y="8297"/>
                  </a:lnTo>
                  <a:close/>
                  <a:moveTo>
                    <a:pt x="2894" y="9154"/>
                  </a:moveTo>
                  <a:close/>
                  <a:moveTo>
                    <a:pt x="2037" y="10011"/>
                  </a:moveTo>
                  <a:lnTo>
                    <a:pt x="2037" y="10146"/>
                  </a:lnTo>
                  <a:lnTo>
                    <a:pt x="2037" y="10011"/>
                  </a:lnTo>
                  <a:close/>
                  <a:moveTo>
                    <a:pt x="21546" y="10281"/>
                  </a:moveTo>
                  <a:lnTo>
                    <a:pt x="21600" y="10281"/>
                  </a:lnTo>
                  <a:lnTo>
                    <a:pt x="21546" y="10281"/>
                  </a:lnTo>
                  <a:close/>
                  <a:moveTo>
                    <a:pt x="21511" y="10281"/>
                  </a:moveTo>
                  <a:lnTo>
                    <a:pt x="21546" y="10281"/>
                  </a:lnTo>
                  <a:lnTo>
                    <a:pt x="21546" y="10372"/>
                  </a:lnTo>
                  <a:lnTo>
                    <a:pt x="21546" y="10281"/>
                  </a:lnTo>
                  <a:lnTo>
                    <a:pt x="21511" y="10281"/>
                  </a:lnTo>
                  <a:close/>
                  <a:moveTo>
                    <a:pt x="18188" y="13438"/>
                  </a:moveTo>
                  <a:lnTo>
                    <a:pt x="18188" y="13303"/>
                  </a:lnTo>
                  <a:lnTo>
                    <a:pt x="18223" y="13303"/>
                  </a:lnTo>
                  <a:lnTo>
                    <a:pt x="18223" y="13167"/>
                  </a:lnTo>
                  <a:lnTo>
                    <a:pt x="18188" y="13167"/>
                  </a:lnTo>
                  <a:lnTo>
                    <a:pt x="18188" y="13303"/>
                  </a:lnTo>
                  <a:lnTo>
                    <a:pt x="18188" y="13167"/>
                  </a:lnTo>
                  <a:lnTo>
                    <a:pt x="18331" y="13167"/>
                  </a:lnTo>
                  <a:lnTo>
                    <a:pt x="18331" y="13303"/>
                  </a:lnTo>
                  <a:lnTo>
                    <a:pt x="18277" y="13303"/>
                  </a:lnTo>
                  <a:lnTo>
                    <a:pt x="18277" y="13438"/>
                  </a:lnTo>
                  <a:lnTo>
                    <a:pt x="18188" y="13438"/>
                  </a:lnTo>
                  <a:lnTo>
                    <a:pt x="18188" y="13573"/>
                  </a:lnTo>
                  <a:lnTo>
                    <a:pt x="18188" y="13438"/>
                  </a:lnTo>
                  <a:close/>
                  <a:moveTo>
                    <a:pt x="18509" y="15016"/>
                  </a:moveTo>
                  <a:lnTo>
                    <a:pt x="18509" y="15242"/>
                  </a:lnTo>
                  <a:lnTo>
                    <a:pt x="18563" y="15377"/>
                  </a:lnTo>
                  <a:lnTo>
                    <a:pt x="18509" y="15377"/>
                  </a:lnTo>
                  <a:lnTo>
                    <a:pt x="18509" y="15242"/>
                  </a:lnTo>
                  <a:lnTo>
                    <a:pt x="18473" y="15242"/>
                  </a:lnTo>
                  <a:lnTo>
                    <a:pt x="18473" y="15016"/>
                  </a:lnTo>
                  <a:lnTo>
                    <a:pt x="18509" y="15016"/>
                  </a:lnTo>
                  <a:close/>
                  <a:moveTo>
                    <a:pt x="14847" y="15377"/>
                  </a:moveTo>
                  <a:lnTo>
                    <a:pt x="14847" y="15242"/>
                  </a:lnTo>
                  <a:lnTo>
                    <a:pt x="14900" y="15242"/>
                  </a:lnTo>
                  <a:lnTo>
                    <a:pt x="14900" y="15152"/>
                  </a:lnTo>
                  <a:lnTo>
                    <a:pt x="14936" y="15152"/>
                  </a:lnTo>
                  <a:lnTo>
                    <a:pt x="14936" y="15377"/>
                  </a:lnTo>
                  <a:lnTo>
                    <a:pt x="14847" y="15377"/>
                  </a:lnTo>
                  <a:close/>
                  <a:moveTo>
                    <a:pt x="18670" y="15377"/>
                  </a:moveTo>
                  <a:lnTo>
                    <a:pt x="18724" y="15377"/>
                  </a:lnTo>
                  <a:lnTo>
                    <a:pt x="18759" y="15512"/>
                  </a:lnTo>
                  <a:lnTo>
                    <a:pt x="18724" y="15512"/>
                  </a:lnTo>
                  <a:lnTo>
                    <a:pt x="18724" y="15377"/>
                  </a:lnTo>
                  <a:lnTo>
                    <a:pt x="18670" y="15377"/>
                  </a:lnTo>
                  <a:close/>
                  <a:moveTo>
                    <a:pt x="15615" y="19526"/>
                  </a:moveTo>
                  <a:lnTo>
                    <a:pt x="15615" y="19165"/>
                  </a:lnTo>
                  <a:lnTo>
                    <a:pt x="15508" y="19165"/>
                  </a:lnTo>
                  <a:lnTo>
                    <a:pt x="15472" y="19300"/>
                  </a:lnTo>
                  <a:lnTo>
                    <a:pt x="15472" y="19390"/>
                  </a:lnTo>
                  <a:lnTo>
                    <a:pt x="15436" y="19390"/>
                  </a:lnTo>
                  <a:lnTo>
                    <a:pt x="15436" y="19165"/>
                  </a:lnTo>
                  <a:lnTo>
                    <a:pt x="15472" y="19165"/>
                  </a:lnTo>
                  <a:lnTo>
                    <a:pt x="15472" y="18308"/>
                  </a:lnTo>
                  <a:lnTo>
                    <a:pt x="15436" y="18308"/>
                  </a:lnTo>
                  <a:lnTo>
                    <a:pt x="15436" y="18173"/>
                  </a:lnTo>
                  <a:lnTo>
                    <a:pt x="15472" y="18173"/>
                  </a:lnTo>
                  <a:lnTo>
                    <a:pt x="15472" y="16955"/>
                  </a:lnTo>
                  <a:lnTo>
                    <a:pt x="15436" y="16820"/>
                  </a:lnTo>
                  <a:lnTo>
                    <a:pt x="15436" y="16234"/>
                  </a:lnTo>
                  <a:lnTo>
                    <a:pt x="15472" y="16234"/>
                  </a:lnTo>
                  <a:lnTo>
                    <a:pt x="15472" y="16144"/>
                  </a:lnTo>
                  <a:lnTo>
                    <a:pt x="15436" y="16144"/>
                  </a:lnTo>
                  <a:lnTo>
                    <a:pt x="15472" y="16008"/>
                  </a:lnTo>
                  <a:lnTo>
                    <a:pt x="15472" y="16144"/>
                  </a:lnTo>
                  <a:lnTo>
                    <a:pt x="15508" y="16144"/>
                  </a:lnTo>
                  <a:lnTo>
                    <a:pt x="15508" y="15873"/>
                  </a:lnTo>
                  <a:lnTo>
                    <a:pt x="15561" y="15873"/>
                  </a:lnTo>
                  <a:lnTo>
                    <a:pt x="15508" y="15873"/>
                  </a:lnTo>
                  <a:lnTo>
                    <a:pt x="15561" y="15873"/>
                  </a:lnTo>
                  <a:lnTo>
                    <a:pt x="15561" y="15738"/>
                  </a:lnTo>
                  <a:lnTo>
                    <a:pt x="15508" y="15738"/>
                  </a:lnTo>
                  <a:lnTo>
                    <a:pt x="15508" y="15603"/>
                  </a:lnTo>
                  <a:lnTo>
                    <a:pt x="15472" y="15603"/>
                  </a:lnTo>
                  <a:lnTo>
                    <a:pt x="15615" y="15603"/>
                  </a:lnTo>
                  <a:lnTo>
                    <a:pt x="15615" y="15738"/>
                  </a:lnTo>
                  <a:lnTo>
                    <a:pt x="15561" y="15738"/>
                  </a:lnTo>
                  <a:lnTo>
                    <a:pt x="15561" y="15873"/>
                  </a:lnTo>
                  <a:lnTo>
                    <a:pt x="15615" y="15873"/>
                  </a:lnTo>
                  <a:lnTo>
                    <a:pt x="15615" y="17091"/>
                  </a:lnTo>
                  <a:lnTo>
                    <a:pt x="15668" y="16955"/>
                  </a:lnTo>
                  <a:lnTo>
                    <a:pt x="15668" y="17451"/>
                  </a:lnTo>
                  <a:lnTo>
                    <a:pt x="15704" y="17451"/>
                  </a:lnTo>
                  <a:lnTo>
                    <a:pt x="15704" y="17947"/>
                  </a:lnTo>
                  <a:lnTo>
                    <a:pt x="15758" y="18083"/>
                  </a:lnTo>
                  <a:lnTo>
                    <a:pt x="15811" y="18173"/>
                  </a:lnTo>
                  <a:lnTo>
                    <a:pt x="15811" y="18308"/>
                  </a:lnTo>
                  <a:lnTo>
                    <a:pt x="15811" y="18173"/>
                  </a:lnTo>
                  <a:lnTo>
                    <a:pt x="15758" y="18083"/>
                  </a:lnTo>
                  <a:lnTo>
                    <a:pt x="15668" y="18083"/>
                  </a:lnTo>
                  <a:lnTo>
                    <a:pt x="15615" y="17947"/>
                  </a:lnTo>
                  <a:lnTo>
                    <a:pt x="15615" y="18083"/>
                  </a:lnTo>
                  <a:lnTo>
                    <a:pt x="15668" y="17947"/>
                  </a:lnTo>
                  <a:lnTo>
                    <a:pt x="15668" y="18083"/>
                  </a:lnTo>
                  <a:lnTo>
                    <a:pt x="15615" y="18083"/>
                  </a:lnTo>
                  <a:lnTo>
                    <a:pt x="15615" y="18173"/>
                  </a:lnTo>
                  <a:lnTo>
                    <a:pt x="15561" y="18173"/>
                  </a:lnTo>
                  <a:lnTo>
                    <a:pt x="15561" y="18308"/>
                  </a:lnTo>
                  <a:lnTo>
                    <a:pt x="15508" y="18443"/>
                  </a:lnTo>
                  <a:lnTo>
                    <a:pt x="15508" y="18804"/>
                  </a:lnTo>
                  <a:lnTo>
                    <a:pt x="15561" y="18894"/>
                  </a:lnTo>
                  <a:lnTo>
                    <a:pt x="15615" y="18894"/>
                  </a:lnTo>
                  <a:lnTo>
                    <a:pt x="15615" y="19165"/>
                  </a:lnTo>
                  <a:lnTo>
                    <a:pt x="15668" y="19165"/>
                  </a:lnTo>
                  <a:lnTo>
                    <a:pt x="15668" y="19390"/>
                  </a:lnTo>
                  <a:lnTo>
                    <a:pt x="15615" y="19390"/>
                  </a:lnTo>
                  <a:lnTo>
                    <a:pt x="15615" y="19526"/>
                  </a:lnTo>
                  <a:close/>
                  <a:moveTo>
                    <a:pt x="17169" y="17226"/>
                  </a:moveTo>
                  <a:close/>
                  <a:moveTo>
                    <a:pt x="17312" y="17361"/>
                  </a:moveTo>
                  <a:lnTo>
                    <a:pt x="17259" y="17361"/>
                  </a:lnTo>
                  <a:lnTo>
                    <a:pt x="17259" y="17226"/>
                  </a:lnTo>
                  <a:lnTo>
                    <a:pt x="17312" y="17226"/>
                  </a:lnTo>
                  <a:lnTo>
                    <a:pt x="17312" y="17361"/>
                  </a:lnTo>
                  <a:close/>
                  <a:moveTo>
                    <a:pt x="17116" y="17587"/>
                  </a:moveTo>
                  <a:lnTo>
                    <a:pt x="17116" y="17451"/>
                  </a:lnTo>
                  <a:lnTo>
                    <a:pt x="17169" y="17451"/>
                  </a:lnTo>
                  <a:lnTo>
                    <a:pt x="17169" y="17361"/>
                  </a:lnTo>
                  <a:lnTo>
                    <a:pt x="17223" y="17361"/>
                  </a:lnTo>
                  <a:lnTo>
                    <a:pt x="17223" y="17226"/>
                  </a:lnTo>
                  <a:lnTo>
                    <a:pt x="17223" y="17361"/>
                  </a:lnTo>
                  <a:lnTo>
                    <a:pt x="17259" y="17451"/>
                  </a:lnTo>
                  <a:lnTo>
                    <a:pt x="17223" y="17451"/>
                  </a:lnTo>
                  <a:lnTo>
                    <a:pt x="17169" y="17587"/>
                  </a:lnTo>
                  <a:lnTo>
                    <a:pt x="17116" y="17587"/>
                  </a:lnTo>
                  <a:close/>
                  <a:moveTo>
                    <a:pt x="17062" y="18083"/>
                  </a:moveTo>
                  <a:lnTo>
                    <a:pt x="17062" y="17947"/>
                  </a:lnTo>
                  <a:lnTo>
                    <a:pt x="17062" y="18083"/>
                  </a:lnTo>
                  <a:close/>
                  <a:moveTo>
                    <a:pt x="17008" y="18083"/>
                  </a:moveTo>
                  <a:lnTo>
                    <a:pt x="17062" y="18083"/>
                  </a:lnTo>
                  <a:lnTo>
                    <a:pt x="17008" y="18083"/>
                  </a:lnTo>
                  <a:close/>
                  <a:moveTo>
                    <a:pt x="16955" y="18308"/>
                  </a:moveTo>
                  <a:lnTo>
                    <a:pt x="16955" y="18173"/>
                  </a:lnTo>
                  <a:lnTo>
                    <a:pt x="16955" y="18308"/>
                  </a:lnTo>
                  <a:close/>
                  <a:moveTo>
                    <a:pt x="16776" y="19030"/>
                  </a:moveTo>
                  <a:lnTo>
                    <a:pt x="16776" y="18894"/>
                  </a:lnTo>
                  <a:lnTo>
                    <a:pt x="16776" y="19030"/>
                  </a:lnTo>
                  <a:lnTo>
                    <a:pt x="16723" y="19030"/>
                  </a:lnTo>
                  <a:lnTo>
                    <a:pt x="16723" y="19165"/>
                  </a:lnTo>
                  <a:lnTo>
                    <a:pt x="16687" y="19165"/>
                  </a:lnTo>
                  <a:lnTo>
                    <a:pt x="16723" y="19030"/>
                  </a:lnTo>
                  <a:lnTo>
                    <a:pt x="16776" y="18894"/>
                  </a:lnTo>
                  <a:lnTo>
                    <a:pt x="16776" y="19030"/>
                  </a:lnTo>
                  <a:close/>
                  <a:moveTo>
                    <a:pt x="16401" y="19661"/>
                  </a:moveTo>
                  <a:lnTo>
                    <a:pt x="16455" y="19661"/>
                  </a:lnTo>
                  <a:lnTo>
                    <a:pt x="16455" y="19390"/>
                  </a:lnTo>
                  <a:lnTo>
                    <a:pt x="16472" y="19390"/>
                  </a:lnTo>
                  <a:lnTo>
                    <a:pt x="16472" y="19526"/>
                  </a:lnTo>
                  <a:lnTo>
                    <a:pt x="16455" y="19661"/>
                  </a:lnTo>
                  <a:lnTo>
                    <a:pt x="16401" y="19661"/>
                  </a:lnTo>
                  <a:close/>
                  <a:moveTo>
                    <a:pt x="16044" y="20247"/>
                  </a:moveTo>
                  <a:lnTo>
                    <a:pt x="16097" y="20112"/>
                  </a:lnTo>
                  <a:lnTo>
                    <a:pt x="16097" y="19932"/>
                  </a:lnTo>
                  <a:lnTo>
                    <a:pt x="16204" y="19932"/>
                  </a:lnTo>
                  <a:lnTo>
                    <a:pt x="16204" y="19796"/>
                  </a:lnTo>
                  <a:lnTo>
                    <a:pt x="16204" y="19932"/>
                  </a:lnTo>
                  <a:lnTo>
                    <a:pt x="16240" y="19932"/>
                  </a:lnTo>
                  <a:lnTo>
                    <a:pt x="16240" y="19796"/>
                  </a:lnTo>
                  <a:lnTo>
                    <a:pt x="16294" y="19796"/>
                  </a:lnTo>
                  <a:lnTo>
                    <a:pt x="16294" y="19661"/>
                  </a:lnTo>
                  <a:lnTo>
                    <a:pt x="16347" y="19661"/>
                  </a:lnTo>
                  <a:lnTo>
                    <a:pt x="16347" y="19796"/>
                  </a:lnTo>
                  <a:lnTo>
                    <a:pt x="16294" y="19796"/>
                  </a:lnTo>
                  <a:lnTo>
                    <a:pt x="16294" y="19932"/>
                  </a:lnTo>
                  <a:lnTo>
                    <a:pt x="16151" y="19932"/>
                  </a:lnTo>
                  <a:lnTo>
                    <a:pt x="16151" y="20022"/>
                  </a:lnTo>
                  <a:lnTo>
                    <a:pt x="16097" y="20112"/>
                  </a:lnTo>
                  <a:lnTo>
                    <a:pt x="16097" y="20247"/>
                  </a:lnTo>
                  <a:lnTo>
                    <a:pt x="16044" y="20247"/>
                  </a:lnTo>
                  <a:close/>
                  <a:moveTo>
                    <a:pt x="15990" y="20247"/>
                  </a:moveTo>
                  <a:lnTo>
                    <a:pt x="15954" y="20247"/>
                  </a:lnTo>
                  <a:lnTo>
                    <a:pt x="15954" y="20382"/>
                  </a:lnTo>
                  <a:lnTo>
                    <a:pt x="15919" y="20382"/>
                  </a:lnTo>
                  <a:lnTo>
                    <a:pt x="15919" y="20518"/>
                  </a:lnTo>
                  <a:lnTo>
                    <a:pt x="15919" y="20382"/>
                  </a:lnTo>
                  <a:lnTo>
                    <a:pt x="15954" y="20247"/>
                  </a:lnTo>
                  <a:lnTo>
                    <a:pt x="15990" y="20247"/>
                  </a:lnTo>
                  <a:close/>
                  <a:moveTo>
                    <a:pt x="16044" y="20518"/>
                  </a:moveTo>
                  <a:lnTo>
                    <a:pt x="15990" y="20518"/>
                  </a:lnTo>
                  <a:lnTo>
                    <a:pt x="16044" y="20518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48" name="Freeform 14"/>
            <p:cNvSpPr/>
            <p:nvPr/>
          </p:nvSpPr>
          <p:spPr>
            <a:xfrm>
              <a:off x="3535488" y="2539751"/>
              <a:ext cx="214314" cy="17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20" y="4378"/>
                  </a:moveTo>
                  <a:lnTo>
                    <a:pt x="14400" y="5546"/>
                  </a:lnTo>
                  <a:lnTo>
                    <a:pt x="13440" y="6422"/>
                  </a:lnTo>
                  <a:lnTo>
                    <a:pt x="12720" y="5546"/>
                  </a:lnTo>
                  <a:lnTo>
                    <a:pt x="12480" y="5546"/>
                  </a:lnTo>
                  <a:lnTo>
                    <a:pt x="12000" y="5254"/>
                  </a:lnTo>
                  <a:lnTo>
                    <a:pt x="11760" y="4962"/>
                  </a:lnTo>
                  <a:lnTo>
                    <a:pt x="11520" y="4962"/>
                  </a:lnTo>
                  <a:lnTo>
                    <a:pt x="11040" y="6422"/>
                  </a:lnTo>
                  <a:lnTo>
                    <a:pt x="9600" y="7589"/>
                  </a:lnTo>
                  <a:lnTo>
                    <a:pt x="8880" y="7297"/>
                  </a:lnTo>
                  <a:lnTo>
                    <a:pt x="8400" y="7297"/>
                  </a:lnTo>
                  <a:lnTo>
                    <a:pt x="6720" y="6714"/>
                  </a:lnTo>
                  <a:lnTo>
                    <a:pt x="6000" y="7005"/>
                  </a:lnTo>
                  <a:lnTo>
                    <a:pt x="4800" y="5838"/>
                  </a:lnTo>
                  <a:lnTo>
                    <a:pt x="4080" y="4086"/>
                  </a:lnTo>
                  <a:lnTo>
                    <a:pt x="4080" y="4378"/>
                  </a:lnTo>
                  <a:lnTo>
                    <a:pt x="3360" y="4378"/>
                  </a:lnTo>
                  <a:lnTo>
                    <a:pt x="3120" y="4670"/>
                  </a:lnTo>
                  <a:lnTo>
                    <a:pt x="2880" y="5838"/>
                  </a:lnTo>
                  <a:lnTo>
                    <a:pt x="1920" y="6130"/>
                  </a:lnTo>
                  <a:lnTo>
                    <a:pt x="1200" y="6130"/>
                  </a:lnTo>
                  <a:lnTo>
                    <a:pt x="960" y="7005"/>
                  </a:lnTo>
                  <a:lnTo>
                    <a:pt x="240" y="5546"/>
                  </a:lnTo>
                  <a:lnTo>
                    <a:pt x="0" y="7881"/>
                  </a:lnTo>
                  <a:lnTo>
                    <a:pt x="240" y="8173"/>
                  </a:lnTo>
                  <a:lnTo>
                    <a:pt x="1200" y="8465"/>
                  </a:lnTo>
                  <a:lnTo>
                    <a:pt x="1440" y="9049"/>
                  </a:lnTo>
                  <a:lnTo>
                    <a:pt x="2400" y="9341"/>
                  </a:lnTo>
                  <a:lnTo>
                    <a:pt x="2880" y="9924"/>
                  </a:lnTo>
                  <a:lnTo>
                    <a:pt x="3120" y="11092"/>
                  </a:lnTo>
                  <a:lnTo>
                    <a:pt x="5040" y="13135"/>
                  </a:lnTo>
                  <a:lnTo>
                    <a:pt x="5520" y="15178"/>
                  </a:lnTo>
                  <a:lnTo>
                    <a:pt x="6720" y="16054"/>
                  </a:lnTo>
                  <a:lnTo>
                    <a:pt x="7200" y="17222"/>
                  </a:lnTo>
                  <a:lnTo>
                    <a:pt x="8160" y="18973"/>
                  </a:lnTo>
                  <a:lnTo>
                    <a:pt x="8640" y="19557"/>
                  </a:lnTo>
                  <a:lnTo>
                    <a:pt x="9120" y="18973"/>
                  </a:lnTo>
                  <a:lnTo>
                    <a:pt x="10320" y="19265"/>
                  </a:lnTo>
                  <a:lnTo>
                    <a:pt x="10800" y="18973"/>
                  </a:lnTo>
                  <a:lnTo>
                    <a:pt x="12960" y="21308"/>
                  </a:lnTo>
                  <a:lnTo>
                    <a:pt x="13200" y="21016"/>
                  </a:lnTo>
                  <a:lnTo>
                    <a:pt x="14640" y="21016"/>
                  </a:lnTo>
                  <a:lnTo>
                    <a:pt x="14880" y="21600"/>
                  </a:lnTo>
                  <a:lnTo>
                    <a:pt x="16320" y="20724"/>
                  </a:lnTo>
                  <a:lnTo>
                    <a:pt x="17280" y="20724"/>
                  </a:lnTo>
                  <a:lnTo>
                    <a:pt x="18240" y="20141"/>
                  </a:lnTo>
                  <a:lnTo>
                    <a:pt x="19200" y="18973"/>
                  </a:lnTo>
                  <a:lnTo>
                    <a:pt x="21600" y="18973"/>
                  </a:lnTo>
                  <a:lnTo>
                    <a:pt x="21600" y="16930"/>
                  </a:lnTo>
                  <a:lnTo>
                    <a:pt x="20160" y="16346"/>
                  </a:lnTo>
                  <a:lnTo>
                    <a:pt x="19440" y="13719"/>
                  </a:lnTo>
                  <a:lnTo>
                    <a:pt x="18000" y="11384"/>
                  </a:lnTo>
                  <a:lnTo>
                    <a:pt x="16560" y="10216"/>
                  </a:lnTo>
                  <a:lnTo>
                    <a:pt x="16800" y="9924"/>
                  </a:lnTo>
                  <a:lnTo>
                    <a:pt x="16800" y="9049"/>
                  </a:lnTo>
                  <a:lnTo>
                    <a:pt x="18000" y="9049"/>
                  </a:lnTo>
                  <a:lnTo>
                    <a:pt x="18480" y="8465"/>
                  </a:lnTo>
                  <a:lnTo>
                    <a:pt x="18720" y="3795"/>
                  </a:lnTo>
                  <a:lnTo>
                    <a:pt x="18480" y="4086"/>
                  </a:lnTo>
                  <a:lnTo>
                    <a:pt x="18240" y="4086"/>
                  </a:lnTo>
                  <a:lnTo>
                    <a:pt x="18240" y="4670"/>
                  </a:lnTo>
                  <a:lnTo>
                    <a:pt x="17760" y="4086"/>
                  </a:lnTo>
                  <a:lnTo>
                    <a:pt x="17280" y="3795"/>
                  </a:lnTo>
                  <a:lnTo>
                    <a:pt x="17040" y="3503"/>
                  </a:lnTo>
                  <a:lnTo>
                    <a:pt x="17040" y="0"/>
                  </a:lnTo>
                  <a:lnTo>
                    <a:pt x="16320" y="876"/>
                  </a:lnTo>
                  <a:lnTo>
                    <a:pt x="16080" y="1459"/>
                  </a:lnTo>
                  <a:lnTo>
                    <a:pt x="16080" y="2043"/>
                  </a:lnTo>
                  <a:lnTo>
                    <a:pt x="15840" y="2919"/>
                  </a:lnTo>
                  <a:lnTo>
                    <a:pt x="15600" y="3211"/>
                  </a:lnTo>
                  <a:lnTo>
                    <a:pt x="15120" y="4378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49" name="Freeform 15"/>
            <p:cNvSpPr/>
            <p:nvPr/>
          </p:nvSpPr>
          <p:spPr>
            <a:xfrm>
              <a:off x="3509294" y="2296863"/>
              <a:ext cx="283370" cy="30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23" y="5569"/>
                  </a:moveTo>
                  <a:lnTo>
                    <a:pt x="2723" y="11306"/>
                  </a:lnTo>
                  <a:lnTo>
                    <a:pt x="1452" y="11644"/>
                  </a:lnTo>
                  <a:lnTo>
                    <a:pt x="545" y="13331"/>
                  </a:lnTo>
                  <a:lnTo>
                    <a:pt x="545" y="14175"/>
                  </a:lnTo>
                  <a:lnTo>
                    <a:pt x="182" y="14344"/>
                  </a:lnTo>
                  <a:lnTo>
                    <a:pt x="182" y="15019"/>
                  </a:lnTo>
                  <a:lnTo>
                    <a:pt x="0" y="15525"/>
                  </a:lnTo>
                  <a:lnTo>
                    <a:pt x="0" y="16031"/>
                  </a:lnTo>
                  <a:lnTo>
                    <a:pt x="545" y="15862"/>
                  </a:lnTo>
                  <a:lnTo>
                    <a:pt x="545" y="16706"/>
                  </a:lnTo>
                  <a:lnTo>
                    <a:pt x="1271" y="18394"/>
                  </a:lnTo>
                  <a:lnTo>
                    <a:pt x="1089" y="18562"/>
                  </a:lnTo>
                  <a:lnTo>
                    <a:pt x="1997" y="20081"/>
                  </a:lnTo>
                  <a:lnTo>
                    <a:pt x="2178" y="20587"/>
                  </a:lnTo>
                  <a:lnTo>
                    <a:pt x="2178" y="20756"/>
                  </a:lnTo>
                  <a:lnTo>
                    <a:pt x="2541" y="21094"/>
                  </a:lnTo>
                  <a:lnTo>
                    <a:pt x="2541" y="21262"/>
                  </a:lnTo>
                  <a:lnTo>
                    <a:pt x="2904" y="20925"/>
                  </a:lnTo>
                  <a:lnTo>
                    <a:pt x="3267" y="20756"/>
                  </a:lnTo>
                  <a:lnTo>
                    <a:pt x="3630" y="20756"/>
                  </a:lnTo>
                  <a:lnTo>
                    <a:pt x="4175" y="20587"/>
                  </a:lnTo>
                  <a:lnTo>
                    <a:pt x="4356" y="20250"/>
                  </a:lnTo>
                  <a:lnTo>
                    <a:pt x="4356" y="20081"/>
                  </a:lnTo>
                  <a:lnTo>
                    <a:pt x="5082" y="19744"/>
                  </a:lnTo>
                  <a:lnTo>
                    <a:pt x="5264" y="20081"/>
                  </a:lnTo>
                  <a:lnTo>
                    <a:pt x="5445" y="20250"/>
                  </a:lnTo>
                  <a:lnTo>
                    <a:pt x="5627" y="20756"/>
                  </a:lnTo>
                  <a:lnTo>
                    <a:pt x="6353" y="21094"/>
                  </a:lnTo>
                  <a:lnTo>
                    <a:pt x="6897" y="21094"/>
                  </a:lnTo>
                  <a:lnTo>
                    <a:pt x="8168" y="21431"/>
                  </a:lnTo>
                  <a:lnTo>
                    <a:pt x="8531" y="21600"/>
                  </a:lnTo>
                  <a:lnTo>
                    <a:pt x="9076" y="21600"/>
                  </a:lnTo>
                  <a:lnTo>
                    <a:pt x="9620" y="21431"/>
                  </a:lnTo>
                  <a:lnTo>
                    <a:pt x="10165" y="21094"/>
                  </a:lnTo>
                  <a:lnTo>
                    <a:pt x="10528" y="20587"/>
                  </a:lnTo>
                  <a:lnTo>
                    <a:pt x="10709" y="20081"/>
                  </a:lnTo>
                  <a:lnTo>
                    <a:pt x="11072" y="20250"/>
                  </a:lnTo>
                  <a:lnTo>
                    <a:pt x="11254" y="20250"/>
                  </a:lnTo>
                  <a:lnTo>
                    <a:pt x="11798" y="20756"/>
                  </a:lnTo>
                  <a:lnTo>
                    <a:pt x="11980" y="21094"/>
                  </a:lnTo>
                  <a:lnTo>
                    <a:pt x="12524" y="20756"/>
                  </a:lnTo>
                  <a:lnTo>
                    <a:pt x="12887" y="20587"/>
                  </a:lnTo>
                  <a:lnTo>
                    <a:pt x="13250" y="20081"/>
                  </a:lnTo>
                  <a:lnTo>
                    <a:pt x="13795" y="19069"/>
                  </a:lnTo>
                  <a:lnTo>
                    <a:pt x="14158" y="18900"/>
                  </a:lnTo>
                  <a:lnTo>
                    <a:pt x="14158" y="18056"/>
                  </a:lnTo>
                  <a:lnTo>
                    <a:pt x="14339" y="17719"/>
                  </a:lnTo>
                  <a:lnTo>
                    <a:pt x="14884" y="17212"/>
                  </a:lnTo>
                  <a:lnTo>
                    <a:pt x="14884" y="19237"/>
                  </a:lnTo>
                  <a:lnTo>
                    <a:pt x="15066" y="19575"/>
                  </a:lnTo>
                  <a:lnTo>
                    <a:pt x="15792" y="19912"/>
                  </a:lnTo>
                  <a:lnTo>
                    <a:pt x="15973" y="19575"/>
                  </a:lnTo>
                  <a:lnTo>
                    <a:pt x="15973" y="19744"/>
                  </a:lnTo>
                  <a:lnTo>
                    <a:pt x="16155" y="19406"/>
                  </a:lnTo>
                  <a:lnTo>
                    <a:pt x="16518" y="18900"/>
                  </a:lnTo>
                  <a:lnTo>
                    <a:pt x="16881" y="18562"/>
                  </a:lnTo>
                  <a:lnTo>
                    <a:pt x="17244" y="17550"/>
                  </a:lnTo>
                  <a:lnTo>
                    <a:pt x="17970" y="16369"/>
                  </a:lnTo>
                  <a:lnTo>
                    <a:pt x="18696" y="15694"/>
                  </a:lnTo>
                  <a:lnTo>
                    <a:pt x="19059" y="14175"/>
                  </a:lnTo>
                  <a:lnTo>
                    <a:pt x="19059" y="12825"/>
                  </a:lnTo>
                  <a:lnTo>
                    <a:pt x="19785" y="9281"/>
                  </a:lnTo>
                  <a:lnTo>
                    <a:pt x="20148" y="9281"/>
                  </a:lnTo>
                  <a:lnTo>
                    <a:pt x="20511" y="9112"/>
                  </a:lnTo>
                  <a:lnTo>
                    <a:pt x="21418" y="8606"/>
                  </a:lnTo>
                  <a:lnTo>
                    <a:pt x="21600" y="7762"/>
                  </a:lnTo>
                  <a:lnTo>
                    <a:pt x="21600" y="7594"/>
                  </a:lnTo>
                  <a:lnTo>
                    <a:pt x="21237" y="7594"/>
                  </a:lnTo>
                  <a:lnTo>
                    <a:pt x="21055" y="7088"/>
                  </a:lnTo>
                  <a:lnTo>
                    <a:pt x="20511" y="6919"/>
                  </a:lnTo>
                  <a:lnTo>
                    <a:pt x="20148" y="6581"/>
                  </a:lnTo>
                  <a:lnTo>
                    <a:pt x="19966" y="5231"/>
                  </a:lnTo>
                  <a:lnTo>
                    <a:pt x="19966" y="3206"/>
                  </a:lnTo>
                  <a:lnTo>
                    <a:pt x="19603" y="2531"/>
                  </a:lnTo>
                  <a:lnTo>
                    <a:pt x="19422" y="1856"/>
                  </a:lnTo>
                  <a:lnTo>
                    <a:pt x="18877" y="844"/>
                  </a:lnTo>
                  <a:lnTo>
                    <a:pt x="18151" y="506"/>
                  </a:lnTo>
                  <a:lnTo>
                    <a:pt x="17788" y="0"/>
                  </a:lnTo>
                  <a:lnTo>
                    <a:pt x="17244" y="506"/>
                  </a:lnTo>
                  <a:lnTo>
                    <a:pt x="16881" y="338"/>
                  </a:lnTo>
                  <a:lnTo>
                    <a:pt x="16699" y="1181"/>
                  </a:lnTo>
                  <a:lnTo>
                    <a:pt x="15973" y="1350"/>
                  </a:lnTo>
                  <a:lnTo>
                    <a:pt x="15792" y="2025"/>
                  </a:lnTo>
                  <a:lnTo>
                    <a:pt x="15247" y="2025"/>
                  </a:lnTo>
                  <a:lnTo>
                    <a:pt x="14703" y="1856"/>
                  </a:lnTo>
                  <a:lnTo>
                    <a:pt x="12524" y="1856"/>
                  </a:lnTo>
                  <a:lnTo>
                    <a:pt x="12524" y="1350"/>
                  </a:lnTo>
                  <a:lnTo>
                    <a:pt x="12343" y="1350"/>
                  </a:lnTo>
                  <a:lnTo>
                    <a:pt x="12343" y="1856"/>
                  </a:lnTo>
                  <a:lnTo>
                    <a:pt x="3993" y="1856"/>
                  </a:lnTo>
                  <a:lnTo>
                    <a:pt x="3993" y="4894"/>
                  </a:lnTo>
                  <a:lnTo>
                    <a:pt x="2723" y="4894"/>
                  </a:lnTo>
                  <a:lnTo>
                    <a:pt x="2723" y="5569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50" name="Freeform 16"/>
            <p:cNvSpPr/>
            <p:nvPr/>
          </p:nvSpPr>
          <p:spPr>
            <a:xfrm>
              <a:off x="4159375" y="1963488"/>
              <a:ext cx="240507" cy="2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83" y="7033"/>
                  </a:moveTo>
                  <a:lnTo>
                    <a:pt x="1283" y="7535"/>
                  </a:lnTo>
                  <a:lnTo>
                    <a:pt x="2566" y="7535"/>
                  </a:lnTo>
                  <a:lnTo>
                    <a:pt x="2566" y="8037"/>
                  </a:lnTo>
                  <a:lnTo>
                    <a:pt x="3208" y="8037"/>
                  </a:lnTo>
                  <a:lnTo>
                    <a:pt x="3208" y="7535"/>
                  </a:lnTo>
                  <a:lnTo>
                    <a:pt x="3636" y="7535"/>
                  </a:lnTo>
                  <a:lnTo>
                    <a:pt x="4063" y="7033"/>
                  </a:lnTo>
                  <a:lnTo>
                    <a:pt x="3636" y="7033"/>
                  </a:lnTo>
                  <a:lnTo>
                    <a:pt x="4063" y="7033"/>
                  </a:lnTo>
                  <a:lnTo>
                    <a:pt x="4063" y="6530"/>
                  </a:lnTo>
                  <a:lnTo>
                    <a:pt x="3636" y="6530"/>
                  </a:lnTo>
                  <a:lnTo>
                    <a:pt x="4063" y="6530"/>
                  </a:lnTo>
                  <a:lnTo>
                    <a:pt x="4491" y="6028"/>
                  </a:lnTo>
                  <a:lnTo>
                    <a:pt x="5347" y="6028"/>
                  </a:lnTo>
                  <a:lnTo>
                    <a:pt x="5347" y="5526"/>
                  </a:lnTo>
                  <a:lnTo>
                    <a:pt x="5988" y="5526"/>
                  </a:lnTo>
                  <a:lnTo>
                    <a:pt x="5988" y="4270"/>
                  </a:lnTo>
                  <a:lnTo>
                    <a:pt x="6416" y="4270"/>
                  </a:lnTo>
                  <a:lnTo>
                    <a:pt x="6416" y="3265"/>
                  </a:lnTo>
                  <a:lnTo>
                    <a:pt x="7699" y="3265"/>
                  </a:lnTo>
                  <a:lnTo>
                    <a:pt x="7699" y="2260"/>
                  </a:lnTo>
                  <a:lnTo>
                    <a:pt x="8127" y="2260"/>
                  </a:lnTo>
                  <a:lnTo>
                    <a:pt x="8127" y="2763"/>
                  </a:lnTo>
                  <a:lnTo>
                    <a:pt x="10051" y="2763"/>
                  </a:lnTo>
                  <a:lnTo>
                    <a:pt x="10051" y="3265"/>
                  </a:lnTo>
                  <a:lnTo>
                    <a:pt x="10479" y="3265"/>
                  </a:lnTo>
                  <a:lnTo>
                    <a:pt x="10479" y="2763"/>
                  </a:lnTo>
                  <a:lnTo>
                    <a:pt x="11335" y="3767"/>
                  </a:lnTo>
                  <a:lnTo>
                    <a:pt x="11762" y="3767"/>
                  </a:lnTo>
                  <a:lnTo>
                    <a:pt x="11762" y="3265"/>
                  </a:lnTo>
                  <a:lnTo>
                    <a:pt x="11976" y="3265"/>
                  </a:lnTo>
                  <a:lnTo>
                    <a:pt x="12404" y="2763"/>
                  </a:lnTo>
                  <a:lnTo>
                    <a:pt x="12832" y="2763"/>
                  </a:lnTo>
                  <a:lnTo>
                    <a:pt x="12832" y="3265"/>
                  </a:lnTo>
                  <a:lnTo>
                    <a:pt x="13259" y="3265"/>
                  </a:lnTo>
                  <a:lnTo>
                    <a:pt x="13259" y="2763"/>
                  </a:lnTo>
                  <a:lnTo>
                    <a:pt x="13687" y="2260"/>
                  </a:lnTo>
                  <a:lnTo>
                    <a:pt x="14970" y="2260"/>
                  </a:lnTo>
                  <a:lnTo>
                    <a:pt x="14970" y="1758"/>
                  </a:lnTo>
                  <a:lnTo>
                    <a:pt x="14543" y="1758"/>
                  </a:lnTo>
                  <a:lnTo>
                    <a:pt x="14543" y="1256"/>
                  </a:lnTo>
                  <a:lnTo>
                    <a:pt x="14970" y="1256"/>
                  </a:lnTo>
                  <a:lnTo>
                    <a:pt x="15184" y="1005"/>
                  </a:lnTo>
                  <a:lnTo>
                    <a:pt x="15184" y="502"/>
                  </a:lnTo>
                  <a:lnTo>
                    <a:pt x="15612" y="0"/>
                  </a:lnTo>
                  <a:lnTo>
                    <a:pt x="16040" y="502"/>
                  </a:lnTo>
                  <a:lnTo>
                    <a:pt x="16467" y="502"/>
                  </a:lnTo>
                  <a:lnTo>
                    <a:pt x="16467" y="1005"/>
                  </a:lnTo>
                  <a:lnTo>
                    <a:pt x="16040" y="1256"/>
                  </a:lnTo>
                  <a:lnTo>
                    <a:pt x="16895" y="1256"/>
                  </a:lnTo>
                  <a:lnTo>
                    <a:pt x="16895" y="1758"/>
                  </a:lnTo>
                  <a:lnTo>
                    <a:pt x="16467" y="1758"/>
                  </a:lnTo>
                  <a:lnTo>
                    <a:pt x="16467" y="3767"/>
                  </a:lnTo>
                  <a:lnTo>
                    <a:pt x="16895" y="4270"/>
                  </a:lnTo>
                  <a:lnTo>
                    <a:pt x="16895" y="4772"/>
                  </a:lnTo>
                  <a:lnTo>
                    <a:pt x="17750" y="3767"/>
                  </a:lnTo>
                  <a:lnTo>
                    <a:pt x="18392" y="3767"/>
                  </a:lnTo>
                  <a:lnTo>
                    <a:pt x="18392" y="3265"/>
                  </a:lnTo>
                  <a:lnTo>
                    <a:pt x="18820" y="3265"/>
                  </a:lnTo>
                  <a:lnTo>
                    <a:pt x="18820" y="2763"/>
                  </a:lnTo>
                  <a:lnTo>
                    <a:pt x="19248" y="2763"/>
                  </a:lnTo>
                  <a:lnTo>
                    <a:pt x="19675" y="2260"/>
                  </a:lnTo>
                  <a:lnTo>
                    <a:pt x="19675" y="2763"/>
                  </a:lnTo>
                  <a:lnTo>
                    <a:pt x="20103" y="2763"/>
                  </a:lnTo>
                  <a:lnTo>
                    <a:pt x="19675" y="2763"/>
                  </a:lnTo>
                  <a:lnTo>
                    <a:pt x="19675" y="3265"/>
                  </a:lnTo>
                  <a:lnTo>
                    <a:pt x="20103" y="3265"/>
                  </a:lnTo>
                  <a:lnTo>
                    <a:pt x="20531" y="2763"/>
                  </a:lnTo>
                  <a:lnTo>
                    <a:pt x="21600" y="2763"/>
                  </a:lnTo>
                  <a:lnTo>
                    <a:pt x="21600" y="3265"/>
                  </a:lnTo>
                  <a:lnTo>
                    <a:pt x="21600" y="2763"/>
                  </a:lnTo>
                  <a:lnTo>
                    <a:pt x="21172" y="3265"/>
                  </a:lnTo>
                  <a:lnTo>
                    <a:pt x="20958" y="3265"/>
                  </a:lnTo>
                  <a:lnTo>
                    <a:pt x="21172" y="3767"/>
                  </a:lnTo>
                  <a:lnTo>
                    <a:pt x="20958" y="3767"/>
                  </a:lnTo>
                  <a:lnTo>
                    <a:pt x="20531" y="4270"/>
                  </a:lnTo>
                  <a:lnTo>
                    <a:pt x="20103" y="3767"/>
                  </a:lnTo>
                  <a:lnTo>
                    <a:pt x="19248" y="3767"/>
                  </a:lnTo>
                  <a:lnTo>
                    <a:pt x="18820" y="4270"/>
                  </a:lnTo>
                  <a:lnTo>
                    <a:pt x="17750" y="4270"/>
                  </a:lnTo>
                  <a:lnTo>
                    <a:pt x="17750" y="4772"/>
                  </a:lnTo>
                  <a:lnTo>
                    <a:pt x="17323" y="4772"/>
                  </a:lnTo>
                  <a:lnTo>
                    <a:pt x="16895" y="5023"/>
                  </a:lnTo>
                  <a:lnTo>
                    <a:pt x="16467" y="5526"/>
                  </a:lnTo>
                  <a:lnTo>
                    <a:pt x="16040" y="5526"/>
                  </a:lnTo>
                  <a:lnTo>
                    <a:pt x="16040" y="6028"/>
                  </a:lnTo>
                  <a:lnTo>
                    <a:pt x="16467" y="6028"/>
                  </a:lnTo>
                  <a:lnTo>
                    <a:pt x="16467" y="6530"/>
                  </a:lnTo>
                  <a:lnTo>
                    <a:pt x="16895" y="6530"/>
                  </a:lnTo>
                  <a:lnTo>
                    <a:pt x="16467" y="7033"/>
                  </a:lnTo>
                  <a:lnTo>
                    <a:pt x="16895" y="7033"/>
                  </a:lnTo>
                  <a:lnTo>
                    <a:pt x="16895" y="8037"/>
                  </a:lnTo>
                  <a:lnTo>
                    <a:pt x="16467" y="8288"/>
                  </a:lnTo>
                  <a:lnTo>
                    <a:pt x="16467" y="8791"/>
                  </a:lnTo>
                  <a:lnTo>
                    <a:pt x="16040" y="8791"/>
                  </a:lnTo>
                  <a:lnTo>
                    <a:pt x="16040" y="9293"/>
                  </a:lnTo>
                  <a:lnTo>
                    <a:pt x="15612" y="9293"/>
                  </a:lnTo>
                  <a:lnTo>
                    <a:pt x="15612" y="9795"/>
                  </a:lnTo>
                  <a:lnTo>
                    <a:pt x="16040" y="9795"/>
                  </a:lnTo>
                  <a:lnTo>
                    <a:pt x="16040" y="10800"/>
                  </a:lnTo>
                  <a:lnTo>
                    <a:pt x="14115" y="10800"/>
                  </a:lnTo>
                  <a:lnTo>
                    <a:pt x="14115" y="11302"/>
                  </a:lnTo>
                  <a:lnTo>
                    <a:pt x="14543" y="11302"/>
                  </a:lnTo>
                  <a:lnTo>
                    <a:pt x="14543" y="12056"/>
                  </a:lnTo>
                  <a:lnTo>
                    <a:pt x="14970" y="12056"/>
                  </a:lnTo>
                  <a:lnTo>
                    <a:pt x="14970" y="12558"/>
                  </a:lnTo>
                  <a:lnTo>
                    <a:pt x="14543" y="12558"/>
                  </a:lnTo>
                  <a:lnTo>
                    <a:pt x="14115" y="13060"/>
                  </a:lnTo>
                  <a:lnTo>
                    <a:pt x="13687" y="13060"/>
                  </a:lnTo>
                  <a:lnTo>
                    <a:pt x="13687" y="13563"/>
                  </a:lnTo>
                  <a:lnTo>
                    <a:pt x="13259" y="13563"/>
                  </a:lnTo>
                  <a:lnTo>
                    <a:pt x="13687" y="13563"/>
                  </a:lnTo>
                  <a:lnTo>
                    <a:pt x="13687" y="14065"/>
                  </a:lnTo>
                  <a:lnTo>
                    <a:pt x="13259" y="14065"/>
                  </a:lnTo>
                  <a:lnTo>
                    <a:pt x="13259" y="15823"/>
                  </a:lnTo>
                  <a:lnTo>
                    <a:pt x="12832" y="15823"/>
                  </a:lnTo>
                  <a:lnTo>
                    <a:pt x="12832" y="16326"/>
                  </a:lnTo>
                  <a:lnTo>
                    <a:pt x="12404" y="16326"/>
                  </a:lnTo>
                  <a:lnTo>
                    <a:pt x="12404" y="15823"/>
                  </a:lnTo>
                  <a:lnTo>
                    <a:pt x="11762" y="15823"/>
                  </a:lnTo>
                  <a:lnTo>
                    <a:pt x="11335" y="16326"/>
                  </a:lnTo>
                  <a:lnTo>
                    <a:pt x="10479" y="16326"/>
                  </a:lnTo>
                  <a:lnTo>
                    <a:pt x="10907" y="16828"/>
                  </a:lnTo>
                  <a:lnTo>
                    <a:pt x="10907" y="17330"/>
                  </a:lnTo>
                  <a:lnTo>
                    <a:pt x="9624" y="17330"/>
                  </a:lnTo>
                  <a:lnTo>
                    <a:pt x="9624" y="16828"/>
                  </a:lnTo>
                  <a:lnTo>
                    <a:pt x="9624" y="17330"/>
                  </a:lnTo>
                  <a:lnTo>
                    <a:pt x="9196" y="17330"/>
                  </a:lnTo>
                  <a:lnTo>
                    <a:pt x="9196" y="17833"/>
                  </a:lnTo>
                  <a:lnTo>
                    <a:pt x="8982" y="17833"/>
                  </a:lnTo>
                  <a:lnTo>
                    <a:pt x="8982" y="19591"/>
                  </a:lnTo>
                  <a:lnTo>
                    <a:pt x="8554" y="19591"/>
                  </a:lnTo>
                  <a:lnTo>
                    <a:pt x="8554" y="20093"/>
                  </a:lnTo>
                  <a:lnTo>
                    <a:pt x="8982" y="20093"/>
                  </a:lnTo>
                  <a:lnTo>
                    <a:pt x="8554" y="20595"/>
                  </a:lnTo>
                  <a:lnTo>
                    <a:pt x="7699" y="20595"/>
                  </a:lnTo>
                  <a:lnTo>
                    <a:pt x="7271" y="21098"/>
                  </a:lnTo>
                  <a:lnTo>
                    <a:pt x="5774" y="21098"/>
                  </a:lnTo>
                  <a:lnTo>
                    <a:pt x="5347" y="21600"/>
                  </a:lnTo>
                  <a:lnTo>
                    <a:pt x="4919" y="21098"/>
                  </a:lnTo>
                  <a:lnTo>
                    <a:pt x="4063" y="21098"/>
                  </a:lnTo>
                  <a:lnTo>
                    <a:pt x="2994" y="21600"/>
                  </a:lnTo>
                  <a:lnTo>
                    <a:pt x="2566" y="21098"/>
                  </a:lnTo>
                  <a:lnTo>
                    <a:pt x="1711" y="21098"/>
                  </a:lnTo>
                  <a:lnTo>
                    <a:pt x="855" y="20595"/>
                  </a:lnTo>
                  <a:lnTo>
                    <a:pt x="428" y="20595"/>
                  </a:lnTo>
                  <a:lnTo>
                    <a:pt x="428" y="20093"/>
                  </a:lnTo>
                  <a:lnTo>
                    <a:pt x="855" y="20093"/>
                  </a:lnTo>
                  <a:lnTo>
                    <a:pt x="855" y="19591"/>
                  </a:lnTo>
                  <a:lnTo>
                    <a:pt x="1283" y="19088"/>
                  </a:lnTo>
                  <a:lnTo>
                    <a:pt x="1711" y="18335"/>
                  </a:lnTo>
                  <a:lnTo>
                    <a:pt x="2139" y="17833"/>
                  </a:lnTo>
                  <a:lnTo>
                    <a:pt x="2139" y="17330"/>
                  </a:lnTo>
                  <a:lnTo>
                    <a:pt x="1711" y="17330"/>
                  </a:lnTo>
                  <a:lnTo>
                    <a:pt x="1711" y="16828"/>
                  </a:lnTo>
                  <a:lnTo>
                    <a:pt x="855" y="16828"/>
                  </a:lnTo>
                  <a:lnTo>
                    <a:pt x="428" y="16326"/>
                  </a:lnTo>
                  <a:lnTo>
                    <a:pt x="428" y="14567"/>
                  </a:lnTo>
                  <a:lnTo>
                    <a:pt x="0" y="14065"/>
                  </a:lnTo>
                  <a:lnTo>
                    <a:pt x="0" y="12056"/>
                  </a:lnTo>
                  <a:lnTo>
                    <a:pt x="428" y="12056"/>
                  </a:lnTo>
                  <a:lnTo>
                    <a:pt x="428" y="11805"/>
                  </a:lnTo>
                  <a:lnTo>
                    <a:pt x="0" y="11805"/>
                  </a:lnTo>
                  <a:lnTo>
                    <a:pt x="0" y="9795"/>
                  </a:lnTo>
                  <a:lnTo>
                    <a:pt x="428" y="9795"/>
                  </a:lnTo>
                  <a:lnTo>
                    <a:pt x="0" y="9293"/>
                  </a:lnTo>
                  <a:lnTo>
                    <a:pt x="428" y="9293"/>
                  </a:lnTo>
                  <a:lnTo>
                    <a:pt x="855" y="8791"/>
                  </a:lnTo>
                  <a:lnTo>
                    <a:pt x="855" y="7535"/>
                  </a:lnTo>
                  <a:lnTo>
                    <a:pt x="1283" y="7033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51" name="Freeform 17"/>
            <p:cNvSpPr/>
            <p:nvPr/>
          </p:nvSpPr>
          <p:spPr>
            <a:xfrm>
              <a:off x="3873625" y="1901576"/>
              <a:ext cx="52389" cy="52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7673" y="21600"/>
                  </a:lnTo>
                  <a:lnTo>
                    <a:pt x="15709" y="19636"/>
                  </a:lnTo>
                  <a:lnTo>
                    <a:pt x="17673" y="17673"/>
                  </a:lnTo>
                  <a:lnTo>
                    <a:pt x="15709" y="17673"/>
                  </a:lnTo>
                  <a:lnTo>
                    <a:pt x="15709" y="15709"/>
                  </a:lnTo>
                  <a:lnTo>
                    <a:pt x="11782" y="15709"/>
                  </a:lnTo>
                  <a:lnTo>
                    <a:pt x="11782" y="14727"/>
                  </a:lnTo>
                  <a:lnTo>
                    <a:pt x="8836" y="14727"/>
                  </a:lnTo>
                  <a:lnTo>
                    <a:pt x="4909" y="10800"/>
                  </a:lnTo>
                  <a:lnTo>
                    <a:pt x="982" y="10800"/>
                  </a:lnTo>
                  <a:lnTo>
                    <a:pt x="982" y="8836"/>
                  </a:lnTo>
                  <a:lnTo>
                    <a:pt x="0" y="8836"/>
                  </a:lnTo>
                  <a:lnTo>
                    <a:pt x="0" y="6873"/>
                  </a:lnTo>
                  <a:lnTo>
                    <a:pt x="982" y="6873"/>
                  </a:lnTo>
                  <a:lnTo>
                    <a:pt x="982" y="3927"/>
                  </a:lnTo>
                  <a:lnTo>
                    <a:pt x="0" y="1964"/>
                  </a:lnTo>
                  <a:lnTo>
                    <a:pt x="982" y="1964"/>
                  </a:lnTo>
                  <a:lnTo>
                    <a:pt x="982" y="0"/>
                  </a:lnTo>
                  <a:lnTo>
                    <a:pt x="11782" y="0"/>
                  </a:lnTo>
                  <a:lnTo>
                    <a:pt x="11782" y="1964"/>
                  </a:lnTo>
                  <a:lnTo>
                    <a:pt x="10800" y="1964"/>
                  </a:lnTo>
                  <a:lnTo>
                    <a:pt x="11782" y="1964"/>
                  </a:lnTo>
                  <a:lnTo>
                    <a:pt x="13745" y="3927"/>
                  </a:lnTo>
                  <a:lnTo>
                    <a:pt x="13745" y="4909"/>
                  </a:lnTo>
                  <a:lnTo>
                    <a:pt x="11782" y="4909"/>
                  </a:lnTo>
                  <a:lnTo>
                    <a:pt x="15709" y="8836"/>
                  </a:lnTo>
                  <a:lnTo>
                    <a:pt x="17673" y="8836"/>
                  </a:lnTo>
                  <a:lnTo>
                    <a:pt x="15709" y="10800"/>
                  </a:lnTo>
                  <a:lnTo>
                    <a:pt x="13745" y="10800"/>
                  </a:lnTo>
                  <a:lnTo>
                    <a:pt x="13745" y="12764"/>
                  </a:lnTo>
                  <a:lnTo>
                    <a:pt x="15709" y="12764"/>
                  </a:lnTo>
                  <a:lnTo>
                    <a:pt x="15709" y="14727"/>
                  </a:lnTo>
                  <a:lnTo>
                    <a:pt x="17673" y="14727"/>
                  </a:lnTo>
                  <a:lnTo>
                    <a:pt x="17673" y="15709"/>
                  </a:lnTo>
                  <a:lnTo>
                    <a:pt x="19636" y="14727"/>
                  </a:lnTo>
                  <a:lnTo>
                    <a:pt x="21600" y="15709"/>
                  </a:lnTo>
                  <a:lnTo>
                    <a:pt x="19636" y="15709"/>
                  </a:lnTo>
                  <a:lnTo>
                    <a:pt x="19636" y="17673"/>
                  </a:lnTo>
                  <a:lnTo>
                    <a:pt x="21600" y="17673"/>
                  </a:lnTo>
                  <a:lnTo>
                    <a:pt x="21600" y="19636"/>
                  </a:lnTo>
                  <a:lnTo>
                    <a:pt x="19636" y="19636"/>
                  </a:lnTo>
                  <a:lnTo>
                    <a:pt x="19636" y="17673"/>
                  </a:lnTo>
                  <a:lnTo>
                    <a:pt x="19636" y="19636"/>
                  </a:lnTo>
                  <a:lnTo>
                    <a:pt x="21600" y="19636"/>
                  </a:lnTo>
                  <a:lnTo>
                    <a:pt x="19636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52" name="Freeform 18"/>
            <p:cNvSpPr/>
            <p:nvPr/>
          </p:nvSpPr>
          <p:spPr>
            <a:xfrm>
              <a:off x="3895056" y="1865857"/>
              <a:ext cx="114301" cy="102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00" y="19591"/>
                  </a:moveTo>
                  <a:lnTo>
                    <a:pt x="19800" y="20595"/>
                  </a:lnTo>
                  <a:lnTo>
                    <a:pt x="18450" y="20595"/>
                  </a:lnTo>
                  <a:lnTo>
                    <a:pt x="17550" y="21600"/>
                  </a:lnTo>
                  <a:lnTo>
                    <a:pt x="15750" y="21600"/>
                  </a:lnTo>
                  <a:lnTo>
                    <a:pt x="13050" y="20595"/>
                  </a:lnTo>
                  <a:lnTo>
                    <a:pt x="12600" y="20595"/>
                  </a:lnTo>
                  <a:lnTo>
                    <a:pt x="12600" y="21600"/>
                  </a:lnTo>
                  <a:lnTo>
                    <a:pt x="11700" y="21600"/>
                  </a:lnTo>
                  <a:lnTo>
                    <a:pt x="11700" y="20595"/>
                  </a:lnTo>
                  <a:lnTo>
                    <a:pt x="10800" y="20595"/>
                  </a:lnTo>
                  <a:lnTo>
                    <a:pt x="10800" y="19591"/>
                  </a:lnTo>
                  <a:lnTo>
                    <a:pt x="9900" y="18586"/>
                  </a:lnTo>
                  <a:lnTo>
                    <a:pt x="10800" y="18586"/>
                  </a:lnTo>
                  <a:lnTo>
                    <a:pt x="10800" y="16577"/>
                  </a:lnTo>
                  <a:lnTo>
                    <a:pt x="11700" y="16577"/>
                  </a:lnTo>
                  <a:lnTo>
                    <a:pt x="10800" y="15572"/>
                  </a:lnTo>
                  <a:lnTo>
                    <a:pt x="9900" y="15070"/>
                  </a:lnTo>
                  <a:lnTo>
                    <a:pt x="9000" y="15070"/>
                  </a:lnTo>
                  <a:lnTo>
                    <a:pt x="8100" y="15572"/>
                  </a:lnTo>
                  <a:lnTo>
                    <a:pt x="8100" y="16577"/>
                  </a:lnTo>
                  <a:lnTo>
                    <a:pt x="7200" y="16577"/>
                  </a:lnTo>
                  <a:lnTo>
                    <a:pt x="6750" y="17581"/>
                  </a:lnTo>
                  <a:lnTo>
                    <a:pt x="5850" y="17581"/>
                  </a:lnTo>
                  <a:lnTo>
                    <a:pt x="5850" y="18586"/>
                  </a:lnTo>
                  <a:lnTo>
                    <a:pt x="4950" y="18586"/>
                  </a:lnTo>
                  <a:lnTo>
                    <a:pt x="5850" y="17581"/>
                  </a:lnTo>
                  <a:lnTo>
                    <a:pt x="4950" y="17581"/>
                  </a:lnTo>
                  <a:lnTo>
                    <a:pt x="4950" y="16577"/>
                  </a:lnTo>
                  <a:lnTo>
                    <a:pt x="4950" y="17581"/>
                  </a:lnTo>
                  <a:lnTo>
                    <a:pt x="5850" y="17581"/>
                  </a:lnTo>
                  <a:lnTo>
                    <a:pt x="5850" y="16577"/>
                  </a:lnTo>
                  <a:lnTo>
                    <a:pt x="4950" y="16577"/>
                  </a:lnTo>
                  <a:lnTo>
                    <a:pt x="4950" y="15572"/>
                  </a:lnTo>
                  <a:lnTo>
                    <a:pt x="5850" y="15572"/>
                  </a:lnTo>
                  <a:lnTo>
                    <a:pt x="4950" y="15070"/>
                  </a:lnTo>
                  <a:lnTo>
                    <a:pt x="4050" y="15572"/>
                  </a:lnTo>
                  <a:lnTo>
                    <a:pt x="4050" y="15070"/>
                  </a:lnTo>
                  <a:lnTo>
                    <a:pt x="3150" y="15070"/>
                  </a:lnTo>
                  <a:lnTo>
                    <a:pt x="3150" y="14065"/>
                  </a:lnTo>
                  <a:lnTo>
                    <a:pt x="2250" y="14065"/>
                  </a:lnTo>
                  <a:lnTo>
                    <a:pt x="2250" y="13060"/>
                  </a:lnTo>
                  <a:lnTo>
                    <a:pt x="3150" y="13060"/>
                  </a:lnTo>
                  <a:lnTo>
                    <a:pt x="4050" y="12056"/>
                  </a:lnTo>
                  <a:lnTo>
                    <a:pt x="3150" y="12056"/>
                  </a:lnTo>
                  <a:lnTo>
                    <a:pt x="1350" y="10047"/>
                  </a:lnTo>
                  <a:lnTo>
                    <a:pt x="2250" y="10047"/>
                  </a:lnTo>
                  <a:lnTo>
                    <a:pt x="2250" y="9042"/>
                  </a:lnTo>
                  <a:lnTo>
                    <a:pt x="1350" y="8037"/>
                  </a:lnTo>
                  <a:lnTo>
                    <a:pt x="900" y="8037"/>
                  </a:lnTo>
                  <a:lnTo>
                    <a:pt x="1350" y="8037"/>
                  </a:lnTo>
                  <a:lnTo>
                    <a:pt x="1350" y="7535"/>
                  </a:lnTo>
                  <a:lnTo>
                    <a:pt x="900" y="7535"/>
                  </a:lnTo>
                  <a:lnTo>
                    <a:pt x="900" y="6530"/>
                  </a:lnTo>
                  <a:lnTo>
                    <a:pt x="2250" y="6530"/>
                  </a:lnTo>
                  <a:lnTo>
                    <a:pt x="2250" y="7535"/>
                  </a:lnTo>
                  <a:lnTo>
                    <a:pt x="4950" y="7535"/>
                  </a:lnTo>
                  <a:lnTo>
                    <a:pt x="4950" y="8037"/>
                  </a:lnTo>
                  <a:lnTo>
                    <a:pt x="5850" y="8037"/>
                  </a:lnTo>
                  <a:lnTo>
                    <a:pt x="5850" y="6530"/>
                  </a:lnTo>
                  <a:lnTo>
                    <a:pt x="4950" y="6530"/>
                  </a:lnTo>
                  <a:lnTo>
                    <a:pt x="4050" y="5526"/>
                  </a:lnTo>
                  <a:lnTo>
                    <a:pt x="4050" y="4521"/>
                  </a:lnTo>
                  <a:lnTo>
                    <a:pt x="6750" y="4521"/>
                  </a:lnTo>
                  <a:lnTo>
                    <a:pt x="6750" y="5526"/>
                  </a:lnTo>
                  <a:lnTo>
                    <a:pt x="7200" y="5526"/>
                  </a:lnTo>
                  <a:lnTo>
                    <a:pt x="7200" y="7535"/>
                  </a:lnTo>
                  <a:lnTo>
                    <a:pt x="9900" y="7535"/>
                  </a:lnTo>
                  <a:lnTo>
                    <a:pt x="9900" y="6530"/>
                  </a:lnTo>
                  <a:lnTo>
                    <a:pt x="10800" y="6530"/>
                  </a:lnTo>
                  <a:lnTo>
                    <a:pt x="11700" y="5526"/>
                  </a:lnTo>
                  <a:lnTo>
                    <a:pt x="11700" y="4521"/>
                  </a:lnTo>
                  <a:lnTo>
                    <a:pt x="12600" y="3516"/>
                  </a:lnTo>
                  <a:lnTo>
                    <a:pt x="13050" y="2512"/>
                  </a:lnTo>
                  <a:lnTo>
                    <a:pt x="13950" y="1507"/>
                  </a:lnTo>
                  <a:lnTo>
                    <a:pt x="15750" y="0"/>
                  </a:lnTo>
                  <a:lnTo>
                    <a:pt x="16650" y="1507"/>
                  </a:lnTo>
                  <a:lnTo>
                    <a:pt x="18450" y="3516"/>
                  </a:lnTo>
                  <a:lnTo>
                    <a:pt x="18450" y="4521"/>
                  </a:lnTo>
                  <a:lnTo>
                    <a:pt x="19350" y="5526"/>
                  </a:lnTo>
                  <a:lnTo>
                    <a:pt x="19800" y="6530"/>
                  </a:lnTo>
                  <a:lnTo>
                    <a:pt x="19800" y="7535"/>
                  </a:lnTo>
                  <a:lnTo>
                    <a:pt x="20700" y="8037"/>
                  </a:lnTo>
                  <a:lnTo>
                    <a:pt x="21600" y="9042"/>
                  </a:lnTo>
                  <a:lnTo>
                    <a:pt x="21600" y="16577"/>
                  </a:lnTo>
                  <a:lnTo>
                    <a:pt x="20700" y="17581"/>
                  </a:lnTo>
                  <a:lnTo>
                    <a:pt x="20700" y="19591"/>
                  </a:lnTo>
                  <a:close/>
                  <a:moveTo>
                    <a:pt x="2250" y="10047"/>
                  </a:moveTo>
                  <a:close/>
                  <a:moveTo>
                    <a:pt x="900" y="8037"/>
                  </a:moveTo>
                  <a:close/>
                  <a:moveTo>
                    <a:pt x="1350" y="8037"/>
                  </a:moveTo>
                  <a:close/>
                  <a:moveTo>
                    <a:pt x="0" y="15070"/>
                  </a:moveTo>
                  <a:lnTo>
                    <a:pt x="1350" y="15070"/>
                  </a:lnTo>
                  <a:lnTo>
                    <a:pt x="1350" y="15572"/>
                  </a:lnTo>
                  <a:lnTo>
                    <a:pt x="3150" y="15572"/>
                  </a:lnTo>
                  <a:lnTo>
                    <a:pt x="3150" y="16577"/>
                  </a:lnTo>
                  <a:lnTo>
                    <a:pt x="4050" y="16577"/>
                  </a:lnTo>
                  <a:lnTo>
                    <a:pt x="3150" y="17581"/>
                  </a:lnTo>
                  <a:lnTo>
                    <a:pt x="4050" y="18586"/>
                  </a:lnTo>
                  <a:lnTo>
                    <a:pt x="1350" y="18586"/>
                  </a:lnTo>
                  <a:lnTo>
                    <a:pt x="1350" y="17581"/>
                  </a:lnTo>
                  <a:lnTo>
                    <a:pt x="900" y="16577"/>
                  </a:lnTo>
                  <a:lnTo>
                    <a:pt x="900" y="15572"/>
                  </a:lnTo>
                  <a:lnTo>
                    <a:pt x="0" y="15572"/>
                  </a:lnTo>
                  <a:lnTo>
                    <a:pt x="0" y="1507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53" name="Freeform 19"/>
            <p:cNvSpPr/>
            <p:nvPr/>
          </p:nvSpPr>
          <p:spPr>
            <a:xfrm>
              <a:off x="3986338" y="223455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lose/>
                  <a:moveTo>
                    <a:pt x="10800" y="8640"/>
                  </a:moveTo>
                  <a:lnTo>
                    <a:pt x="10800" y="17280"/>
                  </a:lnTo>
                  <a:lnTo>
                    <a:pt x="0" y="8640"/>
                  </a:lnTo>
                  <a:lnTo>
                    <a:pt x="10800" y="8640"/>
                  </a:lnTo>
                  <a:lnTo>
                    <a:pt x="0" y="0"/>
                  </a:lnTo>
                  <a:lnTo>
                    <a:pt x="10800" y="0"/>
                  </a:lnTo>
                  <a:lnTo>
                    <a:pt x="10800" y="864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54" name="Freeform 20"/>
            <p:cNvSpPr/>
            <p:nvPr/>
          </p:nvSpPr>
          <p:spPr>
            <a:xfrm>
              <a:off x="4621338" y="2225426"/>
              <a:ext cx="80964" cy="12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3553"/>
                  </a:moveTo>
                  <a:lnTo>
                    <a:pt x="10800" y="15247"/>
                  </a:lnTo>
                  <a:lnTo>
                    <a:pt x="12071" y="16094"/>
                  </a:lnTo>
                  <a:lnTo>
                    <a:pt x="12071" y="17365"/>
                  </a:lnTo>
                  <a:lnTo>
                    <a:pt x="10800" y="17365"/>
                  </a:lnTo>
                  <a:lnTo>
                    <a:pt x="10800" y="16518"/>
                  </a:lnTo>
                  <a:lnTo>
                    <a:pt x="10800" y="18212"/>
                  </a:lnTo>
                  <a:lnTo>
                    <a:pt x="9529" y="18212"/>
                  </a:lnTo>
                  <a:lnTo>
                    <a:pt x="9529" y="17365"/>
                  </a:lnTo>
                  <a:lnTo>
                    <a:pt x="9529" y="18212"/>
                  </a:lnTo>
                  <a:lnTo>
                    <a:pt x="9529" y="17365"/>
                  </a:lnTo>
                  <a:lnTo>
                    <a:pt x="8259" y="17365"/>
                  </a:lnTo>
                  <a:lnTo>
                    <a:pt x="8259" y="18212"/>
                  </a:lnTo>
                  <a:lnTo>
                    <a:pt x="8259" y="16094"/>
                  </a:lnTo>
                  <a:lnTo>
                    <a:pt x="9529" y="16094"/>
                  </a:lnTo>
                  <a:lnTo>
                    <a:pt x="8259" y="16094"/>
                  </a:lnTo>
                  <a:lnTo>
                    <a:pt x="8259" y="18212"/>
                  </a:lnTo>
                  <a:lnTo>
                    <a:pt x="6988" y="18212"/>
                  </a:lnTo>
                  <a:lnTo>
                    <a:pt x="6988" y="19059"/>
                  </a:lnTo>
                  <a:lnTo>
                    <a:pt x="6988" y="16518"/>
                  </a:lnTo>
                  <a:lnTo>
                    <a:pt x="5718" y="16518"/>
                  </a:lnTo>
                  <a:lnTo>
                    <a:pt x="6988" y="17365"/>
                  </a:lnTo>
                  <a:lnTo>
                    <a:pt x="6988" y="19059"/>
                  </a:lnTo>
                  <a:lnTo>
                    <a:pt x="5718" y="19059"/>
                  </a:lnTo>
                  <a:lnTo>
                    <a:pt x="5718" y="18212"/>
                  </a:lnTo>
                  <a:lnTo>
                    <a:pt x="5718" y="19059"/>
                  </a:lnTo>
                  <a:lnTo>
                    <a:pt x="4447" y="18212"/>
                  </a:lnTo>
                  <a:lnTo>
                    <a:pt x="4447" y="16518"/>
                  </a:lnTo>
                  <a:lnTo>
                    <a:pt x="3812" y="14400"/>
                  </a:lnTo>
                  <a:lnTo>
                    <a:pt x="3812" y="13553"/>
                  </a:lnTo>
                  <a:lnTo>
                    <a:pt x="4447" y="13553"/>
                  </a:lnTo>
                  <a:lnTo>
                    <a:pt x="3812" y="13553"/>
                  </a:lnTo>
                  <a:lnTo>
                    <a:pt x="3812" y="11859"/>
                  </a:lnTo>
                  <a:lnTo>
                    <a:pt x="2541" y="11859"/>
                  </a:lnTo>
                  <a:lnTo>
                    <a:pt x="2541" y="11012"/>
                  </a:lnTo>
                  <a:lnTo>
                    <a:pt x="3812" y="10588"/>
                  </a:lnTo>
                  <a:lnTo>
                    <a:pt x="3812" y="8894"/>
                  </a:lnTo>
                  <a:lnTo>
                    <a:pt x="2541" y="8894"/>
                  </a:lnTo>
                  <a:lnTo>
                    <a:pt x="2541" y="9741"/>
                  </a:lnTo>
                  <a:lnTo>
                    <a:pt x="2541" y="8894"/>
                  </a:lnTo>
                  <a:lnTo>
                    <a:pt x="1271" y="8894"/>
                  </a:lnTo>
                  <a:lnTo>
                    <a:pt x="0" y="8047"/>
                  </a:lnTo>
                  <a:lnTo>
                    <a:pt x="0" y="7200"/>
                  </a:lnTo>
                  <a:lnTo>
                    <a:pt x="1271" y="7200"/>
                  </a:lnTo>
                  <a:lnTo>
                    <a:pt x="0" y="7200"/>
                  </a:lnTo>
                  <a:lnTo>
                    <a:pt x="1271" y="6353"/>
                  </a:lnTo>
                  <a:lnTo>
                    <a:pt x="1271" y="7200"/>
                  </a:lnTo>
                  <a:lnTo>
                    <a:pt x="1271" y="6353"/>
                  </a:lnTo>
                  <a:lnTo>
                    <a:pt x="2541" y="6353"/>
                  </a:lnTo>
                  <a:lnTo>
                    <a:pt x="2541" y="5506"/>
                  </a:lnTo>
                  <a:lnTo>
                    <a:pt x="3812" y="5506"/>
                  </a:lnTo>
                  <a:lnTo>
                    <a:pt x="3812" y="4659"/>
                  </a:lnTo>
                  <a:lnTo>
                    <a:pt x="2541" y="4659"/>
                  </a:lnTo>
                  <a:lnTo>
                    <a:pt x="2541" y="4235"/>
                  </a:lnTo>
                  <a:lnTo>
                    <a:pt x="1271" y="3388"/>
                  </a:lnTo>
                  <a:lnTo>
                    <a:pt x="0" y="3388"/>
                  </a:lnTo>
                  <a:lnTo>
                    <a:pt x="1271" y="2541"/>
                  </a:lnTo>
                  <a:lnTo>
                    <a:pt x="1271" y="1694"/>
                  </a:lnTo>
                  <a:lnTo>
                    <a:pt x="2541" y="1694"/>
                  </a:lnTo>
                  <a:lnTo>
                    <a:pt x="2541" y="847"/>
                  </a:lnTo>
                  <a:lnTo>
                    <a:pt x="1271" y="847"/>
                  </a:lnTo>
                  <a:lnTo>
                    <a:pt x="2541" y="0"/>
                  </a:lnTo>
                  <a:lnTo>
                    <a:pt x="2541" y="847"/>
                  </a:lnTo>
                  <a:lnTo>
                    <a:pt x="3812" y="847"/>
                  </a:lnTo>
                  <a:lnTo>
                    <a:pt x="3812" y="1694"/>
                  </a:lnTo>
                  <a:lnTo>
                    <a:pt x="4447" y="1694"/>
                  </a:lnTo>
                  <a:lnTo>
                    <a:pt x="3812" y="1694"/>
                  </a:lnTo>
                  <a:lnTo>
                    <a:pt x="3812" y="847"/>
                  </a:lnTo>
                  <a:lnTo>
                    <a:pt x="4447" y="847"/>
                  </a:lnTo>
                  <a:lnTo>
                    <a:pt x="4447" y="2541"/>
                  </a:lnTo>
                  <a:lnTo>
                    <a:pt x="6988" y="2541"/>
                  </a:lnTo>
                  <a:lnTo>
                    <a:pt x="6988" y="1694"/>
                  </a:lnTo>
                  <a:lnTo>
                    <a:pt x="6988" y="2541"/>
                  </a:lnTo>
                  <a:lnTo>
                    <a:pt x="8259" y="2541"/>
                  </a:lnTo>
                  <a:lnTo>
                    <a:pt x="8259" y="5506"/>
                  </a:lnTo>
                  <a:lnTo>
                    <a:pt x="19059" y="5506"/>
                  </a:lnTo>
                  <a:lnTo>
                    <a:pt x="19059" y="6353"/>
                  </a:lnTo>
                  <a:lnTo>
                    <a:pt x="20329" y="6353"/>
                  </a:lnTo>
                  <a:lnTo>
                    <a:pt x="20329" y="7200"/>
                  </a:lnTo>
                  <a:lnTo>
                    <a:pt x="19059" y="7200"/>
                  </a:lnTo>
                  <a:lnTo>
                    <a:pt x="19059" y="8894"/>
                  </a:lnTo>
                  <a:lnTo>
                    <a:pt x="17788" y="8894"/>
                  </a:lnTo>
                  <a:lnTo>
                    <a:pt x="17788" y="9741"/>
                  </a:lnTo>
                  <a:lnTo>
                    <a:pt x="15247" y="9741"/>
                  </a:lnTo>
                  <a:lnTo>
                    <a:pt x="15247" y="10588"/>
                  </a:lnTo>
                  <a:lnTo>
                    <a:pt x="15247" y="9741"/>
                  </a:lnTo>
                  <a:lnTo>
                    <a:pt x="13976" y="10588"/>
                  </a:lnTo>
                  <a:lnTo>
                    <a:pt x="13976" y="12706"/>
                  </a:lnTo>
                  <a:lnTo>
                    <a:pt x="15247" y="13553"/>
                  </a:lnTo>
                  <a:lnTo>
                    <a:pt x="15247" y="12706"/>
                  </a:lnTo>
                  <a:lnTo>
                    <a:pt x="15247" y="14400"/>
                  </a:lnTo>
                  <a:lnTo>
                    <a:pt x="16518" y="14400"/>
                  </a:lnTo>
                  <a:lnTo>
                    <a:pt x="16518" y="12706"/>
                  </a:lnTo>
                  <a:lnTo>
                    <a:pt x="17788" y="12706"/>
                  </a:lnTo>
                  <a:lnTo>
                    <a:pt x="17788" y="11859"/>
                  </a:lnTo>
                  <a:lnTo>
                    <a:pt x="19059" y="11012"/>
                  </a:lnTo>
                  <a:lnTo>
                    <a:pt x="19059" y="12706"/>
                  </a:lnTo>
                  <a:lnTo>
                    <a:pt x="20329" y="12706"/>
                  </a:lnTo>
                  <a:lnTo>
                    <a:pt x="20329" y="13553"/>
                  </a:lnTo>
                  <a:lnTo>
                    <a:pt x="19059" y="13553"/>
                  </a:lnTo>
                  <a:lnTo>
                    <a:pt x="20329" y="14400"/>
                  </a:lnTo>
                  <a:lnTo>
                    <a:pt x="20329" y="19906"/>
                  </a:lnTo>
                  <a:lnTo>
                    <a:pt x="21600" y="19906"/>
                  </a:lnTo>
                  <a:lnTo>
                    <a:pt x="21600" y="20753"/>
                  </a:lnTo>
                  <a:lnTo>
                    <a:pt x="20329" y="20753"/>
                  </a:lnTo>
                  <a:lnTo>
                    <a:pt x="20329" y="19906"/>
                  </a:lnTo>
                  <a:lnTo>
                    <a:pt x="19059" y="19906"/>
                  </a:lnTo>
                  <a:lnTo>
                    <a:pt x="19059" y="21600"/>
                  </a:lnTo>
                  <a:lnTo>
                    <a:pt x="17788" y="21600"/>
                  </a:lnTo>
                  <a:lnTo>
                    <a:pt x="17788" y="17365"/>
                  </a:lnTo>
                  <a:lnTo>
                    <a:pt x="16518" y="17365"/>
                  </a:lnTo>
                  <a:lnTo>
                    <a:pt x="16518" y="16094"/>
                  </a:lnTo>
                  <a:lnTo>
                    <a:pt x="15247" y="15247"/>
                  </a:lnTo>
                  <a:lnTo>
                    <a:pt x="13976" y="15247"/>
                  </a:lnTo>
                  <a:lnTo>
                    <a:pt x="13976" y="16094"/>
                  </a:lnTo>
                  <a:lnTo>
                    <a:pt x="12706" y="16094"/>
                  </a:lnTo>
                  <a:lnTo>
                    <a:pt x="12706" y="15247"/>
                  </a:lnTo>
                  <a:lnTo>
                    <a:pt x="12071" y="15247"/>
                  </a:lnTo>
                  <a:lnTo>
                    <a:pt x="12071" y="11859"/>
                  </a:lnTo>
                  <a:lnTo>
                    <a:pt x="10800" y="11859"/>
                  </a:lnTo>
                  <a:lnTo>
                    <a:pt x="12071" y="11859"/>
                  </a:lnTo>
                  <a:lnTo>
                    <a:pt x="12071" y="12706"/>
                  </a:lnTo>
                  <a:lnTo>
                    <a:pt x="10800" y="12706"/>
                  </a:lnTo>
                  <a:lnTo>
                    <a:pt x="12071" y="12706"/>
                  </a:lnTo>
                  <a:lnTo>
                    <a:pt x="12071" y="13553"/>
                  </a:lnTo>
                  <a:lnTo>
                    <a:pt x="10800" y="13553"/>
                  </a:lnTo>
                  <a:close/>
                  <a:moveTo>
                    <a:pt x="12071" y="15247"/>
                  </a:moveTo>
                  <a:lnTo>
                    <a:pt x="10800" y="15247"/>
                  </a:lnTo>
                  <a:lnTo>
                    <a:pt x="10800" y="14400"/>
                  </a:lnTo>
                  <a:lnTo>
                    <a:pt x="12071" y="14400"/>
                  </a:lnTo>
                  <a:lnTo>
                    <a:pt x="12071" y="15247"/>
                  </a:lnTo>
                  <a:close/>
                  <a:moveTo>
                    <a:pt x="12071" y="18212"/>
                  </a:moveTo>
                  <a:lnTo>
                    <a:pt x="10800" y="18212"/>
                  </a:lnTo>
                  <a:lnTo>
                    <a:pt x="10800" y="17365"/>
                  </a:lnTo>
                  <a:lnTo>
                    <a:pt x="12071" y="17365"/>
                  </a:lnTo>
                  <a:lnTo>
                    <a:pt x="12071" y="18212"/>
                  </a:lnTo>
                  <a:close/>
                  <a:moveTo>
                    <a:pt x="12071" y="18212"/>
                  </a:moveTo>
                  <a:lnTo>
                    <a:pt x="12071" y="15247"/>
                  </a:lnTo>
                  <a:lnTo>
                    <a:pt x="12706" y="16094"/>
                  </a:lnTo>
                  <a:lnTo>
                    <a:pt x="12706" y="17365"/>
                  </a:lnTo>
                  <a:lnTo>
                    <a:pt x="12071" y="17365"/>
                  </a:lnTo>
                  <a:lnTo>
                    <a:pt x="12071" y="18212"/>
                  </a:lnTo>
                  <a:close/>
                  <a:moveTo>
                    <a:pt x="15247" y="16518"/>
                  </a:moveTo>
                  <a:lnTo>
                    <a:pt x="15247" y="16094"/>
                  </a:lnTo>
                  <a:lnTo>
                    <a:pt x="15247" y="16518"/>
                  </a:lnTo>
                  <a:close/>
                  <a:moveTo>
                    <a:pt x="12706" y="17365"/>
                  </a:moveTo>
                  <a:lnTo>
                    <a:pt x="13976" y="17365"/>
                  </a:lnTo>
                  <a:lnTo>
                    <a:pt x="13976" y="16518"/>
                  </a:lnTo>
                  <a:lnTo>
                    <a:pt x="13976" y="17365"/>
                  </a:lnTo>
                  <a:lnTo>
                    <a:pt x="12706" y="17365"/>
                  </a:lnTo>
                  <a:close/>
                  <a:moveTo>
                    <a:pt x="17788" y="19906"/>
                  </a:moveTo>
                  <a:lnTo>
                    <a:pt x="17788" y="19059"/>
                  </a:lnTo>
                  <a:lnTo>
                    <a:pt x="17788" y="19906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55" name="Freeform 21"/>
            <p:cNvSpPr/>
            <p:nvPr/>
          </p:nvSpPr>
          <p:spPr>
            <a:xfrm>
              <a:off x="4635625" y="2189707"/>
              <a:ext cx="57151" cy="35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00" y="18720"/>
                  </a:moveTo>
                  <a:lnTo>
                    <a:pt x="17100" y="18720"/>
                  </a:lnTo>
                  <a:lnTo>
                    <a:pt x="17100" y="21600"/>
                  </a:lnTo>
                  <a:lnTo>
                    <a:pt x="15300" y="21600"/>
                  </a:lnTo>
                  <a:lnTo>
                    <a:pt x="15300" y="18720"/>
                  </a:lnTo>
                  <a:lnTo>
                    <a:pt x="13500" y="21600"/>
                  </a:lnTo>
                  <a:lnTo>
                    <a:pt x="11700" y="21600"/>
                  </a:lnTo>
                  <a:lnTo>
                    <a:pt x="11700" y="18720"/>
                  </a:lnTo>
                  <a:lnTo>
                    <a:pt x="8100" y="18720"/>
                  </a:lnTo>
                  <a:lnTo>
                    <a:pt x="8100" y="21600"/>
                  </a:lnTo>
                  <a:lnTo>
                    <a:pt x="4500" y="21600"/>
                  </a:lnTo>
                  <a:lnTo>
                    <a:pt x="4500" y="18720"/>
                  </a:lnTo>
                  <a:lnTo>
                    <a:pt x="0" y="18720"/>
                  </a:lnTo>
                  <a:lnTo>
                    <a:pt x="0" y="14400"/>
                  </a:lnTo>
                  <a:lnTo>
                    <a:pt x="1800" y="14400"/>
                  </a:lnTo>
                  <a:lnTo>
                    <a:pt x="1800" y="8640"/>
                  </a:lnTo>
                  <a:lnTo>
                    <a:pt x="2700" y="8640"/>
                  </a:lnTo>
                  <a:lnTo>
                    <a:pt x="2700" y="5760"/>
                  </a:lnTo>
                  <a:lnTo>
                    <a:pt x="4500" y="2880"/>
                  </a:lnTo>
                  <a:lnTo>
                    <a:pt x="6300" y="2880"/>
                  </a:lnTo>
                  <a:lnTo>
                    <a:pt x="6300" y="0"/>
                  </a:lnTo>
                  <a:lnTo>
                    <a:pt x="9900" y="0"/>
                  </a:lnTo>
                  <a:lnTo>
                    <a:pt x="9900" y="2880"/>
                  </a:lnTo>
                  <a:lnTo>
                    <a:pt x="13500" y="2880"/>
                  </a:lnTo>
                  <a:lnTo>
                    <a:pt x="13500" y="5760"/>
                  </a:lnTo>
                  <a:lnTo>
                    <a:pt x="15300" y="5760"/>
                  </a:lnTo>
                  <a:lnTo>
                    <a:pt x="15300" y="2880"/>
                  </a:lnTo>
                  <a:lnTo>
                    <a:pt x="17100" y="2880"/>
                  </a:lnTo>
                  <a:lnTo>
                    <a:pt x="17100" y="5760"/>
                  </a:lnTo>
                  <a:lnTo>
                    <a:pt x="18000" y="5760"/>
                  </a:lnTo>
                  <a:lnTo>
                    <a:pt x="18000" y="11520"/>
                  </a:lnTo>
                  <a:lnTo>
                    <a:pt x="19800" y="11520"/>
                  </a:lnTo>
                  <a:lnTo>
                    <a:pt x="19800" y="14400"/>
                  </a:lnTo>
                  <a:lnTo>
                    <a:pt x="21600" y="14400"/>
                  </a:lnTo>
                  <a:lnTo>
                    <a:pt x="19800" y="17280"/>
                  </a:lnTo>
                  <a:lnTo>
                    <a:pt x="21600" y="18720"/>
                  </a:lnTo>
                  <a:lnTo>
                    <a:pt x="19800" y="1872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56" name="Freeform 22"/>
            <p:cNvSpPr/>
            <p:nvPr/>
          </p:nvSpPr>
          <p:spPr>
            <a:xfrm>
              <a:off x="5061869" y="2673101"/>
              <a:ext cx="21432" cy="23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00" y="4320"/>
                  </a:moveTo>
                  <a:lnTo>
                    <a:pt x="12000" y="21600"/>
                  </a:lnTo>
                  <a:lnTo>
                    <a:pt x="7200" y="21600"/>
                  </a:lnTo>
                  <a:lnTo>
                    <a:pt x="4800" y="17280"/>
                  </a:lnTo>
                  <a:lnTo>
                    <a:pt x="4800" y="12960"/>
                  </a:lnTo>
                  <a:lnTo>
                    <a:pt x="0" y="12960"/>
                  </a:lnTo>
                  <a:lnTo>
                    <a:pt x="0" y="8640"/>
                  </a:lnTo>
                  <a:lnTo>
                    <a:pt x="0" y="12960"/>
                  </a:lnTo>
                  <a:lnTo>
                    <a:pt x="4800" y="8640"/>
                  </a:lnTo>
                  <a:lnTo>
                    <a:pt x="7200" y="8640"/>
                  </a:lnTo>
                  <a:lnTo>
                    <a:pt x="7200" y="4320"/>
                  </a:lnTo>
                  <a:lnTo>
                    <a:pt x="12000" y="4320"/>
                  </a:lnTo>
                  <a:lnTo>
                    <a:pt x="12000" y="0"/>
                  </a:lnTo>
                  <a:lnTo>
                    <a:pt x="16800" y="0"/>
                  </a:lnTo>
                  <a:lnTo>
                    <a:pt x="16800" y="4320"/>
                  </a:lnTo>
                  <a:lnTo>
                    <a:pt x="12000" y="4320"/>
                  </a:lnTo>
                  <a:close/>
                  <a:moveTo>
                    <a:pt x="16800" y="4320"/>
                  </a:moveTo>
                  <a:lnTo>
                    <a:pt x="16800" y="8640"/>
                  </a:lnTo>
                  <a:lnTo>
                    <a:pt x="16800" y="4320"/>
                  </a:lnTo>
                  <a:lnTo>
                    <a:pt x="16800" y="12960"/>
                  </a:lnTo>
                  <a:lnTo>
                    <a:pt x="21600" y="12960"/>
                  </a:lnTo>
                  <a:lnTo>
                    <a:pt x="21600" y="17280"/>
                  </a:lnTo>
                  <a:lnTo>
                    <a:pt x="16800" y="12960"/>
                  </a:lnTo>
                  <a:lnTo>
                    <a:pt x="16800" y="8640"/>
                  </a:lnTo>
                  <a:lnTo>
                    <a:pt x="12000" y="8640"/>
                  </a:lnTo>
                  <a:lnTo>
                    <a:pt x="16800" y="432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57" name="Freeform 23"/>
            <p:cNvSpPr/>
            <p:nvPr/>
          </p:nvSpPr>
          <p:spPr>
            <a:xfrm>
              <a:off x="4861844" y="2477839"/>
              <a:ext cx="88107" cy="88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76" y="18681"/>
                  </a:moveTo>
                  <a:lnTo>
                    <a:pt x="11676" y="19849"/>
                  </a:lnTo>
                  <a:lnTo>
                    <a:pt x="10508" y="20432"/>
                  </a:lnTo>
                  <a:lnTo>
                    <a:pt x="9341" y="20432"/>
                  </a:lnTo>
                  <a:lnTo>
                    <a:pt x="9341" y="21600"/>
                  </a:lnTo>
                  <a:lnTo>
                    <a:pt x="8757" y="21600"/>
                  </a:lnTo>
                  <a:lnTo>
                    <a:pt x="8757" y="20432"/>
                  </a:lnTo>
                  <a:lnTo>
                    <a:pt x="5254" y="20432"/>
                  </a:lnTo>
                  <a:lnTo>
                    <a:pt x="5254" y="19849"/>
                  </a:lnTo>
                  <a:lnTo>
                    <a:pt x="6422" y="19849"/>
                  </a:lnTo>
                  <a:lnTo>
                    <a:pt x="6422" y="18681"/>
                  </a:lnTo>
                  <a:lnTo>
                    <a:pt x="5254" y="18681"/>
                  </a:lnTo>
                  <a:lnTo>
                    <a:pt x="5254" y="17514"/>
                  </a:lnTo>
                  <a:lnTo>
                    <a:pt x="5254" y="18681"/>
                  </a:lnTo>
                  <a:lnTo>
                    <a:pt x="4086" y="18681"/>
                  </a:lnTo>
                  <a:lnTo>
                    <a:pt x="4086" y="19849"/>
                  </a:lnTo>
                  <a:lnTo>
                    <a:pt x="2919" y="19849"/>
                  </a:lnTo>
                  <a:lnTo>
                    <a:pt x="2919" y="14011"/>
                  </a:lnTo>
                  <a:lnTo>
                    <a:pt x="1751" y="14011"/>
                  </a:lnTo>
                  <a:lnTo>
                    <a:pt x="2919" y="14011"/>
                  </a:lnTo>
                  <a:lnTo>
                    <a:pt x="2919" y="15178"/>
                  </a:lnTo>
                  <a:lnTo>
                    <a:pt x="2919" y="14011"/>
                  </a:lnTo>
                  <a:lnTo>
                    <a:pt x="1751" y="14011"/>
                  </a:lnTo>
                  <a:lnTo>
                    <a:pt x="1751" y="11092"/>
                  </a:lnTo>
                  <a:lnTo>
                    <a:pt x="1168" y="11092"/>
                  </a:lnTo>
                  <a:lnTo>
                    <a:pt x="1168" y="7589"/>
                  </a:lnTo>
                  <a:lnTo>
                    <a:pt x="0" y="6422"/>
                  </a:lnTo>
                  <a:lnTo>
                    <a:pt x="0" y="5838"/>
                  </a:lnTo>
                  <a:lnTo>
                    <a:pt x="1168" y="5838"/>
                  </a:lnTo>
                  <a:lnTo>
                    <a:pt x="1168" y="4670"/>
                  </a:lnTo>
                  <a:lnTo>
                    <a:pt x="1751" y="4670"/>
                  </a:lnTo>
                  <a:lnTo>
                    <a:pt x="1751" y="3503"/>
                  </a:lnTo>
                  <a:lnTo>
                    <a:pt x="2919" y="3503"/>
                  </a:lnTo>
                  <a:lnTo>
                    <a:pt x="2919" y="2335"/>
                  </a:lnTo>
                  <a:lnTo>
                    <a:pt x="4086" y="2335"/>
                  </a:lnTo>
                  <a:lnTo>
                    <a:pt x="4086" y="1168"/>
                  </a:lnTo>
                  <a:lnTo>
                    <a:pt x="10508" y="1168"/>
                  </a:lnTo>
                  <a:lnTo>
                    <a:pt x="10508" y="2335"/>
                  </a:lnTo>
                  <a:lnTo>
                    <a:pt x="11676" y="2335"/>
                  </a:lnTo>
                  <a:lnTo>
                    <a:pt x="11676" y="1168"/>
                  </a:lnTo>
                  <a:lnTo>
                    <a:pt x="11676" y="2335"/>
                  </a:lnTo>
                  <a:lnTo>
                    <a:pt x="12843" y="2335"/>
                  </a:lnTo>
                  <a:lnTo>
                    <a:pt x="12843" y="3503"/>
                  </a:lnTo>
                  <a:lnTo>
                    <a:pt x="12843" y="2335"/>
                  </a:lnTo>
                  <a:lnTo>
                    <a:pt x="14011" y="2335"/>
                  </a:lnTo>
                  <a:lnTo>
                    <a:pt x="14011" y="3503"/>
                  </a:lnTo>
                  <a:lnTo>
                    <a:pt x="15762" y="3503"/>
                  </a:lnTo>
                  <a:lnTo>
                    <a:pt x="15762" y="2335"/>
                  </a:lnTo>
                  <a:lnTo>
                    <a:pt x="15178" y="2335"/>
                  </a:lnTo>
                  <a:lnTo>
                    <a:pt x="15178" y="1168"/>
                  </a:lnTo>
                  <a:lnTo>
                    <a:pt x="16930" y="1168"/>
                  </a:lnTo>
                  <a:lnTo>
                    <a:pt x="16930" y="0"/>
                  </a:lnTo>
                  <a:lnTo>
                    <a:pt x="18097" y="1168"/>
                  </a:lnTo>
                  <a:lnTo>
                    <a:pt x="18097" y="2335"/>
                  </a:lnTo>
                  <a:lnTo>
                    <a:pt x="20432" y="1168"/>
                  </a:lnTo>
                  <a:lnTo>
                    <a:pt x="20432" y="0"/>
                  </a:lnTo>
                  <a:lnTo>
                    <a:pt x="21600" y="0"/>
                  </a:lnTo>
                  <a:lnTo>
                    <a:pt x="21600" y="1168"/>
                  </a:lnTo>
                  <a:lnTo>
                    <a:pt x="20432" y="1168"/>
                  </a:lnTo>
                  <a:lnTo>
                    <a:pt x="21600" y="2335"/>
                  </a:lnTo>
                  <a:lnTo>
                    <a:pt x="20432" y="2335"/>
                  </a:lnTo>
                  <a:lnTo>
                    <a:pt x="20432" y="3503"/>
                  </a:lnTo>
                  <a:lnTo>
                    <a:pt x="21600" y="3503"/>
                  </a:lnTo>
                  <a:lnTo>
                    <a:pt x="21600" y="12259"/>
                  </a:lnTo>
                  <a:lnTo>
                    <a:pt x="19265" y="12259"/>
                  </a:lnTo>
                  <a:lnTo>
                    <a:pt x="19265" y="12843"/>
                  </a:lnTo>
                  <a:lnTo>
                    <a:pt x="18097" y="12843"/>
                  </a:lnTo>
                  <a:lnTo>
                    <a:pt x="18097" y="14011"/>
                  </a:lnTo>
                  <a:lnTo>
                    <a:pt x="18097" y="12843"/>
                  </a:lnTo>
                  <a:lnTo>
                    <a:pt x="16930" y="12843"/>
                  </a:lnTo>
                  <a:lnTo>
                    <a:pt x="16930" y="15178"/>
                  </a:lnTo>
                  <a:lnTo>
                    <a:pt x="15762" y="15178"/>
                  </a:lnTo>
                  <a:lnTo>
                    <a:pt x="15762" y="14011"/>
                  </a:lnTo>
                  <a:lnTo>
                    <a:pt x="15178" y="14011"/>
                  </a:lnTo>
                  <a:lnTo>
                    <a:pt x="15178" y="17514"/>
                  </a:lnTo>
                  <a:lnTo>
                    <a:pt x="15762" y="18681"/>
                  </a:lnTo>
                  <a:lnTo>
                    <a:pt x="15762" y="19849"/>
                  </a:lnTo>
                  <a:lnTo>
                    <a:pt x="15178" y="18681"/>
                  </a:lnTo>
                  <a:lnTo>
                    <a:pt x="12843" y="18681"/>
                  </a:lnTo>
                  <a:lnTo>
                    <a:pt x="12843" y="19849"/>
                  </a:lnTo>
                  <a:lnTo>
                    <a:pt x="11676" y="18681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58" name="Freeform 24"/>
            <p:cNvSpPr/>
            <p:nvPr/>
          </p:nvSpPr>
          <p:spPr>
            <a:xfrm>
              <a:off x="4378450" y="1603920"/>
              <a:ext cx="1028701" cy="802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50" y="18395"/>
                  </a:moveTo>
                  <a:lnTo>
                    <a:pt x="8550" y="18267"/>
                  </a:lnTo>
                  <a:lnTo>
                    <a:pt x="8450" y="18267"/>
                  </a:lnTo>
                  <a:lnTo>
                    <a:pt x="8550" y="18267"/>
                  </a:lnTo>
                  <a:lnTo>
                    <a:pt x="8550" y="18075"/>
                  </a:lnTo>
                  <a:lnTo>
                    <a:pt x="8450" y="18075"/>
                  </a:lnTo>
                  <a:lnTo>
                    <a:pt x="8450" y="17818"/>
                  </a:lnTo>
                  <a:lnTo>
                    <a:pt x="8550" y="17818"/>
                  </a:lnTo>
                  <a:lnTo>
                    <a:pt x="8550" y="17562"/>
                  </a:lnTo>
                  <a:lnTo>
                    <a:pt x="8650" y="17562"/>
                  </a:lnTo>
                  <a:lnTo>
                    <a:pt x="8650" y="17434"/>
                  </a:lnTo>
                  <a:lnTo>
                    <a:pt x="8700" y="17306"/>
                  </a:lnTo>
                  <a:lnTo>
                    <a:pt x="8800" y="17306"/>
                  </a:lnTo>
                  <a:lnTo>
                    <a:pt x="8800" y="17177"/>
                  </a:lnTo>
                  <a:lnTo>
                    <a:pt x="8900" y="17177"/>
                  </a:lnTo>
                  <a:lnTo>
                    <a:pt x="8800" y="17177"/>
                  </a:lnTo>
                  <a:lnTo>
                    <a:pt x="8800" y="17113"/>
                  </a:lnTo>
                  <a:lnTo>
                    <a:pt x="8900" y="17113"/>
                  </a:lnTo>
                  <a:lnTo>
                    <a:pt x="8900" y="16280"/>
                  </a:lnTo>
                  <a:lnTo>
                    <a:pt x="8800" y="16280"/>
                  </a:lnTo>
                  <a:lnTo>
                    <a:pt x="8800" y="16152"/>
                  </a:lnTo>
                  <a:lnTo>
                    <a:pt x="8800" y="16280"/>
                  </a:lnTo>
                  <a:lnTo>
                    <a:pt x="8700" y="16280"/>
                  </a:lnTo>
                  <a:lnTo>
                    <a:pt x="8700" y="16024"/>
                  </a:lnTo>
                  <a:lnTo>
                    <a:pt x="8650" y="16024"/>
                  </a:lnTo>
                  <a:lnTo>
                    <a:pt x="8650" y="15767"/>
                  </a:lnTo>
                  <a:lnTo>
                    <a:pt x="8550" y="15767"/>
                  </a:lnTo>
                  <a:lnTo>
                    <a:pt x="8550" y="15639"/>
                  </a:lnTo>
                  <a:lnTo>
                    <a:pt x="8450" y="15639"/>
                  </a:lnTo>
                  <a:lnTo>
                    <a:pt x="8450" y="15767"/>
                  </a:lnTo>
                  <a:lnTo>
                    <a:pt x="8350" y="15767"/>
                  </a:lnTo>
                  <a:lnTo>
                    <a:pt x="8350" y="15896"/>
                  </a:lnTo>
                  <a:lnTo>
                    <a:pt x="8350" y="15767"/>
                  </a:lnTo>
                  <a:lnTo>
                    <a:pt x="8200" y="15767"/>
                  </a:lnTo>
                  <a:lnTo>
                    <a:pt x="8200" y="15639"/>
                  </a:lnTo>
                  <a:lnTo>
                    <a:pt x="8100" y="15767"/>
                  </a:lnTo>
                  <a:lnTo>
                    <a:pt x="8100" y="15639"/>
                  </a:lnTo>
                  <a:lnTo>
                    <a:pt x="8200" y="15511"/>
                  </a:lnTo>
                  <a:lnTo>
                    <a:pt x="8100" y="15383"/>
                  </a:lnTo>
                  <a:lnTo>
                    <a:pt x="8100" y="15319"/>
                  </a:lnTo>
                  <a:lnTo>
                    <a:pt x="8100" y="15383"/>
                  </a:lnTo>
                  <a:lnTo>
                    <a:pt x="8000" y="15383"/>
                  </a:lnTo>
                  <a:lnTo>
                    <a:pt x="8000" y="15319"/>
                  </a:lnTo>
                  <a:lnTo>
                    <a:pt x="8100" y="15319"/>
                  </a:lnTo>
                  <a:lnTo>
                    <a:pt x="8100" y="15191"/>
                  </a:lnTo>
                  <a:lnTo>
                    <a:pt x="8000" y="15319"/>
                  </a:lnTo>
                  <a:lnTo>
                    <a:pt x="8000" y="15062"/>
                  </a:lnTo>
                  <a:lnTo>
                    <a:pt x="7900" y="15191"/>
                  </a:lnTo>
                  <a:lnTo>
                    <a:pt x="7800" y="15191"/>
                  </a:lnTo>
                  <a:lnTo>
                    <a:pt x="7800" y="15319"/>
                  </a:lnTo>
                  <a:lnTo>
                    <a:pt x="7700" y="15319"/>
                  </a:lnTo>
                  <a:lnTo>
                    <a:pt x="7700" y="15383"/>
                  </a:lnTo>
                  <a:lnTo>
                    <a:pt x="7600" y="15319"/>
                  </a:lnTo>
                  <a:lnTo>
                    <a:pt x="7550" y="15319"/>
                  </a:lnTo>
                  <a:lnTo>
                    <a:pt x="7550" y="15191"/>
                  </a:lnTo>
                  <a:lnTo>
                    <a:pt x="7450" y="15191"/>
                  </a:lnTo>
                  <a:lnTo>
                    <a:pt x="7450" y="15319"/>
                  </a:lnTo>
                  <a:lnTo>
                    <a:pt x="7350" y="15319"/>
                  </a:lnTo>
                  <a:lnTo>
                    <a:pt x="7250" y="15383"/>
                  </a:lnTo>
                  <a:lnTo>
                    <a:pt x="7250" y="15511"/>
                  </a:lnTo>
                  <a:lnTo>
                    <a:pt x="7050" y="15511"/>
                  </a:lnTo>
                  <a:lnTo>
                    <a:pt x="6950" y="15639"/>
                  </a:lnTo>
                  <a:lnTo>
                    <a:pt x="6950" y="15767"/>
                  </a:lnTo>
                  <a:lnTo>
                    <a:pt x="6850" y="15767"/>
                  </a:lnTo>
                  <a:lnTo>
                    <a:pt x="6800" y="15896"/>
                  </a:lnTo>
                  <a:lnTo>
                    <a:pt x="6800" y="16024"/>
                  </a:lnTo>
                  <a:lnTo>
                    <a:pt x="6700" y="16024"/>
                  </a:lnTo>
                  <a:lnTo>
                    <a:pt x="6600" y="16152"/>
                  </a:lnTo>
                  <a:lnTo>
                    <a:pt x="6600" y="16024"/>
                  </a:lnTo>
                  <a:lnTo>
                    <a:pt x="6600" y="16152"/>
                  </a:lnTo>
                  <a:lnTo>
                    <a:pt x="6400" y="16152"/>
                  </a:lnTo>
                  <a:lnTo>
                    <a:pt x="6400" y="16024"/>
                  </a:lnTo>
                  <a:lnTo>
                    <a:pt x="6300" y="16024"/>
                  </a:lnTo>
                  <a:lnTo>
                    <a:pt x="6300" y="15896"/>
                  </a:lnTo>
                  <a:lnTo>
                    <a:pt x="6200" y="15896"/>
                  </a:lnTo>
                  <a:lnTo>
                    <a:pt x="6200" y="16024"/>
                  </a:lnTo>
                  <a:lnTo>
                    <a:pt x="6150" y="16024"/>
                  </a:lnTo>
                  <a:lnTo>
                    <a:pt x="6150" y="15896"/>
                  </a:lnTo>
                  <a:lnTo>
                    <a:pt x="5950" y="15896"/>
                  </a:lnTo>
                  <a:lnTo>
                    <a:pt x="5950" y="15767"/>
                  </a:lnTo>
                  <a:lnTo>
                    <a:pt x="5750" y="15767"/>
                  </a:lnTo>
                  <a:lnTo>
                    <a:pt x="5750" y="15896"/>
                  </a:lnTo>
                  <a:lnTo>
                    <a:pt x="5650" y="15896"/>
                  </a:lnTo>
                  <a:lnTo>
                    <a:pt x="5550" y="16024"/>
                  </a:lnTo>
                  <a:lnTo>
                    <a:pt x="5550" y="16152"/>
                  </a:lnTo>
                  <a:lnTo>
                    <a:pt x="5450" y="16152"/>
                  </a:lnTo>
                  <a:lnTo>
                    <a:pt x="5450" y="16344"/>
                  </a:lnTo>
                  <a:lnTo>
                    <a:pt x="5400" y="16344"/>
                  </a:lnTo>
                  <a:lnTo>
                    <a:pt x="5400" y="15896"/>
                  </a:lnTo>
                  <a:lnTo>
                    <a:pt x="5300" y="15896"/>
                  </a:lnTo>
                  <a:lnTo>
                    <a:pt x="5200" y="16024"/>
                  </a:lnTo>
                  <a:lnTo>
                    <a:pt x="5000" y="16024"/>
                  </a:lnTo>
                  <a:lnTo>
                    <a:pt x="5000" y="16152"/>
                  </a:lnTo>
                  <a:lnTo>
                    <a:pt x="5000" y="16024"/>
                  </a:lnTo>
                  <a:lnTo>
                    <a:pt x="5000" y="16152"/>
                  </a:lnTo>
                  <a:lnTo>
                    <a:pt x="4900" y="16152"/>
                  </a:lnTo>
                  <a:lnTo>
                    <a:pt x="4900" y="16024"/>
                  </a:lnTo>
                  <a:lnTo>
                    <a:pt x="4800" y="16024"/>
                  </a:lnTo>
                  <a:lnTo>
                    <a:pt x="4800" y="16152"/>
                  </a:lnTo>
                  <a:lnTo>
                    <a:pt x="4800" y="16024"/>
                  </a:lnTo>
                  <a:lnTo>
                    <a:pt x="4700" y="16024"/>
                  </a:lnTo>
                  <a:lnTo>
                    <a:pt x="4650" y="15896"/>
                  </a:lnTo>
                  <a:lnTo>
                    <a:pt x="4550" y="16024"/>
                  </a:lnTo>
                  <a:lnTo>
                    <a:pt x="4450" y="16024"/>
                  </a:lnTo>
                  <a:lnTo>
                    <a:pt x="4450" y="15896"/>
                  </a:lnTo>
                  <a:lnTo>
                    <a:pt x="4450" y="16024"/>
                  </a:lnTo>
                  <a:lnTo>
                    <a:pt x="4350" y="16024"/>
                  </a:lnTo>
                  <a:lnTo>
                    <a:pt x="4350" y="15896"/>
                  </a:lnTo>
                  <a:lnTo>
                    <a:pt x="4250" y="15767"/>
                  </a:lnTo>
                  <a:lnTo>
                    <a:pt x="4050" y="15767"/>
                  </a:lnTo>
                  <a:lnTo>
                    <a:pt x="4050" y="15639"/>
                  </a:lnTo>
                  <a:lnTo>
                    <a:pt x="3900" y="15639"/>
                  </a:lnTo>
                  <a:lnTo>
                    <a:pt x="3900" y="15511"/>
                  </a:lnTo>
                  <a:lnTo>
                    <a:pt x="3800" y="15511"/>
                  </a:lnTo>
                  <a:lnTo>
                    <a:pt x="3800" y="15319"/>
                  </a:lnTo>
                  <a:lnTo>
                    <a:pt x="3700" y="15319"/>
                  </a:lnTo>
                  <a:lnTo>
                    <a:pt x="3700" y="15191"/>
                  </a:lnTo>
                  <a:lnTo>
                    <a:pt x="3600" y="15191"/>
                  </a:lnTo>
                  <a:lnTo>
                    <a:pt x="3600" y="15319"/>
                  </a:lnTo>
                  <a:lnTo>
                    <a:pt x="3500" y="15319"/>
                  </a:lnTo>
                  <a:lnTo>
                    <a:pt x="3500" y="15191"/>
                  </a:lnTo>
                  <a:lnTo>
                    <a:pt x="3400" y="15191"/>
                  </a:lnTo>
                  <a:lnTo>
                    <a:pt x="3400" y="15062"/>
                  </a:lnTo>
                  <a:lnTo>
                    <a:pt x="3300" y="15062"/>
                  </a:lnTo>
                  <a:lnTo>
                    <a:pt x="3300" y="14934"/>
                  </a:lnTo>
                  <a:lnTo>
                    <a:pt x="3250" y="14934"/>
                  </a:lnTo>
                  <a:lnTo>
                    <a:pt x="3050" y="14678"/>
                  </a:lnTo>
                  <a:lnTo>
                    <a:pt x="3050" y="14806"/>
                  </a:lnTo>
                  <a:lnTo>
                    <a:pt x="3050" y="14550"/>
                  </a:lnTo>
                  <a:lnTo>
                    <a:pt x="2750" y="14550"/>
                  </a:lnTo>
                  <a:lnTo>
                    <a:pt x="2750" y="14678"/>
                  </a:lnTo>
                  <a:lnTo>
                    <a:pt x="2650" y="14806"/>
                  </a:lnTo>
                  <a:lnTo>
                    <a:pt x="2650" y="14678"/>
                  </a:lnTo>
                  <a:lnTo>
                    <a:pt x="2600" y="14678"/>
                  </a:lnTo>
                  <a:lnTo>
                    <a:pt x="2650" y="14678"/>
                  </a:lnTo>
                  <a:lnTo>
                    <a:pt x="2600" y="14678"/>
                  </a:lnTo>
                  <a:lnTo>
                    <a:pt x="2600" y="14550"/>
                  </a:lnTo>
                  <a:lnTo>
                    <a:pt x="2500" y="14550"/>
                  </a:lnTo>
                  <a:lnTo>
                    <a:pt x="2400" y="14485"/>
                  </a:lnTo>
                  <a:lnTo>
                    <a:pt x="2300" y="14485"/>
                  </a:lnTo>
                  <a:lnTo>
                    <a:pt x="2400" y="14357"/>
                  </a:lnTo>
                  <a:lnTo>
                    <a:pt x="2300" y="14357"/>
                  </a:lnTo>
                  <a:lnTo>
                    <a:pt x="2200" y="14229"/>
                  </a:lnTo>
                  <a:lnTo>
                    <a:pt x="2000" y="14229"/>
                  </a:lnTo>
                  <a:lnTo>
                    <a:pt x="2000" y="13973"/>
                  </a:lnTo>
                  <a:lnTo>
                    <a:pt x="1850" y="13973"/>
                  </a:lnTo>
                  <a:lnTo>
                    <a:pt x="1850" y="14101"/>
                  </a:lnTo>
                  <a:lnTo>
                    <a:pt x="1850" y="13588"/>
                  </a:lnTo>
                  <a:lnTo>
                    <a:pt x="1750" y="13588"/>
                  </a:lnTo>
                  <a:lnTo>
                    <a:pt x="1750" y="13268"/>
                  </a:lnTo>
                  <a:lnTo>
                    <a:pt x="1850" y="13268"/>
                  </a:lnTo>
                  <a:lnTo>
                    <a:pt x="1850" y="13396"/>
                  </a:lnTo>
                  <a:lnTo>
                    <a:pt x="1900" y="13396"/>
                  </a:lnTo>
                  <a:lnTo>
                    <a:pt x="2000" y="13268"/>
                  </a:lnTo>
                  <a:lnTo>
                    <a:pt x="2000" y="13396"/>
                  </a:lnTo>
                  <a:lnTo>
                    <a:pt x="2100" y="13268"/>
                  </a:lnTo>
                  <a:lnTo>
                    <a:pt x="2100" y="13139"/>
                  </a:lnTo>
                  <a:lnTo>
                    <a:pt x="2000" y="13139"/>
                  </a:lnTo>
                  <a:lnTo>
                    <a:pt x="2000" y="12883"/>
                  </a:lnTo>
                  <a:lnTo>
                    <a:pt x="1900" y="12883"/>
                  </a:lnTo>
                  <a:lnTo>
                    <a:pt x="1900" y="12755"/>
                  </a:lnTo>
                  <a:lnTo>
                    <a:pt x="1850" y="12755"/>
                  </a:lnTo>
                  <a:lnTo>
                    <a:pt x="1850" y="12306"/>
                  </a:lnTo>
                  <a:lnTo>
                    <a:pt x="1900" y="12306"/>
                  </a:lnTo>
                  <a:lnTo>
                    <a:pt x="1900" y="12178"/>
                  </a:lnTo>
                  <a:lnTo>
                    <a:pt x="1850" y="12050"/>
                  </a:lnTo>
                  <a:lnTo>
                    <a:pt x="1650" y="12050"/>
                  </a:lnTo>
                  <a:lnTo>
                    <a:pt x="1650" y="11793"/>
                  </a:lnTo>
                  <a:lnTo>
                    <a:pt x="1550" y="11729"/>
                  </a:lnTo>
                  <a:lnTo>
                    <a:pt x="1450" y="11793"/>
                  </a:lnTo>
                  <a:lnTo>
                    <a:pt x="1500" y="11793"/>
                  </a:lnTo>
                  <a:lnTo>
                    <a:pt x="1450" y="11793"/>
                  </a:lnTo>
                  <a:lnTo>
                    <a:pt x="1400" y="11729"/>
                  </a:lnTo>
                  <a:lnTo>
                    <a:pt x="1450" y="11729"/>
                  </a:lnTo>
                  <a:lnTo>
                    <a:pt x="1300" y="11665"/>
                  </a:lnTo>
                  <a:lnTo>
                    <a:pt x="1300" y="11601"/>
                  </a:lnTo>
                  <a:lnTo>
                    <a:pt x="1250" y="11473"/>
                  </a:lnTo>
                  <a:lnTo>
                    <a:pt x="1100" y="11473"/>
                  </a:lnTo>
                  <a:lnTo>
                    <a:pt x="1100" y="11345"/>
                  </a:lnTo>
                  <a:lnTo>
                    <a:pt x="900" y="11345"/>
                  </a:lnTo>
                  <a:lnTo>
                    <a:pt x="900" y="11217"/>
                  </a:lnTo>
                  <a:lnTo>
                    <a:pt x="800" y="11217"/>
                  </a:lnTo>
                  <a:lnTo>
                    <a:pt x="800" y="11088"/>
                  </a:lnTo>
                  <a:lnTo>
                    <a:pt x="900" y="11088"/>
                  </a:lnTo>
                  <a:lnTo>
                    <a:pt x="750" y="10896"/>
                  </a:lnTo>
                  <a:lnTo>
                    <a:pt x="650" y="10832"/>
                  </a:lnTo>
                  <a:lnTo>
                    <a:pt x="500" y="10640"/>
                  </a:lnTo>
                  <a:lnTo>
                    <a:pt x="350" y="10640"/>
                  </a:lnTo>
                  <a:lnTo>
                    <a:pt x="250" y="10512"/>
                  </a:lnTo>
                  <a:lnTo>
                    <a:pt x="350" y="10512"/>
                  </a:lnTo>
                  <a:lnTo>
                    <a:pt x="450" y="10383"/>
                  </a:lnTo>
                  <a:lnTo>
                    <a:pt x="450" y="10512"/>
                  </a:lnTo>
                  <a:lnTo>
                    <a:pt x="500" y="10383"/>
                  </a:lnTo>
                  <a:lnTo>
                    <a:pt x="500" y="10255"/>
                  </a:lnTo>
                  <a:lnTo>
                    <a:pt x="450" y="10255"/>
                  </a:lnTo>
                  <a:lnTo>
                    <a:pt x="450" y="10127"/>
                  </a:lnTo>
                  <a:lnTo>
                    <a:pt x="500" y="10127"/>
                  </a:lnTo>
                  <a:lnTo>
                    <a:pt x="450" y="10127"/>
                  </a:lnTo>
                  <a:lnTo>
                    <a:pt x="450" y="9678"/>
                  </a:lnTo>
                  <a:lnTo>
                    <a:pt x="350" y="9678"/>
                  </a:lnTo>
                  <a:lnTo>
                    <a:pt x="250" y="9550"/>
                  </a:lnTo>
                  <a:lnTo>
                    <a:pt x="150" y="9550"/>
                  </a:lnTo>
                  <a:lnTo>
                    <a:pt x="150" y="9678"/>
                  </a:lnTo>
                  <a:lnTo>
                    <a:pt x="100" y="9678"/>
                  </a:lnTo>
                  <a:lnTo>
                    <a:pt x="100" y="9294"/>
                  </a:lnTo>
                  <a:lnTo>
                    <a:pt x="0" y="9166"/>
                  </a:lnTo>
                  <a:lnTo>
                    <a:pt x="100" y="9166"/>
                  </a:lnTo>
                  <a:lnTo>
                    <a:pt x="100" y="9101"/>
                  </a:lnTo>
                  <a:lnTo>
                    <a:pt x="150" y="9101"/>
                  </a:lnTo>
                  <a:lnTo>
                    <a:pt x="150" y="8973"/>
                  </a:lnTo>
                  <a:lnTo>
                    <a:pt x="100" y="8973"/>
                  </a:lnTo>
                  <a:lnTo>
                    <a:pt x="100" y="8845"/>
                  </a:lnTo>
                  <a:lnTo>
                    <a:pt x="150" y="8717"/>
                  </a:lnTo>
                  <a:lnTo>
                    <a:pt x="350" y="8717"/>
                  </a:lnTo>
                  <a:lnTo>
                    <a:pt x="350" y="8589"/>
                  </a:lnTo>
                  <a:lnTo>
                    <a:pt x="450" y="8589"/>
                  </a:lnTo>
                  <a:lnTo>
                    <a:pt x="450" y="8461"/>
                  </a:lnTo>
                  <a:lnTo>
                    <a:pt x="600" y="8461"/>
                  </a:lnTo>
                  <a:lnTo>
                    <a:pt x="600" y="8332"/>
                  </a:lnTo>
                  <a:lnTo>
                    <a:pt x="700" y="8332"/>
                  </a:lnTo>
                  <a:lnTo>
                    <a:pt x="700" y="8589"/>
                  </a:lnTo>
                  <a:lnTo>
                    <a:pt x="800" y="8589"/>
                  </a:lnTo>
                  <a:lnTo>
                    <a:pt x="900" y="8461"/>
                  </a:lnTo>
                  <a:lnTo>
                    <a:pt x="1000" y="8461"/>
                  </a:lnTo>
                  <a:lnTo>
                    <a:pt x="1000" y="8589"/>
                  </a:lnTo>
                  <a:lnTo>
                    <a:pt x="1000" y="8461"/>
                  </a:lnTo>
                  <a:lnTo>
                    <a:pt x="1100" y="8461"/>
                  </a:lnTo>
                  <a:lnTo>
                    <a:pt x="1100" y="8140"/>
                  </a:lnTo>
                  <a:lnTo>
                    <a:pt x="1650" y="8140"/>
                  </a:lnTo>
                  <a:lnTo>
                    <a:pt x="1650" y="7884"/>
                  </a:lnTo>
                  <a:lnTo>
                    <a:pt x="1750" y="7884"/>
                  </a:lnTo>
                  <a:lnTo>
                    <a:pt x="1850" y="7755"/>
                  </a:lnTo>
                  <a:lnTo>
                    <a:pt x="1900" y="7755"/>
                  </a:lnTo>
                  <a:lnTo>
                    <a:pt x="1900" y="7627"/>
                  </a:lnTo>
                  <a:lnTo>
                    <a:pt x="2200" y="7627"/>
                  </a:lnTo>
                  <a:lnTo>
                    <a:pt x="2200" y="7499"/>
                  </a:lnTo>
                  <a:lnTo>
                    <a:pt x="2400" y="7499"/>
                  </a:lnTo>
                  <a:lnTo>
                    <a:pt x="2400" y="7371"/>
                  </a:lnTo>
                  <a:lnTo>
                    <a:pt x="2300" y="7371"/>
                  </a:lnTo>
                  <a:lnTo>
                    <a:pt x="2400" y="7371"/>
                  </a:lnTo>
                  <a:lnTo>
                    <a:pt x="2400" y="7307"/>
                  </a:lnTo>
                  <a:lnTo>
                    <a:pt x="2300" y="7307"/>
                  </a:lnTo>
                  <a:lnTo>
                    <a:pt x="2300" y="7179"/>
                  </a:lnTo>
                  <a:lnTo>
                    <a:pt x="2500" y="6922"/>
                  </a:lnTo>
                  <a:lnTo>
                    <a:pt x="2400" y="6922"/>
                  </a:lnTo>
                  <a:lnTo>
                    <a:pt x="2500" y="6858"/>
                  </a:lnTo>
                  <a:lnTo>
                    <a:pt x="2600" y="6858"/>
                  </a:lnTo>
                  <a:lnTo>
                    <a:pt x="2600" y="6730"/>
                  </a:lnTo>
                  <a:lnTo>
                    <a:pt x="2500" y="6602"/>
                  </a:lnTo>
                  <a:lnTo>
                    <a:pt x="2500" y="6345"/>
                  </a:lnTo>
                  <a:lnTo>
                    <a:pt x="2400" y="6345"/>
                  </a:lnTo>
                  <a:lnTo>
                    <a:pt x="2400" y="5897"/>
                  </a:lnTo>
                  <a:lnTo>
                    <a:pt x="2500" y="5897"/>
                  </a:lnTo>
                  <a:lnTo>
                    <a:pt x="2500" y="5769"/>
                  </a:lnTo>
                  <a:lnTo>
                    <a:pt x="2200" y="5769"/>
                  </a:lnTo>
                  <a:lnTo>
                    <a:pt x="2300" y="5640"/>
                  </a:lnTo>
                  <a:lnTo>
                    <a:pt x="2400" y="5640"/>
                  </a:lnTo>
                  <a:lnTo>
                    <a:pt x="2500" y="5512"/>
                  </a:lnTo>
                  <a:lnTo>
                    <a:pt x="2750" y="5512"/>
                  </a:lnTo>
                  <a:lnTo>
                    <a:pt x="2750" y="5384"/>
                  </a:lnTo>
                  <a:lnTo>
                    <a:pt x="2850" y="5384"/>
                  </a:lnTo>
                  <a:lnTo>
                    <a:pt x="2850" y="5512"/>
                  </a:lnTo>
                  <a:lnTo>
                    <a:pt x="3250" y="5512"/>
                  </a:lnTo>
                  <a:lnTo>
                    <a:pt x="3250" y="5384"/>
                  </a:lnTo>
                  <a:lnTo>
                    <a:pt x="3150" y="5384"/>
                  </a:lnTo>
                  <a:lnTo>
                    <a:pt x="3150" y="5256"/>
                  </a:lnTo>
                  <a:lnTo>
                    <a:pt x="3050" y="5256"/>
                  </a:lnTo>
                  <a:lnTo>
                    <a:pt x="3150" y="5128"/>
                  </a:lnTo>
                  <a:lnTo>
                    <a:pt x="3150" y="4807"/>
                  </a:lnTo>
                  <a:lnTo>
                    <a:pt x="3250" y="4807"/>
                  </a:lnTo>
                  <a:lnTo>
                    <a:pt x="3250" y="4551"/>
                  </a:lnTo>
                  <a:lnTo>
                    <a:pt x="3300" y="4423"/>
                  </a:lnTo>
                  <a:lnTo>
                    <a:pt x="3300" y="4166"/>
                  </a:lnTo>
                  <a:lnTo>
                    <a:pt x="3400" y="4166"/>
                  </a:lnTo>
                  <a:lnTo>
                    <a:pt x="3500" y="4294"/>
                  </a:lnTo>
                  <a:lnTo>
                    <a:pt x="3900" y="4294"/>
                  </a:lnTo>
                  <a:lnTo>
                    <a:pt x="4000" y="4423"/>
                  </a:lnTo>
                  <a:lnTo>
                    <a:pt x="4050" y="4423"/>
                  </a:lnTo>
                  <a:lnTo>
                    <a:pt x="4050" y="4294"/>
                  </a:lnTo>
                  <a:lnTo>
                    <a:pt x="4250" y="4294"/>
                  </a:lnTo>
                  <a:lnTo>
                    <a:pt x="4250" y="3461"/>
                  </a:lnTo>
                  <a:lnTo>
                    <a:pt x="4350" y="3461"/>
                  </a:lnTo>
                  <a:lnTo>
                    <a:pt x="4350" y="3333"/>
                  </a:lnTo>
                  <a:lnTo>
                    <a:pt x="4650" y="3333"/>
                  </a:lnTo>
                  <a:lnTo>
                    <a:pt x="4650" y="3012"/>
                  </a:lnTo>
                  <a:lnTo>
                    <a:pt x="4900" y="3012"/>
                  </a:lnTo>
                  <a:lnTo>
                    <a:pt x="5000" y="2884"/>
                  </a:lnTo>
                  <a:lnTo>
                    <a:pt x="5000" y="3012"/>
                  </a:lnTo>
                  <a:lnTo>
                    <a:pt x="5100" y="3012"/>
                  </a:lnTo>
                  <a:lnTo>
                    <a:pt x="5000" y="3141"/>
                  </a:lnTo>
                  <a:lnTo>
                    <a:pt x="5100" y="3269"/>
                  </a:lnTo>
                  <a:lnTo>
                    <a:pt x="5100" y="3333"/>
                  </a:lnTo>
                  <a:lnTo>
                    <a:pt x="5200" y="3333"/>
                  </a:lnTo>
                  <a:lnTo>
                    <a:pt x="5300" y="3461"/>
                  </a:lnTo>
                  <a:lnTo>
                    <a:pt x="5300" y="3589"/>
                  </a:lnTo>
                  <a:lnTo>
                    <a:pt x="5450" y="3589"/>
                  </a:lnTo>
                  <a:lnTo>
                    <a:pt x="5450" y="3718"/>
                  </a:lnTo>
                  <a:lnTo>
                    <a:pt x="5650" y="3718"/>
                  </a:lnTo>
                  <a:lnTo>
                    <a:pt x="5750" y="3846"/>
                  </a:lnTo>
                  <a:lnTo>
                    <a:pt x="5750" y="3718"/>
                  </a:lnTo>
                  <a:lnTo>
                    <a:pt x="5850" y="3718"/>
                  </a:lnTo>
                  <a:lnTo>
                    <a:pt x="5850" y="3846"/>
                  </a:lnTo>
                  <a:lnTo>
                    <a:pt x="5950" y="3846"/>
                  </a:lnTo>
                  <a:lnTo>
                    <a:pt x="5950" y="4166"/>
                  </a:lnTo>
                  <a:lnTo>
                    <a:pt x="6050" y="4166"/>
                  </a:lnTo>
                  <a:lnTo>
                    <a:pt x="6050" y="4294"/>
                  </a:lnTo>
                  <a:lnTo>
                    <a:pt x="6150" y="4294"/>
                  </a:lnTo>
                  <a:lnTo>
                    <a:pt x="6150" y="4551"/>
                  </a:lnTo>
                  <a:lnTo>
                    <a:pt x="6200" y="4551"/>
                  </a:lnTo>
                  <a:lnTo>
                    <a:pt x="6150" y="4551"/>
                  </a:lnTo>
                  <a:lnTo>
                    <a:pt x="6200" y="4679"/>
                  </a:lnTo>
                  <a:lnTo>
                    <a:pt x="6150" y="4807"/>
                  </a:lnTo>
                  <a:lnTo>
                    <a:pt x="6150" y="5064"/>
                  </a:lnTo>
                  <a:lnTo>
                    <a:pt x="6050" y="5128"/>
                  </a:lnTo>
                  <a:lnTo>
                    <a:pt x="6050" y="5384"/>
                  </a:lnTo>
                  <a:lnTo>
                    <a:pt x="6150" y="5384"/>
                  </a:lnTo>
                  <a:lnTo>
                    <a:pt x="6150" y="5512"/>
                  </a:lnTo>
                  <a:lnTo>
                    <a:pt x="6300" y="5512"/>
                  </a:lnTo>
                  <a:lnTo>
                    <a:pt x="6300" y="5640"/>
                  </a:lnTo>
                  <a:lnTo>
                    <a:pt x="7050" y="5640"/>
                  </a:lnTo>
                  <a:lnTo>
                    <a:pt x="7050" y="5769"/>
                  </a:lnTo>
                  <a:lnTo>
                    <a:pt x="7250" y="5769"/>
                  </a:lnTo>
                  <a:lnTo>
                    <a:pt x="7250" y="5897"/>
                  </a:lnTo>
                  <a:lnTo>
                    <a:pt x="7350" y="5897"/>
                  </a:lnTo>
                  <a:lnTo>
                    <a:pt x="7350" y="5961"/>
                  </a:lnTo>
                  <a:lnTo>
                    <a:pt x="7450" y="5961"/>
                  </a:lnTo>
                  <a:lnTo>
                    <a:pt x="7450" y="6089"/>
                  </a:lnTo>
                  <a:lnTo>
                    <a:pt x="7700" y="6089"/>
                  </a:lnTo>
                  <a:lnTo>
                    <a:pt x="7700" y="6217"/>
                  </a:lnTo>
                  <a:lnTo>
                    <a:pt x="7800" y="6217"/>
                  </a:lnTo>
                  <a:lnTo>
                    <a:pt x="7800" y="6602"/>
                  </a:lnTo>
                  <a:lnTo>
                    <a:pt x="7900" y="6602"/>
                  </a:lnTo>
                  <a:lnTo>
                    <a:pt x="7900" y="6858"/>
                  </a:lnTo>
                  <a:lnTo>
                    <a:pt x="8000" y="6858"/>
                  </a:lnTo>
                  <a:lnTo>
                    <a:pt x="8100" y="6922"/>
                  </a:lnTo>
                  <a:lnTo>
                    <a:pt x="8100" y="7050"/>
                  </a:lnTo>
                  <a:lnTo>
                    <a:pt x="8650" y="7050"/>
                  </a:lnTo>
                  <a:lnTo>
                    <a:pt x="8700" y="7179"/>
                  </a:lnTo>
                  <a:lnTo>
                    <a:pt x="9350" y="7179"/>
                  </a:lnTo>
                  <a:lnTo>
                    <a:pt x="9450" y="7050"/>
                  </a:lnTo>
                  <a:lnTo>
                    <a:pt x="9650" y="7050"/>
                  </a:lnTo>
                  <a:lnTo>
                    <a:pt x="9650" y="7179"/>
                  </a:lnTo>
                  <a:lnTo>
                    <a:pt x="9950" y="7179"/>
                  </a:lnTo>
                  <a:lnTo>
                    <a:pt x="10050" y="7307"/>
                  </a:lnTo>
                  <a:lnTo>
                    <a:pt x="10050" y="7371"/>
                  </a:lnTo>
                  <a:lnTo>
                    <a:pt x="10300" y="7371"/>
                  </a:lnTo>
                  <a:lnTo>
                    <a:pt x="10400" y="7499"/>
                  </a:lnTo>
                  <a:lnTo>
                    <a:pt x="10500" y="7499"/>
                  </a:lnTo>
                  <a:lnTo>
                    <a:pt x="10500" y="7627"/>
                  </a:lnTo>
                  <a:lnTo>
                    <a:pt x="10950" y="7627"/>
                  </a:lnTo>
                  <a:lnTo>
                    <a:pt x="10950" y="7755"/>
                  </a:lnTo>
                  <a:lnTo>
                    <a:pt x="11050" y="7755"/>
                  </a:lnTo>
                  <a:lnTo>
                    <a:pt x="11150" y="7627"/>
                  </a:lnTo>
                  <a:lnTo>
                    <a:pt x="11350" y="7627"/>
                  </a:lnTo>
                  <a:lnTo>
                    <a:pt x="11450" y="7499"/>
                  </a:lnTo>
                  <a:lnTo>
                    <a:pt x="11500" y="7499"/>
                  </a:lnTo>
                  <a:lnTo>
                    <a:pt x="11600" y="7371"/>
                  </a:lnTo>
                  <a:lnTo>
                    <a:pt x="11700" y="7307"/>
                  </a:lnTo>
                  <a:lnTo>
                    <a:pt x="12750" y="7307"/>
                  </a:lnTo>
                  <a:lnTo>
                    <a:pt x="12750" y="7179"/>
                  </a:lnTo>
                  <a:lnTo>
                    <a:pt x="12900" y="7179"/>
                  </a:lnTo>
                  <a:lnTo>
                    <a:pt x="12900" y="7050"/>
                  </a:lnTo>
                  <a:lnTo>
                    <a:pt x="13000" y="7050"/>
                  </a:lnTo>
                  <a:lnTo>
                    <a:pt x="13000" y="6922"/>
                  </a:lnTo>
                  <a:lnTo>
                    <a:pt x="13100" y="6922"/>
                  </a:lnTo>
                  <a:lnTo>
                    <a:pt x="13100" y="6858"/>
                  </a:lnTo>
                  <a:lnTo>
                    <a:pt x="13200" y="6858"/>
                  </a:lnTo>
                  <a:lnTo>
                    <a:pt x="13200" y="6730"/>
                  </a:lnTo>
                  <a:lnTo>
                    <a:pt x="13300" y="6730"/>
                  </a:lnTo>
                  <a:lnTo>
                    <a:pt x="13300" y="6602"/>
                  </a:lnTo>
                  <a:lnTo>
                    <a:pt x="13500" y="6602"/>
                  </a:lnTo>
                  <a:lnTo>
                    <a:pt x="13500" y="6474"/>
                  </a:lnTo>
                  <a:lnTo>
                    <a:pt x="13550" y="6474"/>
                  </a:lnTo>
                  <a:lnTo>
                    <a:pt x="13550" y="6345"/>
                  </a:lnTo>
                  <a:lnTo>
                    <a:pt x="13500" y="6217"/>
                  </a:lnTo>
                  <a:lnTo>
                    <a:pt x="13400" y="6089"/>
                  </a:lnTo>
                  <a:lnTo>
                    <a:pt x="13400" y="5897"/>
                  </a:lnTo>
                  <a:lnTo>
                    <a:pt x="13500" y="5769"/>
                  </a:lnTo>
                  <a:lnTo>
                    <a:pt x="13500" y="5640"/>
                  </a:lnTo>
                  <a:lnTo>
                    <a:pt x="13750" y="5640"/>
                  </a:lnTo>
                  <a:lnTo>
                    <a:pt x="13850" y="5769"/>
                  </a:lnTo>
                  <a:lnTo>
                    <a:pt x="14250" y="5769"/>
                  </a:lnTo>
                  <a:lnTo>
                    <a:pt x="14250" y="5640"/>
                  </a:lnTo>
                  <a:lnTo>
                    <a:pt x="14400" y="5640"/>
                  </a:lnTo>
                  <a:lnTo>
                    <a:pt x="14400" y="5512"/>
                  </a:lnTo>
                  <a:lnTo>
                    <a:pt x="14500" y="5384"/>
                  </a:lnTo>
                  <a:lnTo>
                    <a:pt x="14900" y="5384"/>
                  </a:lnTo>
                  <a:lnTo>
                    <a:pt x="14900" y="5256"/>
                  </a:lnTo>
                  <a:lnTo>
                    <a:pt x="15000" y="5256"/>
                  </a:lnTo>
                  <a:lnTo>
                    <a:pt x="15000" y="5128"/>
                  </a:lnTo>
                  <a:lnTo>
                    <a:pt x="15050" y="5128"/>
                  </a:lnTo>
                  <a:lnTo>
                    <a:pt x="15050" y="5064"/>
                  </a:lnTo>
                  <a:lnTo>
                    <a:pt x="15150" y="4935"/>
                  </a:lnTo>
                  <a:lnTo>
                    <a:pt x="15150" y="4807"/>
                  </a:lnTo>
                  <a:lnTo>
                    <a:pt x="15450" y="4807"/>
                  </a:lnTo>
                  <a:lnTo>
                    <a:pt x="15450" y="4679"/>
                  </a:lnTo>
                  <a:lnTo>
                    <a:pt x="15550" y="4679"/>
                  </a:lnTo>
                  <a:lnTo>
                    <a:pt x="15550" y="4551"/>
                  </a:lnTo>
                  <a:lnTo>
                    <a:pt x="15550" y="4679"/>
                  </a:lnTo>
                  <a:lnTo>
                    <a:pt x="15650" y="4679"/>
                  </a:lnTo>
                  <a:lnTo>
                    <a:pt x="15650" y="4551"/>
                  </a:lnTo>
                  <a:lnTo>
                    <a:pt x="16000" y="4551"/>
                  </a:lnTo>
                  <a:lnTo>
                    <a:pt x="16000" y="4423"/>
                  </a:lnTo>
                  <a:lnTo>
                    <a:pt x="16000" y="4551"/>
                  </a:lnTo>
                  <a:lnTo>
                    <a:pt x="16400" y="4551"/>
                  </a:lnTo>
                  <a:lnTo>
                    <a:pt x="16400" y="4294"/>
                  </a:lnTo>
                  <a:lnTo>
                    <a:pt x="16300" y="4166"/>
                  </a:lnTo>
                  <a:lnTo>
                    <a:pt x="16200" y="4166"/>
                  </a:lnTo>
                  <a:lnTo>
                    <a:pt x="16200" y="3974"/>
                  </a:lnTo>
                  <a:lnTo>
                    <a:pt x="16100" y="3974"/>
                  </a:lnTo>
                  <a:lnTo>
                    <a:pt x="15900" y="3718"/>
                  </a:lnTo>
                  <a:lnTo>
                    <a:pt x="15550" y="3718"/>
                  </a:lnTo>
                  <a:lnTo>
                    <a:pt x="15550" y="3846"/>
                  </a:lnTo>
                  <a:lnTo>
                    <a:pt x="15450" y="3974"/>
                  </a:lnTo>
                  <a:lnTo>
                    <a:pt x="15350" y="3846"/>
                  </a:lnTo>
                  <a:lnTo>
                    <a:pt x="15350" y="3718"/>
                  </a:lnTo>
                  <a:lnTo>
                    <a:pt x="15250" y="3718"/>
                  </a:lnTo>
                  <a:lnTo>
                    <a:pt x="15150" y="3846"/>
                  </a:lnTo>
                  <a:lnTo>
                    <a:pt x="15050" y="3718"/>
                  </a:lnTo>
                  <a:lnTo>
                    <a:pt x="15050" y="3846"/>
                  </a:lnTo>
                  <a:lnTo>
                    <a:pt x="15000" y="3846"/>
                  </a:lnTo>
                  <a:lnTo>
                    <a:pt x="14800" y="3589"/>
                  </a:lnTo>
                  <a:lnTo>
                    <a:pt x="14900" y="3589"/>
                  </a:lnTo>
                  <a:lnTo>
                    <a:pt x="15000" y="3461"/>
                  </a:lnTo>
                  <a:lnTo>
                    <a:pt x="14900" y="3333"/>
                  </a:lnTo>
                  <a:lnTo>
                    <a:pt x="15000" y="3269"/>
                  </a:lnTo>
                  <a:lnTo>
                    <a:pt x="15050" y="3141"/>
                  </a:lnTo>
                  <a:lnTo>
                    <a:pt x="15000" y="3141"/>
                  </a:lnTo>
                  <a:lnTo>
                    <a:pt x="15050" y="3012"/>
                  </a:lnTo>
                  <a:lnTo>
                    <a:pt x="15050" y="2884"/>
                  </a:lnTo>
                  <a:lnTo>
                    <a:pt x="15150" y="2884"/>
                  </a:lnTo>
                  <a:lnTo>
                    <a:pt x="15150" y="2628"/>
                  </a:lnTo>
                  <a:lnTo>
                    <a:pt x="15250" y="2500"/>
                  </a:lnTo>
                  <a:lnTo>
                    <a:pt x="15350" y="2500"/>
                  </a:lnTo>
                  <a:lnTo>
                    <a:pt x="15450" y="2628"/>
                  </a:lnTo>
                  <a:lnTo>
                    <a:pt x="15700" y="2628"/>
                  </a:lnTo>
                  <a:lnTo>
                    <a:pt x="15800" y="2500"/>
                  </a:lnTo>
                  <a:lnTo>
                    <a:pt x="15900" y="2500"/>
                  </a:lnTo>
                  <a:lnTo>
                    <a:pt x="15900" y="2372"/>
                  </a:lnTo>
                  <a:lnTo>
                    <a:pt x="16100" y="2372"/>
                  </a:lnTo>
                  <a:lnTo>
                    <a:pt x="16200" y="2307"/>
                  </a:lnTo>
                  <a:lnTo>
                    <a:pt x="16200" y="2179"/>
                  </a:lnTo>
                  <a:lnTo>
                    <a:pt x="16100" y="2179"/>
                  </a:lnTo>
                  <a:lnTo>
                    <a:pt x="16100" y="2051"/>
                  </a:lnTo>
                  <a:lnTo>
                    <a:pt x="16200" y="2051"/>
                  </a:lnTo>
                  <a:lnTo>
                    <a:pt x="16200" y="1923"/>
                  </a:lnTo>
                  <a:lnTo>
                    <a:pt x="16300" y="1923"/>
                  </a:lnTo>
                  <a:lnTo>
                    <a:pt x="16300" y="1666"/>
                  </a:lnTo>
                  <a:lnTo>
                    <a:pt x="16400" y="1538"/>
                  </a:lnTo>
                  <a:lnTo>
                    <a:pt x="16400" y="1346"/>
                  </a:lnTo>
                  <a:lnTo>
                    <a:pt x="16450" y="1346"/>
                  </a:lnTo>
                  <a:lnTo>
                    <a:pt x="16450" y="1218"/>
                  </a:lnTo>
                  <a:lnTo>
                    <a:pt x="16550" y="1218"/>
                  </a:lnTo>
                  <a:lnTo>
                    <a:pt x="16550" y="1090"/>
                  </a:lnTo>
                  <a:lnTo>
                    <a:pt x="16650" y="1090"/>
                  </a:lnTo>
                  <a:lnTo>
                    <a:pt x="16650" y="577"/>
                  </a:lnTo>
                  <a:lnTo>
                    <a:pt x="16400" y="577"/>
                  </a:lnTo>
                  <a:lnTo>
                    <a:pt x="16750" y="128"/>
                  </a:lnTo>
                  <a:lnTo>
                    <a:pt x="17000" y="128"/>
                  </a:lnTo>
                  <a:lnTo>
                    <a:pt x="17000" y="0"/>
                  </a:lnTo>
                  <a:lnTo>
                    <a:pt x="17850" y="0"/>
                  </a:lnTo>
                  <a:lnTo>
                    <a:pt x="17850" y="128"/>
                  </a:lnTo>
                  <a:lnTo>
                    <a:pt x="17950" y="128"/>
                  </a:lnTo>
                  <a:lnTo>
                    <a:pt x="17950" y="256"/>
                  </a:lnTo>
                  <a:lnTo>
                    <a:pt x="18400" y="256"/>
                  </a:lnTo>
                  <a:lnTo>
                    <a:pt x="18400" y="385"/>
                  </a:lnTo>
                  <a:lnTo>
                    <a:pt x="18500" y="513"/>
                  </a:lnTo>
                  <a:lnTo>
                    <a:pt x="18600" y="513"/>
                  </a:lnTo>
                  <a:lnTo>
                    <a:pt x="18500" y="513"/>
                  </a:lnTo>
                  <a:lnTo>
                    <a:pt x="18500" y="577"/>
                  </a:lnTo>
                  <a:lnTo>
                    <a:pt x="18600" y="577"/>
                  </a:lnTo>
                  <a:lnTo>
                    <a:pt x="18600" y="833"/>
                  </a:lnTo>
                  <a:lnTo>
                    <a:pt x="18700" y="833"/>
                  </a:lnTo>
                  <a:lnTo>
                    <a:pt x="18700" y="1218"/>
                  </a:lnTo>
                  <a:lnTo>
                    <a:pt x="18800" y="1218"/>
                  </a:lnTo>
                  <a:lnTo>
                    <a:pt x="18800" y="1474"/>
                  </a:lnTo>
                  <a:lnTo>
                    <a:pt x="18900" y="1474"/>
                  </a:lnTo>
                  <a:lnTo>
                    <a:pt x="18800" y="1474"/>
                  </a:lnTo>
                  <a:lnTo>
                    <a:pt x="18800" y="1538"/>
                  </a:lnTo>
                  <a:lnTo>
                    <a:pt x="18900" y="1538"/>
                  </a:lnTo>
                  <a:lnTo>
                    <a:pt x="18900" y="1474"/>
                  </a:lnTo>
                  <a:lnTo>
                    <a:pt x="18900" y="1795"/>
                  </a:lnTo>
                  <a:lnTo>
                    <a:pt x="18950" y="1795"/>
                  </a:lnTo>
                  <a:lnTo>
                    <a:pt x="18950" y="2179"/>
                  </a:lnTo>
                  <a:lnTo>
                    <a:pt x="19050" y="2179"/>
                  </a:lnTo>
                  <a:lnTo>
                    <a:pt x="19050" y="2500"/>
                  </a:lnTo>
                  <a:lnTo>
                    <a:pt x="19150" y="2500"/>
                  </a:lnTo>
                  <a:lnTo>
                    <a:pt x="19150" y="2628"/>
                  </a:lnTo>
                  <a:lnTo>
                    <a:pt x="19550" y="2628"/>
                  </a:lnTo>
                  <a:lnTo>
                    <a:pt x="19550" y="2756"/>
                  </a:lnTo>
                  <a:lnTo>
                    <a:pt x="19800" y="2756"/>
                  </a:lnTo>
                  <a:lnTo>
                    <a:pt x="19800" y="2884"/>
                  </a:lnTo>
                  <a:lnTo>
                    <a:pt x="20000" y="3141"/>
                  </a:lnTo>
                  <a:lnTo>
                    <a:pt x="20200" y="3141"/>
                  </a:lnTo>
                  <a:lnTo>
                    <a:pt x="20200" y="3269"/>
                  </a:lnTo>
                  <a:lnTo>
                    <a:pt x="20100" y="3269"/>
                  </a:lnTo>
                  <a:lnTo>
                    <a:pt x="20200" y="3333"/>
                  </a:lnTo>
                  <a:lnTo>
                    <a:pt x="20200" y="3718"/>
                  </a:lnTo>
                  <a:lnTo>
                    <a:pt x="20300" y="3718"/>
                  </a:lnTo>
                  <a:lnTo>
                    <a:pt x="20300" y="3974"/>
                  </a:lnTo>
                  <a:lnTo>
                    <a:pt x="20350" y="3846"/>
                  </a:lnTo>
                  <a:lnTo>
                    <a:pt x="20450" y="3846"/>
                  </a:lnTo>
                  <a:lnTo>
                    <a:pt x="20450" y="3974"/>
                  </a:lnTo>
                  <a:lnTo>
                    <a:pt x="20650" y="3974"/>
                  </a:lnTo>
                  <a:lnTo>
                    <a:pt x="20650" y="3846"/>
                  </a:lnTo>
                  <a:lnTo>
                    <a:pt x="20850" y="3846"/>
                  </a:lnTo>
                  <a:lnTo>
                    <a:pt x="20850" y="3718"/>
                  </a:lnTo>
                  <a:lnTo>
                    <a:pt x="20950" y="3718"/>
                  </a:lnTo>
                  <a:lnTo>
                    <a:pt x="21000" y="3589"/>
                  </a:lnTo>
                  <a:lnTo>
                    <a:pt x="21200" y="3589"/>
                  </a:lnTo>
                  <a:lnTo>
                    <a:pt x="21300" y="3461"/>
                  </a:lnTo>
                  <a:lnTo>
                    <a:pt x="21600" y="3461"/>
                  </a:lnTo>
                  <a:lnTo>
                    <a:pt x="21600" y="4102"/>
                  </a:lnTo>
                  <a:lnTo>
                    <a:pt x="21400" y="4102"/>
                  </a:lnTo>
                  <a:lnTo>
                    <a:pt x="21400" y="4551"/>
                  </a:lnTo>
                  <a:lnTo>
                    <a:pt x="21300" y="4551"/>
                  </a:lnTo>
                  <a:lnTo>
                    <a:pt x="21300" y="4935"/>
                  </a:lnTo>
                  <a:lnTo>
                    <a:pt x="21200" y="4935"/>
                  </a:lnTo>
                  <a:lnTo>
                    <a:pt x="21200" y="5256"/>
                  </a:lnTo>
                  <a:lnTo>
                    <a:pt x="21000" y="5256"/>
                  </a:lnTo>
                  <a:lnTo>
                    <a:pt x="21000" y="5640"/>
                  </a:lnTo>
                  <a:lnTo>
                    <a:pt x="20950" y="5640"/>
                  </a:lnTo>
                  <a:lnTo>
                    <a:pt x="20850" y="5512"/>
                  </a:lnTo>
                  <a:lnTo>
                    <a:pt x="20650" y="5512"/>
                  </a:lnTo>
                  <a:lnTo>
                    <a:pt x="20650" y="5384"/>
                  </a:lnTo>
                  <a:lnTo>
                    <a:pt x="20550" y="5384"/>
                  </a:lnTo>
                  <a:lnTo>
                    <a:pt x="20550" y="5640"/>
                  </a:lnTo>
                  <a:lnTo>
                    <a:pt x="20350" y="5640"/>
                  </a:lnTo>
                  <a:lnTo>
                    <a:pt x="20350" y="5769"/>
                  </a:lnTo>
                  <a:lnTo>
                    <a:pt x="20350" y="5640"/>
                  </a:lnTo>
                  <a:lnTo>
                    <a:pt x="20300" y="5769"/>
                  </a:lnTo>
                  <a:lnTo>
                    <a:pt x="20300" y="5897"/>
                  </a:lnTo>
                  <a:lnTo>
                    <a:pt x="20350" y="5897"/>
                  </a:lnTo>
                  <a:lnTo>
                    <a:pt x="20350" y="6922"/>
                  </a:lnTo>
                  <a:lnTo>
                    <a:pt x="20300" y="6922"/>
                  </a:lnTo>
                  <a:lnTo>
                    <a:pt x="20300" y="7050"/>
                  </a:lnTo>
                  <a:lnTo>
                    <a:pt x="20300" y="6922"/>
                  </a:lnTo>
                  <a:lnTo>
                    <a:pt x="20200" y="6922"/>
                  </a:lnTo>
                  <a:lnTo>
                    <a:pt x="20200" y="7050"/>
                  </a:lnTo>
                  <a:lnTo>
                    <a:pt x="20100" y="7050"/>
                  </a:lnTo>
                  <a:lnTo>
                    <a:pt x="20200" y="7179"/>
                  </a:lnTo>
                  <a:lnTo>
                    <a:pt x="20200" y="7307"/>
                  </a:lnTo>
                  <a:lnTo>
                    <a:pt x="20100" y="7307"/>
                  </a:lnTo>
                  <a:lnTo>
                    <a:pt x="20100" y="7179"/>
                  </a:lnTo>
                  <a:lnTo>
                    <a:pt x="20000" y="7050"/>
                  </a:lnTo>
                  <a:lnTo>
                    <a:pt x="20000" y="6922"/>
                  </a:lnTo>
                  <a:lnTo>
                    <a:pt x="19900" y="6922"/>
                  </a:lnTo>
                  <a:lnTo>
                    <a:pt x="19900" y="7050"/>
                  </a:lnTo>
                  <a:lnTo>
                    <a:pt x="19800" y="7050"/>
                  </a:lnTo>
                  <a:lnTo>
                    <a:pt x="19800" y="7307"/>
                  </a:lnTo>
                  <a:lnTo>
                    <a:pt x="19600" y="7307"/>
                  </a:lnTo>
                  <a:lnTo>
                    <a:pt x="19600" y="7499"/>
                  </a:lnTo>
                  <a:lnTo>
                    <a:pt x="19250" y="7499"/>
                  </a:lnTo>
                  <a:lnTo>
                    <a:pt x="19250" y="7755"/>
                  </a:lnTo>
                  <a:lnTo>
                    <a:pt x="19350" y="7755"/>
                  </a:lnTo>
                  <a:lnTo>
                    <a:pt x="19350" y="7884"/>
                  </a:lnTo>
                  <a:lnTo>
                    <a:pt x="18950" y="7884"/>
                  </a:lnTo>
                  <a:lnTo>
                    <a:pt x="18950" y="7755"/>
                  </a:lnTo>
                  <a:lnTo>
                    <a:pt x="18900" y="7755"/>
                  </a:lnTo>
                  <a:lnTo>
                    <a:pt x="18900" y="7627"/>
                  </a:lnTo>
                  <a:lnTo>
                    <a:pt x="18800" y="7627"/>
                  </a:lnTo>
                  <a:lnTo>
                    <a:pt x="18800" y="7755"/>
                  </a:lnTo>
                  <a:lnTo>
                    <a:pt x="18700" y="7755"/>
                  </a:lnTo>
                  <a:lnTo>
                    <a:pt x="18700" y="8012"/>
                  </a:lnTo>
                  <a:lnTo>
                    <a:pt x="18600" y="8012"/>
                  </a:lnTo>
                  <a:lnTo>
                    <a:pt x="18600" y="8140"/>
                  </a:lnTo>
                  <a:lnTo>
                    <a:pt x="18500" y="8204"/>
                  </a:lnTo>
                  <a:lnTo>
                    <a:pt x="18400" y="8204"/>
                  </a:lnTo>
                  <a:lnTo>
                    <a:pt x="18400" y="8332"/>
                  </a:lnTo>
                  <a:lnTo>
                    <a:pt x="18200" y="8332"/>
                  </a:lnTo>
                  <a:lnTo>
                    <a:pt x="18200" y="8461"/>
                  </a:lnTo>
                  <a:lnTo>
                    <a:pt x="18150" y="8461"/>
                  </a:lnTo>
                  <a:lnTo>
                    <a:pt x="18200" y="8461"/>
                  </a:lnTo>
                  <a:lnTo>
                    <a:pt x="18150" y="8461"/>
                  </a:lnTo>
                  <a:lnTo>
                    <a:pt x="17950" y="8717"/>
                  </a:lnTo>
                  <a:lnTo>
                    <a:pt x="17950" y="8845"/>
                  </a:lnTo>
                  <a:lnTo>
                    <a:pt x="17650" y="8845"/>
                  </a:lnTo>
                  <a:lnTo>
                    <a:pt x="17650" y="8973"/>
                  </a:lnTo>
                  <a:lnTo>
                    <a:pt x="17550" y="8973"/>
                  </a:lnTo>
                  <a:lnTo>
                    <a:pt x="17550" y="8845"/>
                  </a:lnTo>
                  <a:lnTo>
                    <a:pt x="17550" y="8973"/>
                  </a:lnTo>
                  <a:lnTo>
                    <a:pt x="17450" y="8973"/>
                  </a:lnTo>
                  <a:lnTo>
                    <a:pt x="17400" y="9101"/>
                  </a:lnTo>
                  <a:lnTo>
                    <a:pt x="17300" y="9101"/>
                  </a:lnTo>
                  <a:lnTo>
                    <a:pt x="17300" y="9166"/>
                  </a:lnTo>
                  <a:lnTo>
                    <a:pt x="17200" y="9101"/>
                  </a:lnTo>
                  <a:lnTo>
                    <a:pt x="17200" y="9166"/>
                  </a:lnTo>
                  <a:lnTo>
                    <a:pt x="17100" y="9294"/>
                  </a:lnTo>
                  <a:lnTo>
                    <a:pt x="17000" y="9294"/>
                  </a:lnTo>
                  <a:lnTo>
                    <a:pt x="17000" y="9422"/>
                  </a:lnTo>
                  <a:lnTo>
                    <a:pt x="16900" y="9550"/>
                  </a:lnTo>
                  <a:lnTo>
                    <a:pt x="16850" y="9550"/>
                  </a:lnTo>
                  <a:lnTo>
                    <a:pt x="16850" y="9422"/>
                  </a:lnTo>
                  <a:lnTo>
                    <a:pt x="16900" y="9422"/>
                  </a:lnTo>
                  <a:lnTo>
                    <a:pt x="16900" y="9294"/>
                  </a:lnTo>
                  <a:lnTo>
                    <a:pt x="17000" y="9294"/>
                  </a:lnTo>
                  <a:lnTo>
                    <a:pt x="16900" y="9294"/>
                  </a:lnTo>
                  <a:lnTo>
                    <a:pt x="16900" y="9166"/>
                  </a:lnTo>
                  <a:lnTo>
                    <a:pt x="17000" y="9166"/>
                  </a:lnTo>
                  <a:lnTo>
                    <a:pt x="16900" y="9166"/>
                  </a:lnTo>
                  <a:lnTo>
                    <a:pt x="16900" y="9101"/>
                  </a:lnTo>
                  <a:lnTo>
                    <a:pt x="16850" y="9101"/>
                  </a:lnTo>
                  <a:lnTo>
                    <a:pt x="16900" y="8973"/>
                  </a:lnTo>
                  <a:lnTo>
                    <a:pt x="16900" y="8845"/>
                  </a:lnTo>
                  <a:lnTo>
                    <a:pt x="17000" y="8845"/>
                  </a:lnTo>
                  <a:lnTo>
                    <a:pt x="17100" y="8717"/>
                  </a:lnTo>
                  <a:lnTo>
                    <a:pt x="17100" y="8589"/>
                  </a:lnTo>
                  <a:lnTo>
                    <a:pt x="17200" y="8589"/>
                  </a:lnTo>
                  <a:lnTo>
                    <a:pt x="17200" y="8461"/>
                  </a:lnTo>
                  <a:lnTo>
                    <a:pt x="17100" y="8332"/>
                  </a:lnTo>
                  <a:lnTo>
                    <a:pt x="17100" y="8204"/>
                  </a:lnTo>
                  <a:lnTo>
                    <a:pt x="16750" y="8204"/>
                  </a:lnTo>
                  <a:lnTo>
                    <a:pt x="16750" y="8332"/>
                  </a:lnTo>
                  <a:lnTo>
                    <a:pt x="16650" y="8461"/>
                  </a:lnTo>
                  <a:lnTo>
                    <a:pt x="16550" y="8461"/>
                  </a:lnTo>
                  <a:lnTo>
                    <a:pt x="16550" y="8589"/>
                  </a:lnTo>
                  <a:lnTo>
                    <a:pt x="16450" y="8717"/>
                  </a:lnTo>
                  <a:lnTo>
                    <a:pt x="16400" y="8717"/>
                  </a:lnTo>
                  <a:lnTo>
                    <a:pt x="16400" y="8845"/>
                  </a:lnTo>
                  <a:lnTo>
                    <a:pt x="16300" y="8845"/>
                  </a:lnTo>
                  <a:lnTo>
                    <a:pt x="16200" y="8973"/>
                  </a:lnTo>
                  <a:lnTo>
                    <a:pt x="16200" y="9166"/>
                  </a:lnTo>
                  <a:lnTo>
                    <a:pt x="16100" y="9166"/>
                  </a:lnTo>
                  <a:lnTo>
                    <a:pt x="16100" y="9294"/>
                  </a:lnTo>
                  <a:lnTo>
                    <a:pt x="15700" y="9294"/>
                  </a:lnTo>
                  <a:lnTo>
                    <a:pt x="15700" y="9166"/>
                  </a:lnTo>
                  <a:lnTo>
                    <a:pt x="15650" y="9294"/>
                  </a:lnTo>
                  <a:lnTo>
                    <a:pt x="15550" y="9422"/>
                  </a:lnTo>
                  <a:lnTo>
                    <a:pt x="15550" y="9807"/>
                  </a:lnTo>
                  <a:lnTo>
                    <a:pt x="15650" y="9807"/>
                  </a:lnTo>
                  <a:lnTo>
                    <a:pt x="15650" y="9935"/>
                  </a:lnTo>
                  <a:lnTo>
                    <a:pt x="16000" y="9935"/>
                  </a:lnTo>
                  <a:lnTo>
                    <a:pt x="16000" y="9999"/>
                  </a:lnTo>
                  <a:lnTo>
                    <a:pt x="16100" y="9999"/>
                  </a:lnTo>
                  <a:lnTo>
                    <a:pt x="16100" y="10255"/>
                  </a:lnTo>
                  <a:lnTo>
                    <a:pt x="16000" y="10255"/>
                  </a:lnTo>
                  <a:lnTo>
                    <a:pt x="16000" y="10383"/>
                  </a:lnTo>
                  <a:lnTo>
                    <a:pt x="16100" y="10512"/>
                  </a:lnTo>
                  <a:lnTo>
                    <a:pt x="16400" y="10512"/>
                  </a:lnTo>
                  <a:lnTo>
                    <a:pt x="16400" y="10383"/>
                  </a:lnTo>
                  <a:lnTo>
                    <a:pt x="16450" y="10383"/>
                  </a:lnTo>
                  <a:lnTo>
                    <a:pt x="16450" y="10255"/>
                  </a:lnTo>
                  <a:lnTo>
                    <a:pt x="16550" y="10255"/>
                  </a:lnTo>
                  <a:lnTo>
                    <a:pt x="16550" y="10127"/>
                  </a:lnTo>
                  <a:lnTo>
                    <a:pt x="16750" y="10127"/>
                  </a:lnTo>
                  <a:lnTo>
                    <a:pt x="16850" y="10255"/>
                  </a:lnTo>
                  <a:lnTo>
                    <a:pt x="16900" y="10255"/>
                  </a:lnTo>
                  <a:lnTo>
                    <a:pt x="16900" y="10383"/>
                  </a:lnTo>
                  <a:lnTo>
                    <a:pt x="17100" y="10383"/>
                  </a:lnTo>
                  <a:lnTo>
                    <a:pt x="17100" y="10255"/>
                  </a:lnTo>
                  <a:lnTo>
                    <a:pt x="17200" y="10255"/>
                  </a:lnTo>
                  <a:lnTo>
                    <a:pt x="17100" y="10255"/>
                  </a:lnTo>
                  <a:lnTo>
                    <a:pt x="17200" y="10383"/>
                  </a:lnTo>
                  <a:lnTo>
                    <a:pt x="17300" y="10383"/>
                  </a:lnTo>
                  <a:lnTo>
                    <a:pt x="17300" y="10512"/>
                  </a:lnTo>
                  <a:lnTo>
                    <a:pt x="17200" y="10640"/>
                  </a:lnTo>
                  <a:lnTo>
                    <a:pt x="17300" y="10640"/>
                  </a:lnTo>
                  <a:lnTo>
                    <a:pt x="17200" y="10768"/>
                  </a:lnTo>
                  <a:lnTo>
                    <a:pt x="17200" y="10640"/>
                  </a:lnTo>
                  <a:lnTo>
                    <a:pt x="17100" y="10640"/>
                  </a:lnTo>
                  <a:lnTo>
                    <a:pt x="17000" y="10768"/>
                  </a:lnTo>
                  <a:lnTo>
                    <a:pt x="16850" y="10768"/>
                  </a:lnTo>
                  <a:lnTo>
                    <a:pt x="16850" y="10896"/>
                  </a:lnTo>
                  <a:lnTo>
                    <a:pt x="16750" y="10896"/>
                  </a:lnTo>
                  <a:lnTo>
                    <a:pt x="16750" y="10960"/>
                  </a:lnTo>
                  <a:lnTo>
                    <a:pt x="16650" y="10960"/>
                  </a:lnTo>
                  <a:lnTo>
                    <a:pt x="16650" y="11088"/>
                  </a:lnTo>
                  <a:lnTo>
                    <a:pt x="16550" y="11217"/>
                  </a:lnTo>
                  <a:lnTo>
                    <a:pt x="16450" y="11217"/>
                  </a:lnTo>
                  <a:lnTo>
                    <a:pt x="16550" y="11088"/>
                  </a:lnTo>
                  <a:lnTo>
                    <a:pt x="16450" y="11088"/>
                  </a:lnTo>
                  <a:lnTo>
                    <a:pt x="16450" y="11345"/>
                  </a:lnTo>
                  <a:lnTo>
                    <a:pt x="16400" y="11345"/>
                  </a:lnTo>
                  <a:lnTo>
                    <a:pt x="16400" y="11473"/>
                  </a:lnTo>
                  <a:lnTo>
                    <a:pt x="16300" y="11473"/>
                  </a:lnTo>
                  <a:lnTo>
                    <a:pt x="16300" y="11601"/>
                  </a:lnTo>
                  <a:lnTo>
                    <a:pt x="16200" y="11601"/>
                  </a:lnTo>
                  <a:lnTo>
                    <a:pt x="16200" y="11793"/>
                  </a:lnTo>
                  <a:lnTo>
                    <a:pt x="16100" y="11793"/>
                  </a:lnTo>
                  <a:lnTo>
                    <a:pt x="16100" y="11922"/>
                  </a:lnTo>
                  <a:lnTo>
                    <a:pt x="16200" y="11922"/>
                  </a:lnTo>
                  <a:lnTo>
                    <a:pt x="16200" y="12050"/>
                  </a:lnTo>
                  <a:lnTo>
                    <a:pt x="16300" y="12050"/>
                  </a:lnTo>
                  <a:lnTo>
                    <a:pt x="16400" y="12178"/>
                  </a:lnTo>
                  <a:lnTo>
                    <a:pt x="16450" y="12178"/>
                  </a:lnTo>
                  <a:lnTo>
                    <a:pt x="16550" y="12306"/>
                  </a:lnTo>
                  <a:lnTo>
                    <a:pt x="16550" y="12691"/>
                  </a:lnTo>
                  <a:lnTo>
                    <a:pt x="16650" y="12755"/>
                  </a:lnTo>
                  <a:lnTo>
                    <a:pt x="16650" y="12883"/>
                  </a:lnTo>
                  <a:lnTo>
                    <a:pt x="16750" y="13011"/>
                  </a:lnTo>
                  <a:lnTo>
                    <a:pt x="16750" y="13268"/>
                  </a:lnTo>
                  <a:lnTo>
                    <a:pt x="16850" y="13268"/>
                  </a:lnTo>
                  <a:lnTo>
                    <a:pt x="16850" y="13396"/>
                  </a:lnTo>
                  <a:lnTo>
                    <a:pt x="16900" y="13396"/>
                  </a:lnTo>
                  <a:lnTo>
                    <a:pt x="16900" y="13524"/>
                  </a:lnTo>
                  <a:lnTo>
                    <a:pt x="17000" y="13588"/>
                  </a:lnTo>
                  <a:lnTo>
                    <a:pt x="17000" y="13716"/>
                  </a:lnTo>
                  <a:lnTo>
                    <a:pt x="17100" y="13716"/>
                  </a:lnTo>
                  <a:lnTo>
                    <a:pt x="17100" y="13845"/>
                  </a:lnTo>
                  <a:lnTo>
                    <a:pt x="17000" y="13845"/>
                  </a:lnTo>
                  <a:lnTo>
                    <a:pt x="17000" y="13716"/>
                  </a:lnTo>
                  <a:lnTo>
                    <a:pt x="16750" y="13716"/>
                  </a:lnTo>
                  <a:lnTo>
                    <a:pt x="16750" y="13588"/>
                  </a:lnTo>
                  <a:lnTo>
                    <a:pt x="16650" y="13588"/>
                  </a:lnTo>
                  <a:lnTo>
                    <a:pt x="16550" y="13524"/>
                  </a:lnTo>
                  <a:lnTo>
                    <a:pt x="16550" y="13588"/>
                  </a:lnTo>
                  <a:lnTo>
                    <a:pt x="16400" y="13588"/>
                  </a:lnTo>
                  <a:lnTo>
                    <a:pt x="16400" y="13396"/>
                  </a:lnTo>
                  <a:lnTo>
                    <a:pt x="16300" y="13396"/>
                  </a:lnTo>
                  <a:lnTo>
                    <a:pt x="16300" y="13524"/>
                  </a:lnTo>
                  <a:lnTo>
                    <a:pt x="16400" y="13524"/>
                  </a:lnTo>
                  <a:lnTo>
                    <a:pt x="16300" y="13524"/>
                  </a:lnTo>
                  <a:lnTo>
                    <a:pt x="16400" y="13524"/>
                  </a:lnTo>
                  <a:lnTo>
                    <a:pt x="16400" y="13588"/>
                  </a:lnTo>
                  <a:lnTo>
                    <a:pt x="16650" y="13588"/>
                  </a:lnTo>
                  <a:lnTo>
                    <a:pt x="16650" y="13716"/>
                  </a:lnTo>
                  <a:lnTo>
                    <a:pt x="16850" y="13716"/>
                  </a:lnTo>
                  <a:lnTo>
                    <a:pt x="16850" y="13845"/>
                  </a:lnTo>
                  <a:lnTo>
                    <a:pt x="16900" y="13973"/>
                  </a:lnTo>
                  <a:lnTo>
                    <a:pt x="17000" y="13973"/>
                  </a:lnTo>
                  <a:lnTo>
                    <a:pt x="17000" y="14229"/>
                  </a:lnTo>
                  <a:lnTo>
                    <a:pt x="17100" y="14229"/>
                  </a:lnTo>
                  <a:lnTo>
                    <a:pt x="17100" y="14357"/>
                  </a:lnTo>
                  <a:lnTo>
                    <a:pt x="16850" y="14357"/>
                  </a:lnTo>
                  <a:lnTo>
                    <a:pt x="16850" y="14485"/>
                  </a:lnTo>
                  <a:lnTo>
                    <a:pt x="16750" y="14485"/>
                  </a:lnTo>
                  <a:lnTo>
                    <a:pt x="16750" y="14550"/>
                  </a:lnTo>
                  <a:lnTo>
                    <a:pt x="16550" y="14550"/>
                  </a:lnTo>
                  <a:lnTo>
                    <a:pt x="16450" y="14678"/>
                  </a:lnTo>
                  <a:lnTo>
                    <a:pt x="16550" y="14678"/>
                  </a:lnTo>
                  <a:lnTo>
                    <a:pt x="16550" y="14550"/>
                  </a:lnTo>
                  <a:lnTo>
                    <a:pt x="16650" y="14678"/>
                  </a:lnTo>
                  <a:lnTo>
                    <a:pt x="16650" y="14806"/>
                  </a:lnTo>
                  <a:lnTo>
                    <a:pt x="16650" y="14678"/>
                  </a:lnTo>
                  <a:lnTo>
                    <a:pt x="16750" y="14678"/>
                  </a:lnTo>
                  <a:lnTo>
                    <a:pt x="16850" y="14550"/>
                  </a:lnTo>
                  <a:lnTo>
                    <a:pt x="16900" y="14550"/>
                  </a:lnTo>
                  <a:lnTo>
                    <a:pt x="16900" y="14678"/>
                  </a:lnTo>
                  <a:lnTo>
                    <a:pt x="17000" y="14806"/>
                  </a:lnTo>
                  <a:lnTo>
                    <a:pt x="17100" y="14806"/>
                  </a:lnTo>
                  <a:lnTo>
                    <a:pt x="17100" y="14934"/>
                  </a:lnTo>
                  <a:lnTo>
                    <a:pt x="17000" y="14934"/>
                  </a:lnTo>
                  <a:lnTo>
                    <a:pt x="17000" y="15062"/>
                  </a:lnTo>
                  <a:lnTo>
                    <a:pt x="16900" y="15062"/>
                  </a:lnTo>
                  <a:lnTo>
                    <a:pt x="16900" y="15191"/>
                  </a:lnTo>
                  <a:lnTo>
                    <a:pt x="16900" y="15062"/>
                  </a:lnTo>
                  <a:lnTo>
                    <a:pt x="17100" y="15062"/>
                  </a:lnTo>
                  <a:lnTo>
                    <a:pt x="17100" y="15319"/>
                  </a:lnTo>
                  <a:lnTo>
                    <a:pt x="17000" y="15319"/>
                  </a:lnTo>
                  <a:lnTo>
                    <a:pt x="17000" y="15191"/>
                  </a:lnTo>
                  <a:lnTo>
                    <a:pt x="17000" y="15319"/>
                  </a:lnTo>
                  <a:lnTo>
                    <a:pt x="16900" y="15319"/>
                  </a:lnTo>
                  <a:lnTo>
                    <a:pt x="16900" y="15191"/>
                  </a:lnTo>
                  <a:lnTo>
                    <a:pt x="16900" y="15319"/>
                  </a:lnTo>
                  <a:lnTo>
                    <a:pt x="17000" y="15319"/>
                  </a:lnTo>
                  <a:lnTo>
                    <a:pt x="17000" y="15383"/>
                  </a:lnTo>
                  <a:lnTo>
                    <a:pt x="16900" y="15383"/>
                  </a:lnTo>
                  <a:lnTo>
                    <a:pt x="17000" y="15511"/>
                  </a:lnTo>
                  <a:lnTo>
                    <a:pt x="16900" y="15511"/>
                  </a:lnTo>
                  <a:lnTo>
                    <a:pt x="16900" y="15767"/>
                  </a:lnTo>
                  <a:lnTo>
                    <a:pt x="17000" y="15767"/>
                  </a:lnTo>
                  <a:lnTo>
                    <a:pt x="16900" y="15767"/>
                  </a:lnTo>
                  <a:lnTo>
                    <a:pt x="16900" y="15896"/>
                  </a:lnTo>
                  <a:lnTo>
                    <a:pt x="16850" y="15896"/>
                  </a:lnTo>
                  <a:lnTo>
                    <a:pt x="16850" y="15767"/>
                  </a:lnTo>
                  <a:lnTo>
                    <a:pt x="16850" y="15896"/>
                  </a:lnTo>
                  <a:lnTo>
                    <a:pt x="16750" y="15896"/>
                  </a:lnTo>
                  <a:lnTo>
                    <a:pt x="16750" y="16024"/>
                  </a:lnTo>
                  <a:lnTo>
                    <a:pt x="16650" y="15896"/>
                  </a:lnTo>
                  <a:lnTo>
                    <a:pt x="16650" y="16024"/>
                  </a:lnTo>
                  <a:lnTo>
                    <a:pt x="16750" y="16024"/>
                  </a:lnTo>
                  <a:lnTo>
                    <a:pt x="16650" y="16024"/>
                  </a:lnTo>
                  <a:lnTo>
                    <a:pt x="16650" y="16344"/>
                  </a:lnTo>
                  <a:lnTo>
                    <a:pt x="16550" y="16344"/>
                  </a:lnTo>
                  <a:lnTo>
                    <a:pt x="16550" y="16472"/>
                  </a:lnTo>
                  <a:lnTo>
                    <a:pt x="16550" y="16344"/>
                  </a:lnTo>
                  <a:lnTo>
                    <a:pt x="16550" y="16472"/>
                  </a:lnTo>
                  <a:lnTo>
                    <a:pt x="16550" y="16344"/>
                  </a:lnTo>
                  <a:lnTo>
                    <a:pt x="16450" y="16344"/>
                  </a:lnTo>
                  <a:lnTo>
                    <a:pt x="16550" y="16344"/>
                  </a:lnTo>
                  <a:lnTo>
                    <a:pt x="16550" y="16472"/>
                  </a:lnTo>
                  <a:lnTo>
                    <a:pt x="16450" y="16472"/>
                  </a:lnTo>
                  <a:lnTo>
                    <a:pt x="16450" y="16601"/>
                  </a:lnTo>
                  <a:lnTo>
                    <a:pt x="16400" y="16601"/>
                  </a:lnTo>
                  <a:lnTo>
                    <a:pt x="16450" y="16601"/>
                  </a:lnTo>
                  <a:lnTo>
                    <a:pt x="16450" y="16729"/>
                  </a:lnTo>
                  <a:lnTo>
                    <a:pt x="16400" y="16729"/>
                  </a:lnTo>
                  <a:lnTo>
                    <a:pt x="16400" y="16857"/>
                  </a:lnTo>
                  <a:lnTo>
                    <a:pt x="16400" y="16729"/>
                  </a:lnTo>
                  <a:lnTo>
                    <a:pt x="16450" y="16729"/>
                  </a:lnTo>
                  <a:lnTo>
                    <a:pt x="16400" y="16601"/>
                  </a:lnTo>
                  <a:lnTo>
                    <a:pt x="16400" y="16729"/>
                  </a:lnTo>
                  <a:lnTo>
                    <a:pt x="16400" y="16601"/>
                  </a:lnTo>
                  <a:lnTo>
                    <a:pt x="16300" y="16601"/>
                  </a:lnTo>
                  <a:lnTo>
                    <a:pt x="16300" y="16729"/>
                  </a:lnTo>
                  <a:lnTo>
                    <a:pt x="16300" y="16601"/>
                  </a:lnTo>
                  <a:lnTo>
                    <a:pt x="16300" y="16729"/>
                  </a:lnTo>
                  <a:lnTo>
                    <a:pt x="16400" y="16857"/>
                  </a:lnTo>
                  <a:lnTo>
                    <a:pt x="16300" y="16857"/>
                  </a:lnTo>
                  <a:lnTo>
                    <a:pt x="16300" y="16985"/>
                  </a:lnTo>
                  <a:lnTo>
                    <a:pt x="16400" y="16857"/>
                  </a:lnTo>
                  <a:lnTo>
                    <a:pt x="16400" y="16985"/>
                  </a:lnTo>
                  <a:lnTo>
                    <a:pt x="16300" y="16985"/>
                  </a:lnTo>
                  <a:lnTo>
                    <a:pt x="16300" y="17113"/>
                  </a:lnTo>
                  <a:lnTo>
                    <a:pt x="16200" y="17113"/>
                  </a:lnTo>
                  <a:lnTo>
                    <a:pt x="16200" y="17177"/>
                  </a:lnTo>
                  <a:lnTo>
                    <a:pt x="16200" y="17113"/>
                  </a:lnTo>
                  <a:lnTo>
                    <a:pt x="16300" y="17113"/>
                  </a:lnTo>
                  <a:lnTo>
                    <a:pt x="16300" y="17306"/>
                  </a:lnTo>
                  <a:lnTo>
                    <a:pt x="16200" y="17306"/>
                  </a:lnTo>
                  <a:lnTo>
                    <a:pt x="16300" y="17306"/>
                  </a:lnTo>
                  <a:lnTo>
                    <a:pt x="16300" y="17434"/>
                  </a:lnTo>
                  <a:lnTo>
                    <a:pt x="16200" y="17434"/>
                  </a:lnTo>
                  <a:lnTo>
                    <a:pt x="16200" y="17306"/>
                  </a:lnTo>
                  <a:lnTo>
                    <a:pt x="16200" y="17434"/>
                  </a:lnTo>
                  <a:lnTo>
                    <a:pt x="16100" y="17434"/>
                  </a:lnTo>
                  <a:lnTo>
                    <a:pt x="16200" y="17562"/>
                  </a:lnTo>
                  <a:lnTo>
                    <a:pt x="16100" y="17690"/>
                  </a:lnTo>
                  <a:lnTo>
                    <a:pt x="16100" y="17562"/>
                  </a:lnTo>
                  <a:lnTo>
                    <a:pt x="16000" y="17562"/>
                  </a:lnTo>
                  <a:lnTo>
                    <a:pt x="16000" y="17690"/>
                  </a:lnTo>
                  <a:lnTo>
                    <a:pt x="16100" y="17690"/>
                  </a:lnTo>
                  <a:lnTo>
                    <a:pt x="16000" y="17818"/>
                  </a:lnTo>
                  <a:lnTo>
                    <a:pt x="15900" y="17818"/>
                  </a:lnTo>
                  <a:lnTo>
                    <a:pt x="16000" y="17818"/>
                  </a:lnTo>
                  <a:lnTo>
                    <a:pt x="15900" y="17690"/>
                  </a:lnTo>
                  <a:lnTo>
                    <a:pt x="15900" y="17818"/>
                  </a:lnTo>
                  <a:lnTo>
                    <a:pt x="16000" y="17818"/>
                  </a:lnTo>
                  <a:lnTo>
                    <a:pt x="15900" y="17947"/>
                  </a:lnTo>
                  <a:lnTo>
                    <a:pt x="15700" y="17947"/>
                  </a:lnTo>
                  <a:lnTo>
                    <a:pt x="15700" y="18075"/>
                  </a:lnTo>
                  <a:lnTo>
                    <a:pt x="15650" y="18075"/>
                  </a:lnTo>
                  <a:lnTo>
                    <a:pt x="15700" y="18075"/>
                  </a:lnTo>
                  <a:lnTo>
                    <a:pt x="15700" y="18139"/>
                  </a:lnTo>
                  <a:lnTo>
                    <a:pt x="15650" y="18267"/>
                  </a:lnTo>
                  <a:lnTo>
                    <a:pt x="15550" y="18267"/>
                  </a:lnTo>
                  <a:lnTo>
                    <a:pt x="15550" y="18395"/>
                  </a:lnTo>
                  <a:lnTo>
                    <a:pt x="15450" y="18395"/>
                  </a:lnTo>
                  <a:lnTo>
                    <a:pt x="15450" y="18523"/>
                  </a:lnTo>
                  <a:lnTo>
                    <a:pt x="15250" y="18523"/>
                  </a:lnTo>
                  <a:lnTo>
                    <a:pt x="15250" y="18652"/>
                  </a:lnTo>
                  <a:lnTo>
                    <a:pt x="15150" y="18652"/>
                  </a:lnTo>
                  <a:lnTo>
                    <a:pt x="15250" y="18652"/>
                  </a:lnTo>
                  <a:lnTo>
                    <a:pt x="15250" y="18780"/>
                  </a:lnTo>
                  <a:lnTo>
                    <a:pt x="15150" y="18780"/>
                  </a:lnTo>
                  <a:lnTo>
                    <a:pt x="15150" y="18908"/>
                  </a:lnTo>
                  <a:lnTo>
                    <a:pt x="15050" y="18908"/>
                  </a:lnTo>
                  <a:lnTo>
                    <a:pt x="15050" y="18972"/>
                  </a:lnTo>
                  <a:lnTo>
                    <a:pt x="15000" y="18908"/>
                  </a:lnTo>
                  <a:lnTo>
                    <a:pt x="15000" y="18972"/>
                  </a:lnTo>
                  <a:lnTo>
                    <a:pt x="14900" y="18972"/>
                  </a:lnTo>
                  <a:lnTo>
                    <a:pt x="14900" y="18908"/>
                  </a:lnTo>
                  <a:lnTo>
                    <a:pt x="14800" y="18972"/>
                  </a:lnTo>
                  <a:lnTo>
                    <a:pt x="14900" y="18972"/>
                  </a:lnTo>
                  <a:lnTo>
                    <a:pt x="14600" y="18972"/>
                  </a:lnTo>
                  <a:lnTo>
                    <a:pt x="14600" y="19100"/>
                  </a:lnTo>
                  <a:lnTo>
                    <a:pt x="14500" y="19100"/>
                  </a:lnTo>
                  <a:lnTo>
                    <a:pt x="14500" y="18972"/>
                  </a:lnTo>
                  <a:lnTo>
                    <a:pt x="14600" y="18972"/>
                  </a:lnTo>
                  <a:lnTo>
                    <a:pt x="14500" y="18972"/>
                  </a:lnTo>
                  <a:lnTo>
                    <a:pt x="14500" y="19100"/>
                  </a:lnTo>
                  <a:lnTo>
                    <a:pt x="14400" y="19100"/>
                  </a:lnTo>
                  <a:lnTo>
                    <a:pt x="14400" y="19228"/>
                  </a:lnTo>
                  <a:lnTo>
                    <a:pt x="14250" y="19228"/>
                  </a:lnTo>
                  <a:lnTo>
                    <a:pt x="14250" y="19100"/>
                  </a:lnTo>
                  <a:lnTo>
                    <a:pt x="14300" y="19100"/>
                  </a:lnTo>
                  <a:lnTo>
                    <a:pt x="14250" y="19100"/>
                  </a:lnTo>
                  <a:lnTo>
                    <a:pt x="14250" y="18972"/>
                  </a:lnTo>
                  <a:lnTo>
                    <a:pt x="14150" y="18908"/>
                  </a:lnTo>
                  <a:lnTo>
                    <a:pt x="14150" y="18780"/>
                  </a:lnTo>
                  <a:lnTo>
                    <a:pt x="14250" y="18780"/>
                  </a:lnTo>
                  <a:lnTo>
                    <a:pt x="14150" y="18780"/>
                  </a:lnTo>
                  <a:lnTo>
                    <a:pt x="14150" y="18908"/>
                  </a:lnTo>
                  <a:lnTo>
                    <a:pt x="14050" y="18908"/>
                  </a:lnTo>
                  <a:lnTo>
                    <a:pt x="14150" y="18972"/>
                  </a:lnTo>
                  <a:lnTo>
                    <a:pt x="14050" y="18972"/>
                  </a:lnTo>
                  <a:lnTo>
                    <a:pt x="14150" y="18972"/>
                  </a:lnTo>
                  <a:lnTo>
                    <a:pt x="14150" y="19357"/>
                  </a:lnTo>
                  <a:lnTo>
                    <a:pt x="14050" y="19357"/>
                  </a:lnTo>
                  <a:lnTo>
                    <a:pt x="14050" y="19100"/>
                  </a:lnTo>
                  <a:lnTo>
                    <a:pt x="13950" y="19100"/>
                  </a:lnTo>
                  <a:lnTo>
                    <a:pt x="14050" y="19100"/>
                  </a:lnTo>
                  <a:lnTo>
                    <a:pt x="14050" y="19357"/>
                  </a:lnTo>
                  <a:lnTo>
                    <a:pt x="13950" y="19357"/>
                  </a:lnTo>
                  <a:lnTo>
                    <a:pt x="13950" y="19228"/>
                  </a:lnTo>
                  <a:lnTo>
                    <a:pt x="13950" y="19485"/>
                  </a:lnTo>
                  <a:lnTo>
                    <a:pt x="13750" y="19485"/>
                  </a:lnTo>
                  <a:lnTo>
                    <a:pt x="13750" y="19613"/>
                  </a:lnTo>
                  <a:lnTo>
                    <a:pt x="13750" y="19485"/>
                  </a:lnTo>
                  <a:lnTo>
                    <a:pt x="13650" y="19613"/>
                  </a:lnTo>
                  <a:lnTo>
                    <a:pt x="13550" y="19485"/>
                  </a:lnTo>
                  <a:lnTo>
                    <a:pt x="13550" y="19613"/>
                  </a:lnTo>
                  <a:lnTo>
                    <a:pt x="13500" y="19613"/>
                  </a:lnTo>
                  <a:lnTo>
                    <a:pt x="13500" y="19741"/>
                  </a:lnTo>
                  <a:lnTo>
                    <a:pt x="13100" y="19741"/>
                  </a:lnTo>
                  <a:lnTo>
                    <a:pt x="13100" y="19869"/>
                  </a:lnTo>
                  <a:lnTo>
                    <a:pt x="13100" y="19741"/>
                  </a:lnTo>
                  <a:lnTo>
                    <a:pt x="13100" y="19869"/>
                  </a:lnTo>
                  <a:lnTo>
                    <a:pt x="13000" y="19869"/>
                  </a:lnTo>
                  <a:lnTo>
                    <a:pt x="13000" y="19741"/>
                  </a:lnTo>
                  <a:lnTo>
                    <a:pt x="13000" y="19934"/>
                  </a:lnTo>
                  <a:lnTo>
                    <a:pt x="12900" y="19934"/>
                  </a:lnTo>
                  <a:lnTo>
                    <a:pt x="12900" y="20062"/>
                  </a:lnTo>
                  <a:lnTo>
                    <a:pt x="13000" y="20062"/>
                  </a:lnTo>
                  <a:lnTo>
                    <a:pt x="13000" y="20190"/>
                  </a:lnTo>
                  <a:lnTo>
                    <a:pt x="13000" y="20062"/>
                  </a:lnTo>
                  <a:lnTo>
                    <a:pt x="13000" y="20382"/>
                  </a:lnTo>
                  <a:lnTo>
                    <a:pt x="12850" y="20382"/>
                  </a:lnTo>
                  <a:lnTo>
                    <a:pt x="12850" y="20318"/>
                  </a:lnTo>
                  <a:lnTo>
                    <a:pt x="12750" y="20190"/>
                  </a:lnTo>
                  <a:lnTo>
                    <a:pt x="12750" y="19934"/>
                  </a:lnTo>
                  <a:lnTo>
                    <a:pt x="12850" y="19869"/>
                  </a:lnTo>
                  <a:lnTo>
                    <a:pt x="12850" y="19613"/>
                  </a:lnTo>
                  <a:lnTo>
                    <a:pt x="12750" y="19613"/>
                  </a:lnTo>
                  <a:lnTo>
                    <a:pt x="12750" y="19741"/>
                  </a:lnTo>
                  <a:lnTo>
                    <a:pt x="12850" y="19741"/>
                  </a:lnTo>
                  <a:lnTo>
                    <a:pt x="12750" y="19741"/>
                  </a:lnTo>
                  <a:lnTo>
                    <a:pt x="12750" y="19613"/>
                  </a:lnTo>
                  <a:lnTo>
                    <a:pt x="12750" y="19741"/>
                  </a:lnTo>
                  <a:lnTo>
                    <a:pt x="12550" y="19741"/>
                  </a:lnTo>
                  <a:lnTo>
                    <a:pt x="12550" y="19613"/>
                  </a:lnTo>
                  <a:lnTo>
                    <a:pt x="12450" y="19613"/>
                  </a:lnTo>
                  <a:lnTo>
                    <a:pt x="12450" y="19485"/>
                  </a:lnTo>
                  <a:lnTo>
                    <a:pt x="12450" y="19613"/>
                  </a:lnTo>
                  <a:lnTo>
                    <a:pt x="12350" y="19613"/>
                  </a:lnTo>
                  <a:lnTo>
                    <a:pt x="12350" y="19485"/>
                  </a:lnTo>
                  <a:lnTo>
                    <a:pt x="12350" y="19741"/>
                  </a:lnTo>
                  <a:lnTo>
                    <a:pt x="12250" y="19741"/>
                  </a:lnTo>
                  <a:lnTo>
                    <a:pt x="12250" y="19613"/>
                  </a:lnTo>
                  <a:lnTo>
                    <a:pt x="12350" y="19613"/>
                  </a:lnTo>
                  <a:lnTo>
                    <a:pt x="12250" y="19613"/>
                  </a:lnTo>
                  <a:lnTo>
                    <a:pt x="12250" y="19741"/>
                  </a:lnTo>
                  <a:lnTo>
                    <a:pt x="12250" y="19613"/>
                  </a:lnTo>
                  <a:lnTo>
                    <a:pt x="12150" y="19741"/>
                  </a:lnTo>
                  <a:lnTo>
                    <a:pt x="12150" y="19613"/>
                  </a:lnTo>
                  <a:lnTo>
                    <a:pt x="11900" y="19613"/>
                  </a:lnTo>
                  <a:lnTo>
                    <a:pt x="11700" y="19357"/>
                  </a:lnTo>
                  <a:lnTo>
                    <a:pt x="11700" y="19228"/>
                  </a:lnTo>
                  <a:lnTo>
                    <a:pt x="11600" y="19228"/>
                  </a:lnTo>
                  <a:lnTo>
                    <a:pt x="11600" y="19100"/>
                  </a:lnTo>
                  <a:lnTo>
                    <a:pt x="11700" y="19100"/>
                  </a:lnTo>
                  <a:lnTo>
                    <a:pt x="11700" y="18908"/>
                  </a:lnTo>
                  <a:lnTo>
                    <a:pt x="11350" y="18908"/>
                  </a:lnTo>
                  <a:lnTo>
                    <a:pt x="11350" y="18780"/>
                  </a:lnTo>
                  <a:lnTo>
                    <a:pt x="11250" y="18780"/>
                  </a:lnTo>
                  <a:lnTo>
                    <a:pt x="11250" y="18652"/>
                  </a:lnTo>
                  <a:lnTo>
                    <a:pt x="11150" y="18652"/>
                  </a:lnTo>
                  <a:lnTo>
                    <a:pt x="11050" y="18780"/>
                  </a:lnTo>
                  <a:lnTo>
                    <a:pt x="11050" y="18908"/>
                  </a:lnTo>
                  <a:lnTo>
                    <a:pt x="10950" y="18972"/>
                  </a:lnTo>
                  <a:lnTo>
                    <a:pt x="10750" y="18972"/>
                  </a:lnTo>
                  <a:lnTo>
                    <a:pt x="10750" y="19100"/>
                  </a:lnTo>
                  <a:lnTo>
                    <a:pt x="10700" y="19100"/>
                  </a:lnTo>
                  <a:lnTo>
                    <a:pt x="10700" y="18972"/>
                  </a:lnTo>
                  <a:lnTo>
                    <a:pt x="10600" y="18972"/>
                  </a:lnTo>
                  <a:lnTo>
                    <a:pt x="10600" y="19100"/>
                  </a:lnTo>
                  <a:lnTo>
                    <a:pt x="10600" y="18972"/>
                  </a:lnTo>
                  <a:lnTo>
                    <a:pt x="10500" y="18972"/>
                  </a:lnTo>
                  <a:lnTo>
                    <a:pt x="10500" y="19100"/>
                  </a:lnTo>
                  <a:lnTo>
                    <a:pt x="10300" y="19100"/>
                  </a:lnTo>
                  <a:lnTo>
                    <a:pt x="10300" y="18972"/>
                  </a:lnTo>
                  <a:lnTo>
                    <a:pt x="10200" y="18972"/>
                  </a:lnTo>
                  <a:lnTo>
                    <a:pt x="10200" y="19100"/>
                  </a:lnTo>
                  <a:lnTo>
                    <a:pt x="10100" y="19100"/>
                  </a:lnTo>
                  <a:lnTo>
                    <a:pt x="10100" y="19228"/>
                  </a:lnTo>
                  <a:lnTo>
                    <a:pt x="10100" y="19100"/>
                  </a:lnTo>
                  <a:lnTo>
                    <a:pt x="9950" y="19100"/>
                  </a:lnTo>
                  <a:lnTo>
                    <a:pt x="9950" y="19228"/>
                  </a:lnTo>
                  <a:lnTo>
                    <a:pt x="9850" y="19228"/>
                  </a:lnTo>
                  <a:lnTo>
                    <a:pt x="9950" y="19485"/>
                  </a:lnTo>
                  <a:lnTo>
                    <a:pt x="9950" y="19869"/>
                  </a:lnTo>
                  <a:lnTo>
                    <a:pt x="10050" y="19869"/>
                  </a:lnTo>
                  <a:lnTo>
                    <a:pt x="9950" y="19869"/>
                  </a:lnTo>
                  <a:lnTo>
                    <a:pt x="9950" y="19934"/>
                  </a:lnTo>
                  <a:lnTo>
                    <a:pt x="9950" y="19869"/>
                  </a:lnTo>
                  <a:lnTo>
                    <a:pt x="9750" y="19869"/>
                  </a:lnTo>
                  <a:lnTo>
                    <a:pt x="9750" y="19613"/>
                  </a:lnTo>
                  <a:lnTo>
                    <a:pt x="9650" y="19613"/>
                  </a:lnTo>
                  <a:lnTo>
                    <a:pt x="9550" y="19741"/>
                  </a:lnTo>
                  <a:lnTo>
                    <a:pt x="9350" y="19741"/>
                  </a:lnTo>
                  <a:lnTo>
                    <a:pt x="9350" y="19613"/>
                  </a:lnTo>
                  <a:lnTo>
                    <a:pt x="9300" y="19613"/>
                  </a:lnTo>
                  <a:lnTo>
                    <a:pt x="9300" y="19357"/>
                  </a:lnTo>
                  <a:lnTo>
                    <a:pt x="9000" y="19357"/>
                  </a:lnTo>
                  <a:lnTo>
                    <a:pt x="9100" y="19228"/>
                  </a:lnTo>
                  <a:lnTo>
                    <a:pt x="9100" y="18908"/>
                  </a:lnTo>
                  <a:lnTo>
                    <a:pt x="9200" y="18908"/>
                  </a:lnTo>
                  <a:lnTo>
                    <a:pt x="9200" y="18780"/>
                  </a:lnTo>
                  <a:lnTo>
                    <a:pt x="8900" y="18780"/>
                  </a:lnTo>
                  <a:lnTo>
                    <a:pt x="8900" y="18395"/>
                  </a:lnTo>
                  <a:lnTo>
                    <a:pt x="8800" y="18267"/>
                  </a:lnTo>
                  <a:lnTo>
                    <a:pt x="8900" y="18267"/>
                  </a:lnTo>
                  <a:lnTo>
                    <a:pt x="8900" y="18139"/>
                  </a:lnTo>
                  <a:lnTo>
                    <a:pt x="8650" y="18139"/>
                  </a:lnTo>
                  <a:lnTo>
                    <a:pt x="8650" y="18267"/>
                  </a:lnTo>
                  <a:lnTo>
                    <a:pt x="8550" y="18267"/>
                  </a:lnTo>
                  <a:lnTo>
                    <a:pt x="8550" y="18395"/>
                  </a:lnTo>
                  <a:close/>
                  <a:moveTo>
                    <a:pt x="16450" y="18523"/>
                  </a:moveTo>
                  <a:lnTo>
                    <a:pt x="16450" y="18267"/>
                  </a:lnTo>
                  <a:lnTo>
                    <a:pt x="16550" y="18267"/>
                  </a:lnTo>
                  <a:lnTo>
                    <a:pt x="16550" y="18075"/>
                  </a:lnTo>
                  <a:lnTo>
                    <a:pt x="16650" y="18075"/>
                  </a:lnTo>
                  <a:lnTo>
                    <a:pt x="16650" y="17947"/>
                  </a:lnTo>
                  <a:lnTo>
                    <a:pt x="16750" y="17818"/>
                  </a:lnTo>
                  <a:lnTo>
                    <a:pt x="16750" y="17690"/>
                  </a:lnTo>
                  <a:lnTo>
                    <a:pt x="16850" y="17690"/>
                  </a:lnTo>
                  <a:lnTo>
                    <a:pt x="16850" y="17562"/>
                  </a:lnTo>
                  <a:lnTo>
                    <a:pt x="16900" y="17562"/>
                  </a:lnTo>
                  <a:lnTo>
                    <a:pt x="16900" y="17690"/>
                  </a:lnTo>
                  <a:lnTo>
                    <a:pt x="16900" y="17562"/>
                  </a:lnTo>
                  <a:lnTo>
                    <a:pt x="17000" y="17562"/>
                  </a:lnTo>
                  <a:lnTo>
                    <a:pt x="17000" y="17690"/>
                  </a:lnTo>
                  <a:lnTo>
                    <a:pt x="17100" y="17690"/>
                  </a:lnTo>
                  <a:lnTo>
                    <a:pt x="17000" y="17818"/>
                  </a:lnTo>
                  <a:lnTo>
                    <a:pt x="17000" y="18139"/>
                  </a:lnTo>
                  <a:lnTo>
                    <a:pt x="16900" y="18267"/>
                  </a:lnTo>
                  <a:lnTo>
                    <a:pt x="17000" y="18267"/>
                  </a:lnTo>
                  <a:lnTo>
                    <a:pt x="16900" y="18267"/>
                  </a:lnTo>
                  <a:lnTo>
                    <a:pt x="16900" y="18780"/>
                  </a:lnTo>
                  <a:lnTo>
                    <a:pt x="16850" y="18908"/>
                  </a:lnTo>
                  <a:lnTo>
                    <a:pt x="16850" y="18972"/>
                  </a:lnTo>
                  <a:lnTo>
                    <a:pt x="16750" y="18972"/>
                  </a:lnTo>
                  <a:lnTo>
                    <a:pt x="16750" y="19485"/>
                  </a:lnTo>
                  <a:lnTo>
                    <a:pt x="16650" y="19485"/>
                  </a:lnTo>
                  <a:lnTo>
                    <a:pt x="16650" y="19228"/>
                  </a:lnTo>
                  <a:lnTo>
                    <a:pt x="16550" y="19228"/>
                  </a:lnTo>
                  <a:lnTo>
                    <a:pt x="16550" y="19100"/>
                  </a:lnTo>
                  <a:lnTo>
                    <a:pt x="16450" y="19100"/>
                  </a:lnTo>
                  <a:lnTo>
                    <a:pt x="16450" y="18523"/>
                  </a:lnTo>
                  <a:close/>
                  <a:moveTo>
                    <a:pt x="12750" y="21472"/>
                  </a:moveTo>
                  <a:lnTo>
                    <a:pt x="12750" y="21600"/>
                  </a:lnTo>
                  <a:lnTo>
                    <a:pt x="12750" y="21472"/>
                  </a:lnTo>
                  <a:lnTo>
                    <a:pt x="12450" y="21472"/>
                  </a:lnTo>
                  <a:lnTo>
                    <a:pt x="12450" y="21344"/>
                  </a:lnTo>
                  <a:lnTo>
                    <a:pt x="12350" y="21344"/>
                  </a:lnTo>
                  <a:lnTo>
                    <a:pt x="12350" y="21215"/>
                  </a:lnTo>
                  <a:lnTo>
                    <a:pt x="12450" y="21215"/>
                  </a:lnTo>
                  <a:lnTo>
                    <a:pt x="12350" y="21215"/>
                  </a:lnTo>
                  <a:lnTo>
                    <a:pt x="12350" y="20895"/>
                  </a:lnTo>
                  <a:lnTo>
                    <a:pt x="12450" y="20895"/>
                  </a:lnTo>
                  <a:lnTo>
                    <a:pt x="12450" y="20767"/>
                  </a:lnTo>
                  <a:lnTo>
                    <a:pt x="12550" y="20767"/>
                  </a:lnTo>
                  <a:lnTo>
                    <a:pt x="12650" y="20639"/>
                  </a:lnTo>
                  <a:lnTo>
                    <a:pt x="12550" y="20639"/>
                  </a:lnTo>
                  <a:lnTo>
                    <a:pt x="12650" y="20510"/>
                  </a:lnTo>
                  <a:lnTo>
                    <a:pt x="12650" y="20639"/>
                  </a:lnTo>
                  <a:lnTo>
                    <a:pt x="12750" y="20639"/>
                  </a:lnTo>
                  <a:lnTo>
                    <a:pt x="12750" y="20510"/>
                  </a:lnTo>
                  <a:lnTo>
                    <a:pt x="13100" y="20510"/>
                  </a:lnTo>
                  <a:lnTo>
                    <a:pt x="13100" y="20382"/>
                  </a:lnTo>
                  <a:lnTo>
                    <a:pt x="13100" y="20510"/>
                  </a:lnTo>
                  <a:lnTo>
                    <a:pt x="13200" y="20510"/>
                  </a:lnTo>
                  <a:lnTo>
                    <a:pt x="13200" y="20767"/>
                  </a:lnTo>
                  <a:lnTo>
                    <a:pt x="13100" y="20895"/>
                  </a:lnTo>
                  <a:lnTo>
                    <a:pt x="13100" y="21023"/>
                  </a:lnTo>
                  <a:lnTo>
                    <a:pt x="13000" y="21023"/>
                  </a:lnTo>
                  <a:lnTo>
                    <a:pt x="13100" y="21023"/>
                  </a:lnTo>
                  <a:lnTo>
                    <a:pt x="13000" y="21151"/>
                  </a:lnTo>
                  <a:lnTo>
                    <a:pt x="13000" y="21215"/>
                  </a:lnTo>
                  <a:lnTo>
                    <a:pt x="12900" y="21215"/>
                  </a:lnTo>
                  <a:lnTo>
                    <a:pt x="12900" y="21472"/>
                  </a:lnTo>
                  <a:lnTo>
                    <a:pt x="12850" y="21472"/>
                  </a:lnTo>
                  <a:lnTo>
                    <a:pt x="12850" y="21344"/>
                  </a:lnTo>
                  <a:lnTo>
                    <a:pt x="12850" y="21472"/>
                  </a:lnTo>
                  <a:lnTo>
                    <a:pt x="12750" y="21472"/>
                  </a:lnTo>
                  <a:close/>
                  <a:moveTo>
                    <a:pt x="16850" y="13716"/>
                  </a:moveTo>
                  <a:lnTo>
                    <a:pt x="16900" y="13716"/>
                  </a:lnTo>
                  <a:lnTo>
                    <a:pt x="16900" y="13845"/>
                  </a:lnTo>
                  <a:lnTo>
                    <a:pt x="17000" y="13845"/>
                  </a:lnTo>
                  <a:lnTo>
                    <a:pt x="17000" y="13973"/>
                  </a:lnTo>
                  <a:lnTo>
                    <a:pt x="16900" y="13845"/>
                  </a:lnTo>
                  <a:lnTo>
                    <a:pt x="16850" y="13845"/>
                  </a:lnTo>
                  <a:lnTo>
                    <a:pt x="16850" y="13716"/>
                  </a:lnTo>
                  <a:close/>
                  <a:moveTo>
                    <a:pt x="17100" y="14806"/>
                  </a:moveTo>
                  <a:lnTo>
                    <a:pt x="17100" y="14678"/>
                  </a:lnTo>
                  <a:lnTo>
                    <a:pt x="17200" y="14678"/>
                  </a:lnTo>
                  <a:lnTo>
                    <a:pt x="17200" y="14806"/>
                  </a:lnTo>
                  <a:lnTo>
                    <a:pt x="17100" y="14806"/>
                  </a:lnTo>
                  <a:close/>
                  <a:moveTo>
                    <a:pt x="16300" y="17434"/>
                  </a:moveTo>
                  <a:lnTo>
                    <a:pt x="16300" y="17306"/>
                  </a:lnTo>
                  <a:lnTo>
                    <a:pt x="16400" y="17306"/>
                  </a:lnTo>
                  <a:lnTo>
                    <a:pt x="16400" y="17434"/>
                  </a:lnTo>
                  <a:lnTo>
                    <a:pt x="16300" y="17434"/>
                  </a:lnTo>
                  <a:close/>
                  <a:moveTo>
                    <a:pt x="15550" y="18395"/>
                  </a:moveTo>
                  <a:lnTo>
                    <a:pt x="15550" y="18523"/>
                  </a:lnTo>
                  <a:lnTo>
                    <a:pt x="15450" y="18523"/>
                  </a:lnTo>
                  <a:lnTo>
                    <a:pt x="15450" y="18395"/>
                  </a:lnTo>
                  <a:lnTo>
                    <a:pt x="15550" y="18395"/>
                  </a:lnTo>
                  <a:close/>
                  <a:moveTo>
                    <a:pt x="13000" y="19934"/>
                  </a:moveTo>
                  <a:lnTo>
                    <a:pt x="13100" y="19934"/>
                  </a:lnTo>
                  <a:lnTo>
                    <a:pt x="13000" y="19934"/>
                  </a:lnTo>
                  <a:close/>
                  <a:moveTo>
                    <a:pt x="16900" y="9166"/>
                  </a:moveTo>
                  <a:lnTo>
                    <a:pt x="16850" y="9166"/>
                  </a:lnTo>
                  <a:lnTo>
                    <a:pt x="16850" y="9101"/>
                  </a:lnTo>
                  <a:lnTo>
                    <a:pt x="16900" y="9101"/>
                  </a:lnTo>
                  <a:lnTo>
                    <a:pt x="16900" y="9166"/>
                  </a:lnTo>
                  <a:close/>
                  <a:moveTo>
                    <a:pt x="14300" y="19228"/>
                  </a:moveTo>
                  <a:lnTo>
                    <a:pt x="14250" y="19228"/>
                  </a:lnTo>
                  <a:lnTo>
                    <a:pt x="14250" y="19357"/>
                  </a:lnTo>
                  <a:lnTo>
                    <a:pt x="14250" y="19228"/>
                  </a:lnTo>
                  <a:lnTo>
                    <a:pt x="14300" y="19228"/>
                  </a:lnTo>
                  <a:close/>
                  <a:moveTo>
                    <a:pt x="16300" y="13524"/>
                  </a:moveTo>
                  <a:lnTo>
                    <a:pt x="16400" y="13524"/>
                  </a:lnTo>
                  <a:lnTo>
                    <a:pt x="16400" y="13588"/>
                  </a:lnTo>
                  <a:lnTo>
                    <a:pt x="16400" y="13524"/>
                  </a:lnTo>
                  <a:lnTo>
                    <a:pt x="16300" y="13524"/>
                  </a:lnTo>
                  <a:close/>
                  <a:moveTo>
                    <a:pt x="14150" y="18972"/>
                  </a:moveTo>
                  <a:lnTo>
                    <a:pt x="14050" y="18908"/>
                  </a:lnTo>
                  <a:lnTo>
                    <a:pt x="14150" y="18908"/>
                  </a:lnTo>
                  <a:lnTo>
                    <a:pt x="14150" y="18972"/>
                  </a:lnTo>
                  <a:close/>
                  <a:moveTo>
                    <a:pt x="15800" y="18075"/>
                  </a:moveTo>
                  <a:lnTo>
                    <a:pt x="15800" y="17947"/>
                  </a:lnTo>
                  <a:lnTo>
                    <a:pt x="15800" y="18075"/>
                  </a:lnTo>
                  <a:lnTo>
                    <a:pt x="15900" y="18075"/>
                  </a:lnTo>
                  <a:lnTo>
                    <a:pt x="15800" y="18075"/>
                  </a:lnTo>
                  <a:close/>
                  <a:moveTo>
                    <a:pt x="15350" y="18523"/>
                  </a:moveTo>
                  <a:lnTo>
                    <a:pt x="15350" y="18652"/>
                  </a:lnTo>
                  <a:lnTo>
                    <a:pt x="15350" y="18523"/>
                  </a:lnTo>
                  <a:close/>
                  <a:moveTo>
                    <a:pt x="13500" y="19741"/>
                  </a:moveTo>
                  <a:lnTo>
                    <a:pt x="13500" y="19613"/>
                  </a:lnTo>
                  <a:lnTo>
                    <a:pt x="13550" y="19613"/>
                  </a:lnTo>
                  <a:lnTo>
                    <a:pt x="13500" y="19741"/>
                  </a:lnTo>
                  <a:close/>
                  <a:moveTo>
                    <a:pt x="15700" y="18075"/>
                  </a:moveTo>
                  <a:lnTo>
                    <a:pt x="15700" y="17947"/>
                  </a:lnTo>
                  <a:lnTo>
                    <a:pt x="15800" y="18075"/>
                  </a:lnTo>
                  <a:lnTo>
                    <a:pt x="15700" y="18075"/>
                  </a:lnTo>
                  <a:close/>
                  <a:moveTo>
                    <a:pt x="13000" y="19869"/>
                  </a:moveTo>
                  <a:lnTo>
                    <a:pt x="13100" y="19869"/>
                  </a:lnTo>
                  <a:lnTo>
                    <a:pt x="13100" y="19934"/>
                  </a:lnTo>
                  <a:lnTo>
                    <a:pt x="13000" y="19934"/>
                  </a:lnTo>
                  <a:lnTo>
                    <a:pt x="13000" y="19869"/>
                  </a:lnTo>
                  <a:close/>
                  <a:moveTo>
                    <a:pt x="17100" y="14550"/>
                  </a:moveTo>
                  <a:lnTo>
                    <a:pt x="17200" y="14550"/>
                  </a:lnTo>
                  <a:lnTo>
                    <a:pt x="17200" y="14678"/>
                  </a:lnTo>
                  <a:lnTo>
                    <a:pt x="17100" y="14678"/>
                  </a:lnTo>
                  <a:lnTo>
                    <a:pt x="17100" y="14550"/>
                  </a:lnTo>
                  <a:close/>
                  <a:moveTo>
                    <a:pt x="17100" y="14934"/>
                  </a:moveTo>
                  <a:lnTo>
                    <a:pt x="17200" y="14934"/>
                  </a:lnTo>
                  <a:lnTo>
                    <a:pt x="17200" y="15062"/>
                  </a:lnTo>
                  <a:lnTo>
                    <a:pt x="17100" y="14934"/>
                  </a:lnTo>
                  <a:close/>
                  <a:moveTo>
                    <a:pt x="14300" y="19228"/>
                  </a:moveTo>
                  <a:lnTo>
                    <a:pt x="14400" y="19228"/>
                  </a:lnTo>
                  <a:lnTo>
                    <a:pt x="14400" y="19357"/>
                  </a:lnTo>
                  <a:lnTo>
                    <a:pt x="14300" y="19228"/>
                  </a:lnTo>
                  <a:lnTo>
                    <a:pt x="14300" y="19357"/>
                  </a:lnTo>
                  <a:lnTo>
                    <a:pt x="14300" y="19228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>
                  <a:alpha val="8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59" name="Freeform 25"/>
            <p:cNvSpPr/>
            <p:nvPr/>
          </p:nvSpPr>
          <p:spPr>
            <a:xfrm>
              <a:off x="3680744" y="2030163"/>
              <a:ext cx="40482" cy="21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94" y="16800"/>
                  </a:moveTo>
                  <a:lnTo>
                    <a:pt x="8894" y="21600"/>
                  </a:lnTo>
                  <a:lnTo>
                    <a:pt x="8894" y="16800"/>
                  </a:lnTo>
                  <a:lnTo>
                    <a:pt x="8894" y="21600"/>
                  </a:lnTo>
                  <a:lnTo>
                    <a:pt x="5082" y="21600"/>
                  </a:lnTo>
                  <a:lnTo>
                    <a:pt x="2541" y="16800"/>
                  </a:lnTo>
                  <a:lnTo>
                    <a:pt x="2541" y="12000"/>
                  </a:lnTo>
                  <a:lnTo>
                    <a:pt x="0" y="12000"/>
                  </a:lnTo>
                  <a:lnTo>
                    <a:pt x="2541" y="12000"/>
                  </a:lnTo>
                  <a:lnTo>
                    <a:pt x="2541" y="9600"/>
                  </a:lnTo>
                  <a:lnTo>
                    <a:pt x="6353" y="9600"/>
                  </a:lnTo>
                  <a:lnTo>
                    <a:pt x="6353" y="4800"/>
                  </a:lnTo>
                  <a:lnTo>
                    <a:pt x="16518" y="4800"/>
                  </a:lnTo>
                  <a:lnTo>
                    <a:pt x="19059" y="0"/>
                  </a:lnTo>
                  <a:lnTo>
                    <a:pt x="21600" y="0"/>
                  </a:lnTo>
                  <a:lnTo>
                    <a:pt x="19059" y="0"/>
                  </a:lnTo>
                  <a:lnTo>
                    <a:pt x="19059" y="4800"/>
                  </a:lnTo>
                  <a:lnTo>
                    <a:pt x="16518" y="4800"/>
                  </a:lnTo>
                  <a:lnTo>
                    <a:pt x="16518" y="12000"/>
                  </a:lnTo>
                  <a:lnTo>
                    <a:pt x="13976" y="12000"/>
                  </a:lnTo>
                  <a:lnTo>
                    <a:pt x="13976" y="16800"/>
                  </a:lnTo>
                  <a:lnTo>
                    <a:pt x="8894" y="1680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grpSp>
          <p:nvGrpSpPr>
            <p:cNvPr id="362" name="Freeform 26"/>
            <p:cNvGrpSpPr/>
            <p:nvPr/>
          </p:nvGrpSpPr>
          <p:grpSpPr>
            <a:xfrm>
              <a:off x="3712495" y="2116683"/>
              <a:ext cx="12701" cy="12701"/>
              <a:chOff x="0" y="0"/>
              <a:chExt cx="12700" cy="12700"/>
            </a:xfrm>
          </p:grpSpPr>
          <p:sp>
            <p:nvSpPr>
              <p:cNvPr id="360" name="Line"/>
              <p:cNvSpPr/>
              <p:nvPr/>
            </p:nvSpPr>
            <p:spPr>
              <a:xfrm>
                <a:off x="0" y="0"/>
                <a:ext cx="12700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0800"/>
                    </a:lnTo>
                    <a:lnTo>
                      <a:pt x="0" y="10800"/>
                    </a:lnTo>
                    <a:lnTo>
                      <a:pt x="0" y="21600"/>
                    </a:lnTo>
                  </a:path>
                </a:pathLst>
              </a:cu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/>
              </a:p>
            </p:txBody>
          </p:sp>
          <p:sp>
            <p:nvSpPr>
              <p:cNvPr id="361" name="Line"/>
              <p:cNvSpPr/>
              <p:nvPr/>
            </p:nvSpPr>
            <p:spPr>
              <a:xfrm>
                <a:off x="0" y="0"/>
                <a:ext cx="12700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10800"/>
                    </a:lnTo>
                    <a:lnTo>
                      <a:pt x="21600" y="10800"/>
                    </a:lnTo>
                    <a:lnTo>
                      <a:pt x="21600" y="0"/>
                    </a:lnTo>
                  </a:path>
                </a:pathLst>
              </a:cu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/>
              </a:p>
            </p:txBody>
          </p:sp>
        </p:grpSp>
        <p:sp>
          <p:nvSpPr>
            <p:cNvPr id="363" name="Freeform 27"/>
            <p:cNvSpPr/>
            <p:nvPr/>
          </p:nvSpPr>
          <p:spPr>
            <a:xfrm>
              <a:off x="3814094" y="1849188"/>
              <a:ext cx="111920" cy="54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32" y="16904"/>
                  </a:moveTo>
                  <a:lnTo>
                    <a:pt x="8732" y="18783"/>
                  </a:lnTo>
                  <a:lnTo>
                    <a:pt x="5055" y="18783"/>
                  </a:lnTo>
                  <a:lnTo>
                    <a:pt x="5055" y="15026"/>
                  </a:lnTo>
                  <a:lnTo>
                    <a:pt x="5974" y="15026"/>
                  </a:lnTo>
                  <a:lnTo>
                    <a:pt x="5055" y="13148"/>
                  </a:lnTo>
                  <a:lnTo>
                    <a:pt x="5055" y="8452"/>
                  </a:lnTo>
                  <a:lnTo>
                    <a:pt x="4136" y="8452"/>
                  </a:lnTo>
                  <a:lnTo>
                    <a:pt x="4136" y="6574"/>
                  </a:lnTo>
                  <a:lnTo>
                    <a:pt x="3217" y="6574"/>
                  </a:lnTo>
                  <a:lnTo>
                    <a:pt x="3217" y="4696"/>
                  </a:lnTo>
                  <a:lnTo>
                    <a:pt x="2757" y="4696"/>
                  </a:lnTo>
                  <a:lnTo>
                    <a:pt x="2757" y="3757"/>
                  </a:lnTo>
                  <a:lnTo>
                    <a:pt x="919" y="3757"/>
                  </a:lnTo>
                  <a:lnTo>
                    <a:pt x="919" y="1878"/>
                  </a:lnTo>
                  <a:lnTo>
                    <a:pt x="0" y="1878"/>
                  </a:lnTo>
                  <a:lnTo>
                    <a:pt x="0" y="0"/>
                  </a:lnTo>
                  <a:lnTo>
                    <a:pt x="2757" y="0"/>
                  </a:lnTo>
                  <a:lnTo>
                    <a:pt x="3217" y="1878"/>
                  </a:lnTo>
                  <a:lnTo>
                    <a:pt x="5055" y="1878"/>
                  </a:lnTo>
                  <a:lnTo>
                    <a:pt x="5055" y="3757"/>
                  </a:lnTo>
                  <a:lnTo>
                    <a:pt x="6894" y="3757"/>
                  </a:lnTo>
                  <a:lnTo>
                    <a:pt x="6894" y="1878"/>
                  </a:lnTo>
                  <a:lnTo>
                    <a:pt x="7813" y="1878"/>
                  </a:lnTo>
                  <a:lnTo>
                    <a:pt x="7813" y="3757"/>
                  </a:lnTo>
                  <a:lnTo>
                    <a:pt x="9651" y="3757"/>
                  </a:lnTo>
                  <a:lnTo>
                    <a:pt x="10111" y="4696"/>
                  </a:lnTo>
                  <a:lnTo>
                    <a:pt x="11030" y="4696"/>
                  </a:lnTo>
                  <a:lnTo>
                    <a:pt x="11030" y="6574"/>
                  </a:lnTo>
                  <a:lnTo>
                    <a:pt x="11949" y="6574"/>
                  </a:lnTo>
                  <a:lnTo>
                    <a:pt x="11949" y="8452"/>
                  </a:lnTo>
                  <a:lnTo>
                    <a:pt x="13787" y="8452"/>
                  </a:lnTo>
                  <a:lnTo>
                    <a:pt x="13787" y="6574"/>
                  </a:lnTo>
                  <a:lnTo>
                    <a:pt x="17004" y="6574"/>
                  </a:lnTo>
                  <a:lnTo>
                    <a:pt x="17004" y="8452"/>
                  </a:lnTo>
                  <a:lnTo>
                    <a:pt x="18843" y="8452"/>
                  </a:lnTo>
                  <a:lnTo>
                    <a:pt x="18843" y="9391"/>
                  </a:lnTo>
                  <a:lnTo>
                    <a:pt x="17923" y="9391"/>
                  </a:lnTo>
                  <a:lnTo>
                    <a:pt x="17923" y="11270"/>
                  </a:lnTo>
                  <a:lnTo>
                    <a:pt x="19762" y="13148"/>
                  </a:lnTo>
                  <a:lnTo>
                    <a:pt x="20681" y="13148"/>
                  </a:lnTo>
                  <a:lnTo>
                    <a:pt x="20681" y="15026"/>
                  </a:lnTo>
                  <a:lnTo>
                    <a:pt x="19762" y="15026"/>
                  </a:lnTo>
                  <a:lnTo>
                    <a:pt x="19762" y="16904"/>
                  </a:lnTo>
                  <a:lnTo>
                    <a:pt x="20681" y="18783"/>
                  </a:lnTo>
                  <a:lnTo>
                    <a:pt x="21600" y="18783"/>
                  </a:lnTo>
                  <a:lnTo>
                    <a:pt x="21600" y="21600"/>
                  </a:lnTo>
                  <a:lnTo>
                    <a:pt x="20681" y="21600"/>
                  </a:lnTo>
                  <a:lnTo>
                    <a:pt x="20681" y="20661"/>
                  </a:lnTo>
                  <a:lnTo>
                    <a:pt x="17923" y="20661"/>
                  </a:lnTo>
                  <a:lnTo>
                    <a:pt x="17923" y="18783"/>
                  </a:lnTo>
                  <a:lnTo>
                    <a:pt x="16085" y="18783"/>
                  </a:lnTo>
                  <a:lnTo>
                    <a:pt x="16085" y="20661"/>
                  </a:lnTo>
                  <a:lnTo>
                    <a:pt x="11949" y="20661"/>
                  </a:lnTo>
                  <a:lnTo>
                    <a:pt x="11949" y="21600"/>
                  </a:lnTo>
                  <a:lnTo>
                    <a:pt x="11030" y="21600"/>
                  </a:lnTo>
                  <a:lnTo>
                    <a:pt x="11030" y="20661"/>
                  </a:lnTo>
                  <a:lnTo>
                    <a:pt x="10111" y="20661"/>
                  </a:lnTo>
                  <a:lnTo>
                    <a:pt x="9651" y="18783"/>
                  </a:lnTo>
                  <a:lnTo>
                    <a:pt x="9651" y="16904"/>
                  </a:lnTo>
                  <a:lnTo>
                    <a:pt x="8732" y="16904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64" name="Freeform 28"/>
            <p:cNvSpPr/>
            <p:nvPr/>
          </p:nvSpPr>
          <p:spPr>
            <a:xfrm>
              <a:off x="4742781" y="2656432"/>
              <a:ext cx="771526" cy="345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800" y="6852"/>
                  </a:moveTo>
                  <a:lnTo>
                    <a:pt x="3667" y="6852"/>
                  </a:lnTo>
                  <a:lnTo>
                    <a:pt x="3667" y="6703"/>
                  </a:lnTo>
                  <a:lnTo>
                    <a:pt x="3800" y="6703"/>
                  </a:lnTo>
                  <a:lnTo>
                    <a:pt x="3800" y="6852"/>
                  </a:lnTo>
                  <a:close/>
                  <a:moveTo>
                    <a:pt x="15333" y="11619"/>
                  </a:moveTo>
                  <a:lnTo>
                    <a:pt x="15267" y="11619"/>
                  </a:lnTo>
                  <a:lnTo>
                    <a:pt x="15333" y="11619"/>
                  </a:lnTo>
                  <a:close/>
                  <a:moveTo>
                    <a:pt x="10067" y="11917"/>
                  </a:moveTo>
                  <a:lnTo>
                    <a:pt x="10067" y="12215"/>
                  </a:lnTo>
                  <a:lnTo>
                    <a:pt x="9933" y="12215"/>
                  </a:lnTo>
                  <a:lnTo>
                    <a:pt x="10067" y="11917"/>
                  </a:lnTo>
                  <a:close/>
                  <a:moveTo>
                    <a:pt x="14867" y="2532"/>
                  </a:moveTo>
                  <a:lnTo>
                    <a:pt x="14867" y="1937"/>
                  </a:lnTo>
                  <a:lnTo>
                    <a:pt x="15000" y="2234"/>
                  </a:lnTo>
                  <a:lnTo>
                    <a:pt x="14867" y="2234"/>
                  </a:lnTo>
                  <a:lnTo>
                    <a:pt x="14867" y="2532"/>
                  </a:lnTo>
                  <a:close/>
                  <a:moveTo>
                    <a:pt x="10667" y="2234"/>
                  </a:moveTo>
                  <a:lnTo>
                    <a:pt x="10667" y="2532"/>
                  </a:lnTo>
                  <a:lnTo>
                    <a:pt x="10800" y="2532"/>
                  </a:lnTo>
                  <a:lnTo>
                    <a:pt x="10667" y="2532"/>
                  </a:lnTo>
                  <a:lnTo>
                    <a:pt x="10667" y="2234"/>
                  </a:lnTo>
                  <a:close/>
                  <a:moveTo>
                    <a:pt x="10533" y="2532"/>
                  </a:moveTo>
                  <a:lnTo>
                    <a:pt x="10667" y="2532"/>
                  </a:lnTo>
                  <a:lnTo>
                    <a:pt x="10533" y="2532"/>
                  </a:lnTo>
                  <a:close/>
                  <a:moveTo>
                    <a:pt x="14867" y="2681"/>
                  </a:moveTo>
                  <a:lnTo>
                    <a:pt x="14733" y="2532"/>
                  </a:lnTo>
                  <a:lnTo>
                    <a:pt x="14867" y="2532"/>
                  </a:lnTo>
                  <a:lnTo>
                    <a:pt x="14867" y="2681"/>
                  </a:lnTo>
                  <a:close/>
                  <a:moveTo>
                    <a:pt x="14467" y="3277"/>
                  </a:moveTo>
                  <a:lnTo>
                    <a:pt x="14333" y="3277"/>
                  </a:lnTo>
                  <a:lnTo>
                    <a:pt x="14333" y="2979"/>
                  </a:lnTo>
                  <a:lnTo>
                    <a:pt x="14467" y="3277"/>
                  </a:lnTo>
                  <a:close/>
                  <a:moveTo>
                    <a:pt x="10400" y="2979"/>
                  </a:moveTo>
                  <a:lnTo>
                    <a:pt x="10533" y="3277"/>
                  </a:lnTo>
                  <a:lnTo>
                    <a:pt x="10400" y="3277"/>
                  </a:lnTo>
                  <a:lnTo>
                    <a:pt x="10400" y="2979"/>
                  </a:lnTo>
                  <a:close/>
                  <a:moveTo>
                    <a:pt x="10533" y="3277"/>
                  </a:moveTo>
                  <a:lnTo>
                    <a:pt x="10667" y="3277"/>
                  </a:lnTo>
                  <a:lnTo>
                    <a:pt x="10533" y="3575"/>
                  </a:lnTo>
                  <a:lnTo>
                    <a:pt x="10533" y="3277"/>
                  </a:lnTo>
                  <a:close/>
                  <a:moveTo>
                    <a:pt x="16267" y="8044"/>
                  </a:moveTo>
                  <a:lnTo>
                    <a:pt x="16133" y="7746"/>
                  </a:lnTo>
                  <a:lnTo>
                    <a:pt x="16133" y="7448"/>
                  </a:lnTo>
                  <a:lnTo>
                    <a:pt x="16267" y="7746"/>
                  </a:lnTo>
                  <a:lnTo>
                    <a:pt x="16267" y="8044"/>
                  </a:lnTo>
                  <a:close/>
                  <a:moveTo>
                    <a:pt x="4067" y="8044"/>
                  </a:moveTo>
                  <a:lnTo>
                    <a:pt x="3933" y="8044"/>
                  </a:lnTo>
                  <a:lnTo>
                    <a:pt x="4067" y="8044"/>
                  </a:lnTo>
                  <a:close/>
                  <a:moveTo>
                    <a:pt x="15133" y="8044"/>
                  </a:moveTo>
                  <a:lnTo>
                    <a:pt x="15133" y="8342"/>
                  </a:lnTo>
                  <a:lnTo>
                    <a:pt x="15000" y="8342"/>
                  </a:lnTo>
                  <a:lnTo>
                    <a:pt x="15000" y="8044"/>
                  </a:lnTo>
                  <a:lnTo>
                    <a:pt x="15133" y="8044"/>
                  </a:lnTo>
                  <a:close/>
                  <a:moveTo>
                    <a:pt x="12600" y="8044"/>
                  </a:moveTo>
                  <a:lnTo>
                    <a:pt x="12467" y="8044"/>
                  </a:lnTo>
                  <a:lnTo>
                    <a:pt x="12600" y="8044"/>
                  </a:lnTo>
                  <a:close/>
                  <a:moveTo>
                    <a:pt x="12600" y="8342"/>
                  </a:moveTo>
                  <a:lnTo>
                    <a:pt x="12467" y="8342"/>
                  </a:lnTo>
                  <a:lnTo>
                    <a:pt x="12467" y="8044"/>
                  </a:lnTo>
                  <a:lnTo>
                    <a:pt x="12600" y="8044"/>
                  </a:lnTo>
                  <a:lnTo>
                    <a:pt x="12600" y="8342"/>
                  </a:lnTo>
                  <a:close/>
                  <a:moveTo>
                    <a:pt x="15133" y="8342"/>
                  </a:moveTo>
                  <a:lnTo>
                    <a:pt x="15133" y="8640"/>
                  </a:lnTo>
                  <a:lnTo>
                    <a:pt x="15133" y="8342"/>
                  </a:lnTo>
                  <a:close/>
                  <a:moveTo>
                    <a:pt x="18733" y="8938"/>
                  </a:moveTo>
                  <a:lnTo>
                    <a:pt x="18733" y="9087"/>
                  </a:lnTo>
                  <a:lnTo>
                    <a:pt x="18733" y="8938"/>
                  </a:lnTo>
                  <a:close/>
                  <a:moveTo>
                    <a:pt x="14467" y="10279"/>
                  </a:moveTo>
                  <a:lnTo>
                    <a:pt x="14467" y="10577"/>
                  </a:lnTo>
                  <a:lnTo>
                    <a:pt x="14467" y="10279"/>
                  </a:lnTo>
                  <a:close/>
                  <a:moveTo>
                    <a:pt x="15733" y="12215"/>
                  </a:moveTo>
                  <a:lnTo>
                    <a:pt x="15867" y="12215"/>
                  </a:lnTo>
                  <a:lnTo>
                    <a:pt x="15733" y="12215"/>
                  </a:lnTo>
                  <a:close/>
                  <a:moveTo>
                    <a:pt x="18000" y="12662"/>
                  </a:moveTo>
                  <a:lnTo>
                    <a:pt x="18000" y="12960"/>
                  </a:lnTo>
                  <a:lnTo>
                    <a:pt x="18133" y="12960"/>
                  </a:lnTo>
                  <a:lnTo>
                    <a:pt x="18000" y="12960"/>
                  </a:lnTo>
                  <a:lnTo>
                    <a:pt x="18000" y="12662"/>
                  </a:lnTo>
                  <a:close/>
                  <a:moveTo>
                    <a:pt x="17867" y="14450"/>
                  </a:moveTo>
                  <a:lnTo>
                    <a:pt x="17867" y="14897"/>
                  </a:lnTo>
                  <a:lnTo>
                    <a:pt x="17733" y="15194"/>
                  </a:lnTo>
                  <a:lnTo>
                    <a:pt x="17733" y="14897"/>
                  </a:lnTo>
                  <a:lnTo>
                    <a:pt x="17867" y="14599"/>
                  </a:lnTo>
                  <a:lnTo>
                    <a:pt x="17867" y="14450"/>
                  </a:lnTo>
                  <a:close/>
                  <a:moveTo>
                    <a:pt x="17733" y="14897"/>
                  </a:moveTo>
                  <a:lnTo>
                    <a:pt x="17733" y="15194"/>
                  </a:lnTo>
                  <a:lnTo>
                    <a:pt x="17600" y="15194"/>
                  </a:lnTo>
                  <a:lnTo>
                    <a:pt x="17600" y="14599"/>
                  </a:lnTo>
                  <a:lnTo>
                    <a:pt x="17733" y="14599"/>
                  </a:lnTo>
                  <a:lnTo>
                    <a:pt x="17733" y="14897"/>
                  </a:lnTo>
                  <a:close/>
                  <a:moveTo>
                    <a:pt x="18333" y="15194"/>
                  </a:moveTo>
                  <a:lnTo>
                    <a:pt x="18333" y="15492"/>
                  </a:lnTo>
                  <a:lnTo>
                    <a:pt x="18467" y="15492"/>
                  </a:lnTo>
                  <a:lnTo>
                    <a:pt x="18467" y="15790"/>
                  </a:lnTo>
                  <a:lnTo>
                    <a:pt x="18333" y="15492"/>
                  </a:lnTo>
                  <a:lnTo>
                    <a:pt x="18333" y="15194"/>
                  </a:lnTo>
                  <a:close/>
                  <a:moveTo>
                    <a:pt x="18467" y="15492"/>
                  </a:moveTo>
                  <a:lnTo>
                    <a:pt x="18600" y="15790"/>
                  </a:lnTo>
                  <a:lnTo>
                    <a:pt x="18467" y="15790"/>
                  </a:lnTo>
                  <a:lnTo>
                    <a:pt x="18467" y="15492"/>
                  </a:lnTo>
                  <a:close/>
                  <a:moveTo>
                    <a:pt x="18733" y="15492"/>
                  </a:moveTo>
                  <a:lnTo>
                    <a:pt x="18733" y="15790"/>
                  </a:lnTo>
                  <a:lnTo>
                    <a:pt x="18733" y="15492"/>
                  </a:lnTo>
                  <a:close/>
                  <a:moveTo>
                    <a:pt x="18600" y="16088"/>
                  </a:moveTo>
                  <a:lnTo>
                    <a:pt x="18600" y="16386"/>
                  </a:lnTo>
                  <a:lnTo>
                    <a:pt x="18600" y="16088"/>
                  </a:lnTo>
                  <a:close/>
                  <a:moveTo>
                    <a:pt x="20467" y="16088"/>
                  </a:moveTo>
                  <a:lnTo>
                    <a:pt x="20467" y="16386"/>
                  </a:lnTo>
                  <a:lnTo>
                    <a:pt x="20600" y="16386"/>
                  </a:lnTo>
                  <a:lnTo>
                    <a:pt x="20467" y="16386"/>
                  </a:lnTo>
                  <a:lnTo>
                    <a:pt x="20467" y="16088"/>
                  </a:lnTo>
                  <a:close/>
                  <a:moveTo>
                    <a:pt x="15733" y="16535"/>
                  </a:moveTo>
                  <a:lnTo>
                    <a:pt x="15733" y="16833"/>
                  </a:lnTo>
                  <a:lnTo>
                    <a:pt x="15733" y="16535"/>
                  </a:lnTo>
                  <a:close/>
                  <a:moveTo>
                    <a:pt x="17333" y="16535"/>
                  </a:moveTo>
                  <a:lnTo>
                    <a:pt x="17333" y="16833"/>
                  </a:lnTo>
                  <a:lnTo>
                    <a:pt x="17333" y="16535"/>
                  </a:lnTo>
                  <a:lnTo>
                    <a:pt x="17200" y="16535"/>
                  </a:lnTo>
                  <a:lnTo>
                    <a:pt x="17333" y="16535"/>
                  </a:lnTo>
                  <a:close/>
                  <a:moveTo>
                    <a:pt x="12133" y="16833"/>
                  </a:moveTo>
                  <a:lnTo>
                    <a:pt x="12000" y="16833"/>
                  </a:lnTo>
                  <a:lnTo>
                    <a:pt x="12133" y="16833"/>
                  </a:lnTo>
                  <a:close/>
                  <a:moveTo>
                    <a:pt x="16867" y="17131"/>
                  </a:moveTo>
                  <a:lnTo>
                    <a:pt x="17000" y="16833"/>
                  </a:lnTo>
                  <a:lnTo>
                    <a:pt x="17000" y="17131"/>
                  </a:lnTo>
                  <a:lnTo>
                    <a:pt x="16867" y="17131"/>
                  </a:lnTo>
                  <a:close/>
                  <a:moveTo>
                    <a:pt x="15267" y="17131"/>
                  </a:moveTo>
                  <a:lnTo>
                    <a:pt x="15133" y="17429"/>
                  </a:lnTo>
                  <a:lnTo>
                    <a:pt x="15133" y="17131"/>
                  </a:lnTo>
                  <a:lnTo>
                    <a:pt x="15267" y="17131"/>
                  </a:lnTo>
                  <a:close/>
                  <a:moveTo>
                    <a:pt x="16733" y="18323"/>
                  </a:moveTo>
                  <a:lnTo>
                    <a:pt x="16867" y="18025"/>
                  </a:lnTo>
                  <a:lnTo>
                    <a:pt x="17000" y="18025"/>
                  </a:lnTo>
                  <a:lnTo>
                    <a:pt x="16867" y="18025"/>
                  </a:lnTo>
                  <a:lnTo>
                    <a:pt x="16867" y="18323"/>
                  </a:lnTo>
                  <a:lnTo>
                    <a:pt x="16733" y="18323"/>
                  </a:lnTo>
                  <a:close/>
                  <a:moveTo>
                    <a:pt x="9667" y="18770"/>
                  </a:moveTo>
                  <a:lnTo>
                    <a:pt x="9533" y="18770"/>
                  </a:lnTo>
                  <a:lnTo>
                    <a:pt x="9533" y="18621"/>
                  </a:lnTo>
                  <a:lnTo>
                    <a:pt x="9667" y="18621"/>
                  </a:lnTo>
                  <a:lnTo>
                    <a:pt x="9667" y="18770"/>
                  </a:lnTo>
                  <a:close/>
                  <a:moveTo>
                    <a:pt x="13267" y="20557"/>
                  </a:moveTo>
                  <a:lnTo>
                    <a:pt x="13400" y="20557"/>
                  </a:lnTo>
                  <a:lnTo>
                    <a:pt x="13267" y="20855"/>
                  </a:lnTo>
                  <a:lnTo>
                    <a:pt x="13267" y="20557"/>
                  </a:lnTo>
                  <a:close/>
                  <a:moveTo>
                    <a:pt x="133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133" y="0"/>
                  </a:lnTo>
                  <a:lnTo>
                    <a:pt x="133" y="298"/>
                  </a:lnTo>
                  <a:close/>
                  <a:moveTo>
                    <a:pt x="3933" y="8640"/>
                  </a:moveTo>
                  <a:lnTo>
                    <a:pt x="3933" y="8938"/>
                  </a:lnTo>
                  <a:lnTo>
                    <a:pt x="4333" y="8938"/>
                  </a:lnTo>
                  <a:lnTo>
                    <a:pt x="4333" y="9683"/>
                  </a:lnTo>
                  <a:lnTo>
                    <a:pt x="4467" y="9683"/>
                  </a:lnTo>
                  <a:lnTo>
                    <a:pt x="4467" y="9981"/>
                  </a:lnTo>
                  <a:lnTo>
                    <a:pt x="4333" y="9981"/>
                  </a:lnTo>
                  <a:lnTo>
                    <a:pt x="4467" y="9981"/>
                  </a:lnTo>
                  <a:lnTo>
                    <a:pt x="4533" y="10279"/>
                  </a:lnTo>
                  <a:lnTo>
                    <a:pt x="4533" y="10577"/>
                  </a:lnTo>
                  <a:lnTo>
                    <a:pt x="4467" y="10577"/>
                  </a:lnTo>
                  <a:lnTo>
                    <a:pt x="4467" y="10874"/>
                  </a:lnTo>
                  <a:lnTo>
                    <a:pt x="4533" y="10874"/>
                  </a:lnTo>
                  <a:lnTo>
                    <a:pt x="4533" y="10577"/>
                  </a:lnTo>
                  <a:lnTo>
                    <a:pt x="4933" y="10577"/>
                  </a:lnTo>
                  <a:lnTo>
                    <a:pt x="4933" y="11321"/>
                  </a:lnTo>
                  <a:lnTo>
                    <a:pt x="5067" y="11321"/>
                  </a:lnTo>
                  <a:lnTo>
                    <a:pt x="5200" y="11619"/>
                  </a:lnTo>
                  <a:lnTo>
                    <a:pt x="5067" y="11619"/>
                  </a:lnTo>
                  <a:lnTo>
                    <a:pt x="5067" y="14897"/>
                  </a:lnTo>
                  <a:lnTo>
                    <a:pt x="4933" y="14897"/>
                  </a:lnTo>
                  <a:lnTo>
                    <a:pt x="4933" y="15194"/>
                  </a:lnTo>
                  <a:lnTo>
                    <a:pt x="4933" y="14897"/>
                  </a:lnTo>
                  <a:lnTo>
                    <a:pt x="4800" y="14599"/>
                  </a:lnTo>
                  <a:lnTo>
                    <a:pt x="4800" y="14450"/>
                  </a:lnTo>
                  <a:lnTo>
                    <a:pt x="4667" y="14450"/>
                  </a:lnTo>
                  <a:lnTo>
                    <a:pt x="4667" y="14897"/>
                  </a:lnTo>
                  <a:lnTo>
                    <a:pt x="4533" y="14897"/>
                  </a:lnTo>
                  <a:lnTo>
                    <a:pt x="4533" y="14599"/>
                  </a:lnTo>
                  <a:lnTo>
                    <a:pt x="4467" y="14599"/>
                  </a:lnTo>
                  <a:lnTo>
                    <a:pt x="4467" y="14897"/>
                  </a:lnTo>
                  <a:lnTo>
                    <a:pt x="4333" y="14897"/>
                  </a:lnTo>
                  <a:lnTo>
                    <a:pt x="4333" y="14599"/>
                  </a:lnTo>
                  <a:lnTo>
                    <a:pt x="4200" y="14599"/>
                  </a:lnTo>
                  <a:lnTo>
                    <a:pt x="4200" y="14450"/>
                  </a:lnTo>
                  <a:lnTo>
                    <a:pt x="4067" y="14152"/>
                  </a:lnTo>
                  <a:lnTo>
                    <a:pt x="4067" y="13854"/>
                  </a:lnTo>
                  <a:lnTo>
                    <a:pt x="3800" y="13854"/>
                  </a:lnTo>
                  <a:lnTo>
                    <a:pt x="3800" y="13556"/>
                  </a:lnTo>
                  <a:lnTo>
                    <a:pt x="3667" y="13556"/>
                  </a:lnTo>
                  <a:lnTo>
                    <a:pt x="3667" y="13258"/>
                  </a:lnTo>
                  <a:lnTo>
                    <a:pt x="3533" y="13258"/>
                  </a:lnTo>
                  <a:lnTo>
                    <a:pt x="3533" y="12960"/>
                  </a:lnTo>
                  <a:lnTo>
                    <a:pt x="3467" y="12960"/>
                  </a:lnTo>
                  <a:lnTo>
                    <a:pt x="3467" y="12662"/>
                  </a:lnTo>
                  <a:lnTo>
                    <a:pt x="3333" y="12662"/>
                  </a:lnTo>
                  <a:lnTo>
                    <a:pt x="3333" y="12215"/>
                  </a:lnTo>
                  <a:lnTo>
                    <a:pt x="3200" y="12215"/>
                  </a:lnTo>
                  <a:lnTo>
                    <a:pt x="3200" y="11917"/>
                  </a:lnTo>
                  <a:lnTo>
                    <a:pt x="3067" y="11619"/>
                  </a:lnTo>
                  <a:lnTo>
                    <a:pt x="2933" y="11619"/>
                  </a:lnTo>
                  <a:lnTo>
                    <a:pt x="2933" y="11172"/>
                  </a:lnTo>
                  <a:lnTo>
                    <a:pt x="2800" y="11172"/>
                  </a:lnTo>
                  <a:lnTo>
                    <a:pt x="2800" y="10874"/>
                  </a:lnTo>
                  <a:lnTo>
                    <a:pt x="2667" y="10874"/>
                  </a:lnTo>
                  <a:lnTo>
                    <a:pt x="2667" y="9981"/>
                  </a:lnTo>
                  <a:lnTo>
                    <a:pt x="2600" y="9683"/>
                  </a:lnTo>
                  <a:lnTo>
                    <a:pt x="2600" y="9385"/>
                  </a:lnTo>
                  <a:lnTo>
                    <a:pt x="2467" y="9087"/>
                  </a:lnTo>
                  <a:lnTo>
                    <a:pt x="2467" y="8640"/>
                  </a:lnTo>
                  <a:lnTo>
                    <a:pt x="2333" y="8640"/>
                  </a:lnTo>
                  <a:lnTo>
                    <a:pt x="2333" y="8342"/>
                  </a:lnTo>
                  <a:lnTo>
                    <a:pt x="2200" y="8342"/>
                  </a:lnTo>
                  <a:lnTo>
                    <a:pt x="2200" y="7746"/>
                  </a:lnTo>
                  <a:lnTo>
                    <a:pt x="1933" y="7150"/>
                  </a:lnTo>
                  <a:lnTo>
                    <a:pt x="1933" y="7448"/>
                  </a:lnTo>
                  <a:lnTo>
                    <a:pt x="1800" y="7150"/>
                  </a:lnTo>
                  <a:lnTo>
                    <a:pt x="1800" y="6406"/>
                  </a:lnTo>
                  <a:lnTo>
                    <a:pt x="1667" y="6108"/>
                  </a:lnTo>
                  <a:lnTo>
                    <a:pt x="1667" y="5214"/>
                  </a:lnTo>
                  <a:lnTo>
                    <a:pt x="1600" y="5214"/>
                  </a:lnTo>
                  <a:lnTo>
                    <a:pt x="1600" y="4916"/>
                  </a:lnTo>
                  <a:lnTo>
                    <a:pt x="1333" y="4916"/>
                  </a:lnTo>
                  <a:lnTo>
                    <a:pt x="1333" y="4767"/>
                  </a:lnTo>
                  <a:lnTo>
                    <a:pt x="1200" y="4767"/>
                  </a:lnTo>
                  <a:lnTo>
                    <a:pt x="1200" y="4171"/>
                  </a:lnTo>
                  <a:lnTo>
                    <a:pt x="1133" y="4171"/>
                  </a:lnTo>
                  <a:lnTo>
                    <a:pt x="1133" y="3873"/>
                  </a:lnTo>
                  <a:lnTo>
                    <a:pt x="1000" y="3873"/>
                  </a:lnTo>
                  <a:lnTo>
                    <a:pt x="1000" y="3575"/>
                  </a:lnTo>
                  <a:lnTo>
                    <a:pt x="867" y="3277"/>
                  </a:lnTo>
                  <a:lnTo>
                    <a:pt x="867" y="2979"/>
                  </a:lnTo>
                  <a:lnTo>
                    <a:pt x="733" y="2681"/>
                  </a:lnTo>
                  <a:lnTo>
                    <a:pt x="600" y="2681"/>
                  </a:lnTo>
                  <a:lnTo>
                    <a:pt x="600" y="2532"/>
                  </a:lnTo>
                  <a:lnTo>
                    <a:pt x="467" y="2532"/>
                  </a:lnTo>
                  <a:lnTo>
                    <a:pt x="467" y="2234"/>
                  </a:lnTo>
                  <a:lnTo>
                    <a:pt x="333" y="2234"/>
                  </a:lnTo>
                  <a:lnTo>
                    <a:pt x="333" y="1937"/>
                  </a:lnTo>
                  <a:lnTo>
                    <a:pt x="267" y="1937"/>
                  </a:lnTo>
                  <a:lnTo>
                    <a:pt x="267" y="1639"/>
                  </a:lnTo>
                  <a:lnTo>
                    <a:pt x="133" y="1341"/>
                  </a:lnTo>
                  <a:lnTo>
                    <a:pt x="133" y="1043"/>
                  </a:lnTo>
                  <a:lnTo>
                    <a:pt x="0" y="745"/>
                  </a:lnTo>
                  <a:lnTo>
                    <a:pt x="0" y="447"/>
                  </a:lnTo>
                  <a:lnTo>
                    <a:pt x="333" y="447"/>
                  </a:lnTo>
                  <a:lnTo>
                    <a:pt x="333" y="745"/>
                  </a:lnTo>
                  <a:lnTo>
                    <a:pt x="467" y="745"/>
                  </a:lnTo>
                  <a:lnTo>
                    <a:pt x="600" y="1043"/>
                  </a:lnTo>
                  <a:lnTo>
                    <a:pt x="733" y="1043"/>
                  </a:lnTo>
                  <a:lnTo>
                    <a:pt x="733" y="745"/>
                  </a:lnTo>
                  <a:lnTo>
                    <a:pt x="867" y="745"/>
                  </a:lnTo>
                  <a:lnTo>
                    <a:pt x="1000" y="1043"/>
                  </a:lnTo>
                  <a:lnTo>
                    <a:pt x="1133" y="1043"/>
                  </a:lnTo>
                  <a:lnTo>
                    <a:pt x="1133" y="745"/>
                  </a:lnTo>
                  <a:lnTo>
                    <a:pt x="1133" y="1043"/>
                  </a:lnTo>
                  <a:lnTo>
                    <a:pt x="1200" y="1043"/>
                  </a:lnTo>
                  <a:lnTo>
                    <a:pt x="1200" y="1341"/>
                  </a:lnTo>
                  <a:lnTo>
                    <a:pt x="1333" y="1341"/>
                  </a:lnTo>
                  <a:lnTo>
                    <a:pt x="1333" y="1937"/>
                  </a:lnTo>
                  <a:lnTo>
                    <a:pt x="1467" y="1937"/>
                  </a:lnTo>
                  <a:lnTo>
                    <a:pt x="1467" y="2532"/>
                  </a:lnTo>
                  <a:lnTo>
                    <a:pt x="1600" y="2532"/>
                  </a:lnTo>
                  <a:lnTo>
                    <a:pt x="1600" y="2681"/>
                  </a:lnTo>
                  <a:lnTo>
                    <a:pt x="1667" y="2681"/>
                  </a:lnTo>
                  <a:lnTo>
                    <a:pt x="1667" y="2979"/>
                  </a:lnTo>
                  <a:lnTo>
                    <a:pt x="1933" y="2979"/>
                  </a:lnTo>
                  <a:lnTo>
                    <a:pt x="2067" y="3575"/>
                  </a:lnTo>
                  <a:lnTo>
                    <a:pt x="2200" y="3575"/>
                  </a:lnTo>
                  <a:lnTo>
                    <a:pt x="2200" y="4171"/>
                  </a:lnTo>
                  <a:lnTo>
                    <a:pt x="2333" y="4469"/>
                  </a:lnTo>
                  <a:lnTo>
                    <a:pt x="2333" y="4171"/>
                  </a:lnTo>
                  <a:lnTo>
                    <a:pt x="2200" y="4171"/>
                  </a:lnTo>
                  <a:lnTo>
                    <a:pt x="2333" y="4171"/>
                  </a:lnTo>
                  <a:lnTo>
                    <a:pt x="2333" y="4469"/>
                  </a:lnTo>
                  <a:lnTo>
                    <a:pt x="2333" y="4171"/>
                  </a:lnTo>
                  <a:lnTo>
                    <a:pt x="2467" y="4469"/>
                  </a:lnTo>
                  <a:lnTo>
                    <a:pt x="2467" y="4767"/>
                  </a:lnTo>
                  <a:lnTo>
                    <a:pt x="2600" y="4916"/>
                  </a:lnTo>
                  <a:lnTo>
                    <a:pt x="2667" y="4916"/>
                  </a:lnTo>
                  <a:lnTo>
                    <a:pt x="2667" y="5214"/>
                  </a:lnTo>
                  <a:lnTo>
                    <a:pt x="2667" y="4767"/>
                  </a:lnTo>
                  <a:lnTo>
                    <a:pt x="2800" y="4767"/>
                  </a:lnTo>
                  <a:lnTo>
                    <a:pt x="2667" y="4767"/>
                  </a:lnTo>
                  <a:lnTo>
                    <a:pt x="2800" y="4767"/>
                  </a:lnTo>
                  <a:lnTo>
                    <a:pt x="2800" y="4916"/>
                  </a:lnTo>
                  <a:lnTo>
                    <a:pt x="2933" y="4916"/>
                  </a:lnTo>
                  <a:lnTo>
                    <a:pt x="2933" y="5512"/>
                  </a:lnTo>
                  <a:lnTo>
                    <a:pt x="3200" y="5512"/>
                  </a:lnTo>
                  <a:lnTo>
                    <a:pt x="3200" y="5810"/>
                  </a:lnTo>
                  <a:lnTo>
                    <a:pt x="3333" y="5810"/>
                  </a:lnTo>
                  <a:lnTo>
                    <a:pt x="3333" y="6406"/>
                  </a:lnTo>
                  <a:lnTo>
                    <a:pt x="3467" y="6703"/>
                  </a:lnTo>
                  <a:lnTo>
                    <a:pt x="3667" y="6703"/>
                  </a:lnTo>
                  <a:lnTo>
                    <a:pt x="3667" y="7150"/>
                  </a:lnTo>
                  <a:lnTo>
                    <a:pt x="3533" y="7150"/>
                  </a:lnTo>
                  <a:lnTo>
                    <a:pt x="3467" y="7448"/>
                  </a:lnTo>
                  <a:lnTo>
                    <a:pt x="3467" y="7150"/>
                  </a:lnTo>
                  <a:lnTo>
                    <a:pt x="3467" y="7448"/>
                  </a:lnTo>
                  <a:lnTo>
                    <a:pt x="3533" y="7448"/>
                  </a:lnTo>
                  <a:lnTo>
                    <a:pt x="3533" y="7150"/>
                  </a:lnTo>
                  <a:lnTo>
                    <a:pt x="3800" y="7150"/>
                  </a:lnTo>
                  <a:lnTo>
                    <a:pt x="3800" y="6852"/>
                  </a:lnTo>
                  <a:lnTo>
                    <a:pt x="3933" y="6852"/>
                  </a:lnTo>
                  <a:lnTo>
                    <a:pt x="4067" y="7150"/>
                  </a:lnTo>
                  <a:lnTo>
                    <a:pt x="4067" y="7746"/>
                  </a:lnTo>
                  <a:lnTo>
                    <a:pt x="3800" y="7746"/>
                  </a:lnTo>
                  <a:lnTo>
                    <a:pt x="3800" y="8044"/>
                  </a:lnTo>
                  <a:lnTo>
                    <a:pt x="3933" y="7746"/>
                  </a:lnTo>
                  <a:lnTo>
                    <a:pt x="3933" y="8044"/>
                  </a:lnTo>
                  <a:lnTo>
                    <a:pt x="3800" y="8044"/>
                  </a:lnTo>
                  <a:lnTo>
                    <a:pt x="3933" y="8044"/>
                  </a:lnTo>
                  <a:lnTo>
                    <a:pt x="3933" y="8342"/>
                  </a:lnTo>
                  <a:lnTo>
                    <a:pt x="3800" y="8342"/>
                  </a:lnTo>
                  <a:lnTo>
                    <a:pt x="3800" y="8640"/>
                  </a:lnTo>
                  <a:lnTo>
                    <a:pt x="3933" y="8640"/>
                  </a:lnTo>
                  <a:close/>
                  <a:moveTo>
                    <a:pt x="6800" y="4916"/>
                  </a:moveTo>
                  <a:lnTo>
                    <a:pt x="6800" y="5512"/>
                  </a:lnTo>
                  <a:lnTo>
                    <a:pt x="6933" y="5810"/>
                  </a:lnTo>
                  <a:lnTo>
                    <a:pt x="6933" y="6108"/>
                  </a:lnTo>
                  <a:lnTo>
                    <a:pt x="7067" y="6108"/>
                  </a:lnTo>
                  <a:lnTo>
                    <a:pt x="7200" y="6406"/>
                  </a:lnTo>
                  <a:lnTo>
                    <a:pt x="7200" y="6703"/>
                  </a:lnTo>
                  <a:lnTo>
                    <a:pt x="7333" y="6703"/>
                  </a:lnTo>
                  <a:lnTo>
                    <a:pt x="7333" y="6406"/>
                  </a:lnTo>
                  <a:lnTo>
                    <a:pt x="7933" y="6406"/>
                  </a:lnTo>
                  <a:lnTo>
                    <a:pt x="7933" y="6108"/>
                  </a:lnTo>
                  <a:lnTo>
                    <a:pt x="8067" y="6108"/>
                  </a:lnTo>
                  <a:lnTo>
                    <a:pt x="8067" y="5810"/>
                  </a:lnTo>
                  <a:lnTo>
                    <a:pt x="8200" y="5512"/>
                  </a:lnTo>
                  <a:lnTo>
                    <a:pt x="8400" y="5512"/>
                  </a:lnTo>
                  <a:lnTo>
                    <a:pt x="8400" y="5810"/>
                  </a:lnTo>
                  <a:lnTo>
                    <a:pt x="8533" y="5810"/>
                  </a:lnTo>
                  <a:lnTo>
                    <a:pt x="8667" y="6108"/>
                  </a:lnTo>
                  <a:lnTo>
                    <a:pt x="8800" y="6108"/>
                  </a:lnTo>
                  <a:lnTo>
                    <a:pt x="8800" y="5810"/>
                  </a:lnTo>
                  <a:lnTo>
                    <a:pt x="9200" y="5810"/>
                  </a:lnTo>
                  <a:lnTo>
                    <a:pt x="9200" y="5214"/>
                  </a:lnTo>
                  <a:lnTo>
                    <a:pt x="9267" y="5214"/>
                  </a:lnTo>
                  <a:lnTo>
                    <a:pt x="9267" y="4767"/>
                  </a:lnTo>
                  <a:lnTo>
                    <a:pt x="9400" y="4469"/>
                  </a:lnTo>
                  <a:lnTo>
                    <a:pt x="9400" y="3873"/>
                  </a:lnTo>
                  <a:lnTo>
                    <a:pt x="9533" y="3873"/>
                  </a:lnTo>
                  <a:lnTo>
                    <a:pt x="9533" y="3277"/>
                  </a:lnTo>
                  <a:lnTo>
                    <a:pt x="9667" y="3277"/>
                  </a:lnTo>
                  <a:lnTo>
                    <a:pt x="9667" y="2234"/>
                  </a:lnTo>
                  <a:lnTo>
                    <a:pt x="9800" y="2234"/>
                  </a:lnTo>
                  <a:lnTo>
                    <a:pt x="9800" y="1937"/>
                  </a:lnTo>
                  <a:lnTo>
                    <a:pt x="9800" y="2234"/>
                  </a:lnTo>
                  <a:lnTo>
                    <a:pt x="10533" y="2234"/>
                  </a:lnTo>
                  <a:lnTo>
                    <a:pt x="10533" y="2532"/>
                  </a:lnTo>
                  <a:lnTo>
                    <a:pt x="10533" y="2234"/>
                  </a:lnTo>
                  <a:lnTo>
                    <a:pt x="10400" y="2532"/>
                  </a:lnTo>
                  <a:lnTo>
                    <a:pt x="10533" y="2532"/>
                  </a:lnTo>
                  <a:lnTo>
                    <a:pt x="10533" y="2681"/>
                  </a:lnTo>
                  <a:lnTo>
                    <a:pt x="10667" y="2681"/>
                  </a:lnTo>
                  <a:lnTo>
                    <a:pt x="10667" y="2979"/>
                  </a:lnTo>
                  <a:lnTo>
                    <a:pt x="10400" y="2979"/>
                  </a:lnTo>
                  <a:lnTo>
                    <a:pt x="10400" y="3277"/>
                  </a:lnTo>
                  <a:lnTo>
                    <a:pt x="10533" y="3277"/>
                  </a:lnTo>
                  <a:lnTo>
                    <a:pt x="10400" y="3277"/>
                  </a:lnTo>
                  <a:lnTo>
                    <a:pt x="10400" y="3575"/>
                  </a:lnTo>
                  <a:lnTo>
                    <a:pt x="10533" y="3575"/>
                  </a:lnTo>
                  <a:lnTo>
                    <a:pt x="10667" y="3873"/>
                  </a:lnTo>
                  <a:lnTo>
                    <a:pt x="10667" y="4469"/>
                  </a:lnTo>
                  <a:lnTo>
                    <a:pt x="10800" y="4469"/>
                  </a:lnTo>
                  <a:lnTo>
                    <a:pt x="10800" y="4916"/>
                  </a:lnTo>
                  <a:lnTo>
                    <a:pt x="10667" y="4916"/>
                  </a:lnTo>
                  <a:lnTo>
                    <a:pt x="10667" y="5214"/>
                  </a:lnTo>
                  <a:lnTo>
                    <a:pt x="10800" y="5512"/>
                  </a:lnTo>
                  <a:lnTo>
                    <a:pt x="10933" y="5512"/>
                  </a:lnTo>
                  <a:lnTo>
                    <a:pt x="10933" y="5810"/>
                  </a:lnTo>
                  <a:lnTo>
                    <a:pt x="11067" y="5810"/>
                  </a:lnTo>
                  <a:lnTo>
                    <a:pt x="11133" y="6108"/>
                  </a:lnTo>
                  <a:lnTo>
                    <a:pt x="11133" y="6406"/>
                  </a:lnTo>
                  <a:lnTo>
                    <a:pt x="11267" y="6406"/>
                  </a:lnTo>
                  <a:lnTo>
                    <a:pt x="11133" y="6406"/>
                  </a:lnTo>
                  <a:lnTo>
                    <a:pt x="11133" y="6703"/>
                  </a:lnTo>
                  <a:lnTo>
                    <a:pt x="10933" y="6703"/>
                  </a:lnTo>
                  <a:lnTo>
                    <a:pt x="10800" y="6406"/>
                  </a:lnTo>
                  <a:lnTo>
                    <a:pt x="10800" y="6108"/>
                  </a:lnTo>
                  <a:lnTo>
                    <a:pt x="10667" y="6108"/>
                  </a:lnTo>
                  <a:lnTo>
                    <a:pt x="10667" y="6406"/>
                  </a:lnTo>
                  <a:lnTo>
                    <a:pt x="10800" y="6406"/>
                  </a:lnTo>
                  <a:lnTo>
                    <a:pt x="10800" y="6703"/>
                  </a:lnTo>
                  <a:lnTo>
                    <a:pt x="10667" y="6703"/>
                  </a:lnTo>
                  <a:lnTo>
                    <a:pt x="10667" y="6852"/>
                  </a:lnTo>
                  <a:lnTo>
                    <a:pt x="10533" y="6852"/>
                  </a:lnTo>
                  <a:lnTo>
                    <a:pt x="10533" y="8640"/>
                  </a:lnTo>
                  <a:lnTo>
                    <a:pt x="10400" y="8640"/>
                  </a:lnTo>
                  <a:lnTo>
                    <a:pt x="10400" y="8938"/>
                  </a:lnTo>
                  <a:lnTo>
                    <a:pt x="10267" y="8938"/>
                  </a:lnTo>
                  <a:lnTo>
                    <a:pt x="10267" y="9087"/>
                  </a:lnTo>
                  <a:lnTo>
                    <a:pt x="10133" y="9087"/>
                  </a:lnTo>
                  <a:lnTo>
                    <a:pt x="10133" y="8938"/>
                  </a:lnTo>
                  <a:lnTo>
                    <a:pt x="10133" y="9385"/>
                  </a:lnTo>
                  <a:lnTo>
                    <a:pt x="10067" y="9385"/>
                  </a:lnTo>
                  <a:lnTo>
                    <a:pt x="10067" y="9683"/>
                  </a:lnTo>
                  <a:lnTo>
                    <a:pt x="9933" y="9683"/>
                  </a:lnTo>
                  <a:lnTo>
                    <a:pt x="9933" y="9981"/>
                  </a:lnTo>
                  <a:lnTo>
                    <a:pt x="10067" y="9981"/>
                  </a:lnTo>
                  <a:lnTo>
                    <a:pt x="10067" y="10279"/>
                  </a:lnTo>
                  <a:lnTo>
                    <a:pt x="9933" y="10279"/>
                  </a:lnTo>
                  <a:lnTo>
                    <a:pt x="10067" y="10577"/>
                  </a:lnTo>
                  <a:lnTo>
                    <a:pt x="10067" y="10279"/>
                  </a:lnTo>
                  <a:lnTo>
                    <a:pt x="10067" y="10577"/>
                  </a:lnTo>
                  <a:lnTo>
                    <a:pt x="10133" y="10577"/>
                  </a:lnTo>
                  <a:lnTo>
                    <a:pt x="10067" y="10577"/>
                  </a:lnTo>
                  <a:lnTo>
                    <a:pt x="10067" y="10874"/>
                  </a:lnTo>
                  <a:lnTo>
                    <a:pt x="9933" y="10874"/>
                  </a:lnTo>
                  <a:lnTo>
                    <a:pt x="10067" y="11172"/>
                  </a:lnTo>
                  <a:lnTo>
                    <a:pt x="10067" y="11321"/>
                  </a:lnTo>
                  <a:lnTo>
                    <a:pt x="9933" y="11321"/>
                  </a:lnTo>
                  <a:lnTo>
                    <a:pt x="9933" y="11172"/>
                  </a:lnTo>
                  <a:lnTo>
                    <a:pt x="9933" y="11917"/>
                  </a:lnTo>
                  <a:lnTo>
                    <a:pt x="9800" y="11917"/>
                  </a:lnTo>
                  <a:lnTo>
                    <a:pt x="9800" y="12215"/>
                  </a:lnTo>
                  <a:lnTo>
                    <a:pt x="9667" y="12215"/>
                  </a:lnTo>
                  <a:lnTo>
                    <a:pt x="9667" y="12364"/>
                  </a:lnTo>
                  <a:lnTo>
                    <a:pt x="9400" y="12364"/>
                  </a:lnTo>
                  <a:lnTo>
                    <a:pt x="9400" y="12662"/>
                  </a:lnTo>
                  <a:lnTo>
                    <a:pt x="9267" y="12662"/>
                  </a:lnTo>
                  <a:lnTo>
                    <a:pt x="9200" y="12960"/>
                  </a:lnTo>
                  <a:lnTo>
                    <a:pt x="9200" y="12215"/>
                  </a:lnTo>
                  <a:lnTo>
                    <a:pt x="9067" y="12215"/>
                  </a:lnTo>
                  <a:lnTo>
                    <a:pt x="9067" y="11917"/>
                  </a:lnTo>
                  <a:lnTo>
                    <a:pt x="8667" y="11917"/>
                  </a:lnTo>
                  <a:lnTo>
                    <a:pt x="8667" y="11619"/>
                  </a:lnTo>
                  <a:lnTo>
                    <a:pt x="8400" y="11619"/>
                  </a:lnTo>
                  <a:lnTo>
                    <a:pt x="8400" y="11321"/>
                  </a:lnTo>
                  <a:lnTo>
                    <a:pt x="8400" y="11619"/>
                  </a:lnTo>
                  <a:lnTo>
                    <a:pt x="8267" y="11917"/>
                  </a:lnTo>
                  <a:lnTo>
                    <a:pt x="7933" y="11917"/>
                  </a:lnTo>
                  <a:lnTo>
                    <a:pt x="7933" y="12215"/>
                  </a:lnTo>
                  <a:lnTo>
                    <a:pt x="7800" y="12215"/>
                  </a:lnTo>
                  <a:lnTo>
                    <a:pt x="7800" y="11321"/>
                  </a:lnTo>
                  <a:lnTo>
                    <a:pt x="7533" y="11321"/>
                  </a:lnTo>
                  <a:lnTo>
                    <a:pt x="7533" y="11619"/>
                  </a:lnTo>
                  <a:lnTo>
                    <a:pt x="7400" y="11619"/>
                  </a:lnTo>
                  <a:lnTo>
                    <a:pt x="7333" y="11321"/>
                  </a:lnTo>
                  <a:lnTo>
                    <a:pt x="7400" y="11321"/>
                  </a:lnTo>
                  <a:lnTo>
                    <a:pt x="7333" y="11321"/>
                  </a:lnTo>
                  <a:lnTo>
                    <a:pt x="7333" y="11619"/>
                  </a:lnTo>
                  <a:lnTo>
                    <a:pt x="7333" y="11321"/>
                  </a:lnTo>
                  <a:lnTo>
                    <a:pt x="7067" y="11321"/>
                  </a:lnTo>
                  <a:lnTo>
                    <a:pt x="7067" y="9981"/>
                  </a:lnTo>
                  <a:lnTo>
                    <a:pt x="6933" y="9981"/>
                  </a:lnTo>
                  <a:lnTo>
                    <a:pt x="6933" y="9683"/>
                  </a:lnTo>
                  <a:lnTo>
                    <a:pt x="7067" y="9683"/>
                  </a:lnTo>
                  <a:lnTo>
                    <a:pt x="7067" y="9087"/>
                  </a:lnTo>
                  <a:lnTo>
                    <a:pt x="6933" y="9087"/>
                  </a:lnTo>
                  <a:lnTo>
                    <a:pt x="6933" y="8938"/>
                  </a:lnTo>
                  <a:lnTo>
                    <a:pt x="6800" y="8938"/>
                  </a:lnTo>
                  <a:lnTo>
                    <a:pt x="6667" y="8640"/>
                  </a:lnTo>
                  <a:lnTo>
                    <a:pt x="6667" y="8938"/>
                  </a:lnTo>
                  <a:lnTo>
                    <a:pt x="6667" y="8640"/>
                  </a:lnTo>
                  <a:lnTo>
                    <a:pt x="6800" y="8640"/>
                  </a:lnTo>
                  <a:lnTo>
                    <a:pt x="6667" y="8342"/>
                  </a:lnTo>
                  <a:lnTo>
                    <a:pt x="6533" y="8342"/>
                  </a:lnTo>
                  <a:lnTo>
                    <a:pt x="6533" y="7150"/>
                  </a:lnTo>
                  <a:lnTo>
                    <a:pt x="6400" y="7150"/>
                  </a:lnTo>
                  <a:lnTo>
                    <a:pt x="6400" y="6406"/>
                  </a:lnTo>
                  <a:lnTo>
                    <a:pt x="6533" y="6406"/>
                  </a:lnTo>
                  <a:lnTo>
                    <a:pt x="6400" y="6406"/>
                  </a:lnTo>
                  <a:lnTo>
                    <a:pt x="6400" y="6108"/>
                  </a:lnTo>
                  <a:lnTo>
                    <a:pt x="6533" y="6108"/>
                  </a:lnTo>
                  <a:lnTo>
                    <a:pt x="6667" y="5810"/>
                  </a:lnTo>
                  <a:lnTo>
                    <a:pt x="6533" y="5810"/>
                  </a:lnTo>
                  <a:lnTo>
                    <a:pt x="6533" y="6108"/>
                  </a:lnTo>
                  <a:lnTo>
                    <a:pt x="6533" y="5512"/>
                  </a:lnTo>
                  <a:lnTo>
                    <a:pt x="6667" y="5512"/>
                  </a:lnTo>
                  <a:lnTo>
                    <a:pt x="6667" y="5214"/>
                  </a:lnTo>
                  <a:lnTo>
                    <a:pt x="6800" y="4916"/>
                  </a:lnTo>
                  <a:close/>
                  <a:moveTo>
                    <a:pt x="6067" y="2681"/>
                  </a:moveTo>
                  <a:lnTo>
                    <a:pt x="6067" y="2234"/>
                  </a:lnTo>
                  <a:lnTo>
                    <a:pt x="6200" y="2234"/>
                  </a:lnTo>
                  <a:lnTo>
                    <a:pt x="6200" y="2979"/>
                  </a:lnTo>
                  <a:lnTo>
                    <a:pt x="6067" y="2979"/>
                  </a:lnTo>
                  <a:lnTo>
                    <a:pt x="6067" y="2681"/>
                  </a:lnTo>
                  <a:lnTo>
                    <a:pt x="6200" y="2681"/>
                  </a:lnTo>
                  <a:lnTo>
                    <a:pt x="6067" y="2681"/>
                  </a:lnTo>
                  <a:close/>
                  <a:moveTo>
                    <a:pt x="4933" y="3873"/>
                  </a:moveTo>
                  <a:lnTo>
                    <a:pt x="4933" y="3575"/>
                  </a:lnTo>
                  <a:lnTo>
                    <a:pt x="5067" y="3873"/>
                  </a:lnTo>
                  <a:lnTo>
                    <a:pt x="4933" y="3873"/>
                  </a:lnTo>
                  <a:lnTo>
                    <a:pt x="4933" y="4171"/>
                  </a:lnTo>
                  <a:lnTo>
                    <a:pt x="4933" y="3873"/>
                  </a:lnTo>
                  <a:close/>
                  <a:moveTo>
                    <a:pt x="600" y="4767"/>
                  </a:moveTo>
                  <a:lnTo>
                    <a:pt x="467" y="4767"/>
                  </a:lnTo>
                  <a:lnTo>
                    <a:pt x="467" y="4469"/>
                  </a:lnTo>
                  <a:lnTo>
                    <a:pt x="333" y="4469"/>
                  </a:lnTo>
                  <a:lnTo>
                    <a:pt x="333" y="4171"/>
                  </a:lnTo>
                  <a:lnTo>
                    <a:pt x="267" y="4171"/>
                  </a:lnTo>
                  <a:lnTo>
                    <a:pt x="333" y="3873"/>
                  </a:lnTo>
                  <a:lnTo>
                    <a:pt x="333" y="4171"/>
                  </a:lnTo>
                  <a:lnTo>
                    <a:pt x="467" y="4171"/>
                  </a:lnTo>
                  <a:lnTo>
                    <a:pt x="467" y="4469"/>
                  </a:lnTo>
                  <a:lnTo>
                    <a:pt x="600" y="4469"/>
                  </a:lnTo>
                  <a:lnTo>
                    <a:pt x="600" y="4767"/>
                  </a:lnTo>
                  <a:close/>
                  <a:moveTo>
                    <a:pt x="15600" y="4916"/>
                  </a:moveTo>
                  <a:lnTo>
                    <a:pt x="15600" y="4469"/>
                  </a:lnTo>
                  <a:lnTo>
                    <a:pt x="15733" y="4171"/>
                  </a:lnTo>
                  <a:lnTo>
                    <a:pt x="15733" y="4916"/>
                  </a:lnTo>
                  <a:lnTo>
                    <a:pt x="15600" y="4916"/>
                  </a:lnTo>
                  <a:close/>
                  <a:moveTo>
                    <a:pt x="1000" y="4916"/>
                  </a:moveTo>
                  <a:lnTo>
                    <a:pt x="1000" y="4767"/>
                  </a:lnTo>
                  <a:lnTo>
                    <a:pt x="867" y="4767"/>
                  </a:lnTo>
                  <a:lnTo>
                    <a:pt x="1000" y="4767"/>
                  </a:lnTo>
                  <a:lnTo>
                    <a:pt x="1000" y="4916"/>
                  </a:lnTo>
                  <a:close/>
                  <a:moveTo>
                    <a:pt x="15333" y="8342"/>
                  </a:moveTo>
                  <a:lnTo>
                    <a:pt x="15333" y="8044"/>
                  </a:lnTo>
                  <a:lnTo>
                    <a:pt x="15267" y="7746"/>
                  </a:lnTo>
                  <a:lnTo>
                    <a:pt x="15333" y="7746"/>
                  </a:lnTo>
                  <a:lnTo>
                    <a:pt x="15333" y="7448"/>
                  </a:lnTo>
                  <a:lnTo>
                    <a:pt x="15267" y="7150"/>
                  </a:lnTo>
                  <a:lnTo>
                    <a:pt x="15267" y="6406"/>
                  </a:lnTo>
                  <a:lnTo>
                    <a:pt x="15133" y="6406"/>
                  </a:lnTo>
                  <a:lnTo>
                    <a:pt x="15133" y="6108"/>
                  </a:lnTo>
                  <a:lnTo>
                    <a:pt x="15267" y="6108"/>
                  </a:lnTo>
                  <a:lnTo>
                    <a:pt x="15267" y="5214"/>
                  </a:lnTo>
                  <a:lnTo>
                    <a:pt x="15333" y="5214"/>
                  </a:lnTo>
                  <a:lnTo>
                    <a:pt x="15333" y="4916"/>
                  </a:lnTo>
                  <a:lnTo>
                    <a:pt x="15467" y="4767"/>
                  </a:lnTo>
                  <a:lnTo>
                    <a:pt x="15467" y="4916"/>
                  </a:lnTo>
                  <a:lnTo>
                    <a:pt x="15333" y="5214"/>
                  </a:lnTo>
                  <a:lnTo>
                    <a:pt x="15467" y="5214"/>
                  </a:lnTo>
                  <a:lnTo>
                    <a:pt x="15467" y="5810"/>
                  </a:lnTo>
                  <a:lnTo>
                    <a:pt x="15333" y="6108"/>
                  </a:lnTo>
                  <a:lnTo>
                    <a:pt x="15267" y="6406"/>
                  </a:lnTo>
                  <a:lnTo>
                    <a:pt x="15333" y="6703"/>
                  </a:lnTo>
                  <a:lnTo>
                    <a:pt x="15333" y="6406"/>
                  </a:lnTo>
                  <a:lnTo>
                    <a:pt x="15467" y="6406"/>
                  </a:lnTo>
                  <a:lnTo>
                    <a:pt x="15467" y="5810"/>
                  </a:lnTo>
                  <a:lnTo>
                    <a:pt x="15600" y="5810"/>
                  </a:lnTo>
                  <a:lnTo>
                    <a:pt x="15600" y="5512"/>
                  </a:lnTo>
                  <a:lnTo>
                    <a:pt x="15733" y="5512"/>
                  </a:lnTo>
                  <a:lnTo>
                    <a:pt x="15733" y="6406"/>
                  </a:lnTo>
                  <a:lnTo>
                    <a:pt x="15600" y="6406"/>
                  </a:lnTo>
                  <a:lnTo>
                    <a:pt x="15600" y="6852"/>
                  </a:lnTo>
                  <a:lnTo>
                    <a:pt x="15733" y="6852"/>
                  </a:lnTo>
                  <a:lnTo>
                    <a:pt x="15733" y="7150"/>
                  </a:lnTo>
                  <a:lnTo>
                    <a:pt x="15867" y="7150"/>
                  </a:lnTo>
                  <a:lnTo>
                    <a:pt x="15867" y="7448"/>
                  </a:lnTo>
                  <a:lnTo>
                    <a:pt x="15867" y="7150"/>
                  </a:lnTo>
                  <a:lnTo>
                    <a:pt x="15467" y="7150"/>
                  </a:lnTo>
                  <a:lnTo>
                    <a:pt x="15467" y="6852"/>
                  </a:lnTo>
                  <a:lnTo>
                    <a:pt x="15333" y="6852"/>
                  </a:lnTo>
                  <a:lnTo>
                    <a:pt x="15333" y="7746"/>
                  </a:lnTo>
                  <a:lnTo>
                    <a:pt x="15467" y="8044"/>
                  </a:lnTo>
                  <a:lnTo>
                    <a:pt x="15467" y="8342"/>
                  </a:lnTo>
                  <a:lnTo>
                    <a:pt x="15600" y="8640"/>
                  </a:lnTo>
                  <a:lnTo>
                    <a:pt x="15600" y="8938"/>
                  </a:lnTo>
                  <a:lnTo>
                    <a:pt x="15600" y="8640"/>
                  </a:lnTo>
                  <a:lnTo>
                    <a:pt x="15467" y="8640"/>
                  </a:lnTo>
                  <a:lnTo>
                    <a:pt x="15467" y="8342"/>
                  </a:lnTo>
                  <a:lnTo>
                    <a:pt x="15333" y="8342"/>
                  </a:lnTo>
                  <a:close/>
                  <a:moveTo>
                    <a:pt x="3067" y="5214"/>
                  </a:moveTo>
                  <a:lnTo>
                    <a:pt x="3067" y="5512"/>
                  </a:lnTo>
                  <a:lnTo>
                    <a:pt x="2933" y="5512"/>
                  </a:lnTo>
                  <a:lnTo>
                    <a:pt x="2933" y="4916"/>
                  </a:lnTo>
                  <a:lnTo>
                    <a:pt x="3067" y="4916"/>
                  </a:lnTo>
                  <a:lnTo>
                    <a:pt x="3067" y="5214"/>
                  </a:lnTo>
                  <a:close/>
                  <a:moveTo>
                    <a:pt x="13267" y="8938"/>
                  </a:moveTo>
                  <a:lnTo>
                    <a:pt x="13000" y="8938"/>
                  </a:lnTo>
                  <a:lnTo>
                    <a:pt x="13000" y="9087"/>
                  </a:lnTo>
                  <a:lnTo>
                    <a:pt x="12867" y="9087"/>
                  </a:lnTo>
                  <a:lnTo>
                    <a:pt x="12867" y="9385"/>
                  </a:lnTo>
                  <a:lnTo>
                    <a:pt x="12733" y="9385"/>
                  </a:lnTo>
                  <a:lnTo>
                    <a:pt x="12733" y="9683"/>
                  </a:lnTo>
                  <a:lnTo>
                    <a:pt x="12467" y="9683"/>
                  </a:lnTo>
                  <a:lnTo>
                    <a:pt x="12467" y="9981"/>
                  </a:lnTo>
                  <a:lnTo>
                    <a:pt x="12267" y="9981"/>
                  </a:lnTo>
                  <a:lnTo>
                    <a:pt x="12267" y="10279"/>
                  </a:lnTo>
                  <a:lnTo>
                    <a:pt x="12467" y="10279"/>
                  </a:lnTo>
                  <a:lnTo>
                    <a:pt x="12467" y="10577"/>
                  </a:lnTo>
                  <a:lnTo>
                    <a:pt x="12600" y="10874"/>
                  </a:lnTo>
                  <a:lnTo>
                    <a:pt x="12600" y="11172"/>
                  </a:lnTo>
                  <a:lnTo>
                    <a:pt x="12733" y="11172"/>
                  </a:lnTo>
                  <a:lnTo>
                    <a:pt x="12733" y="11619"/>
                  </a:lnTo>
                  <a:lnTo>
                    <a:pt x="12867" y="11619"/>
                  </a:lnTo>
                  <a:lnTo>
                    <a:pt x="12733" y="11619"/>
                  </a:lnTo>
                  <a:lnTo>
                    <a:pt x="12733" y="12364"/>
                  </a:lnTo>
                  <a:lnTo>
                    <a:pt x="12867" y="12364"/>
                  </a:lnTo>
                  <a:lnTo>
                    <a:pt x="12867" y="12662"/>
                  </a:lnTo>
                  <a:lnTo>
                    <a:pt x="13000" y="12662"/>
                  </a:lnTo>
                  <a:lnTo>
                    <a:pt x="13000" y="12960"/>
                  </a:lnTo>
                  <a:lnTo>
                    <a:pt x="13000" y="12662"/>
                  </a:lnTo>
                  <a:lnTo>
                    <a:pt x="13000" y="13258"/>
                  </a:lnTo>
                  <a:lnTo>
                    <a:pt x="12600" y="13258"/>
                  </a:lnTo>
                  <a:lnTo>
                    <a:pt x="12600" y="13854"/>
                  </a:lnTo>
                  <a:lnTo>
                    <a:pt x="12467" y="13854"/>
                  </a:lnTo>
                  <a:lnTo>
                    <a:pt x="12400" y="13556"/>
                  </a:lnTo>
                  <a:lnTo>
                    <a:pt x="12400" y="12960"/>
                  </a:lnTo>
                  <a:lnTo>
                    <a:pt x="12467" y="12960"/>
                  </a:lnTo>
                  <a:lnTo>
                    <a:pt x="12467" y="12662"/>
                  </a:lnTo>
                  <a:lnTo>
                    <a:pt x="12267" y="12662"/>
                  </a:lnTo>
                  <a:lnTo>
                    <a:pt x="12267" y="12364"/>
                  </a:lnTo>
                  <a:lnTo>
                    <a:pt x="12133" y="12215"/>
                  </a:lnTo>
                  <a:lnTo>
                    <a:pt x="12133" y="11172"/>
                  </a:lnTo>
                  <a:lnTo>
                    <a:pt x="12000" y="10874"/>
                  </a:lnTo>
                  <a:lnTo>
                    <a:pt x="12000" y="11172"/>
                  </a:lnTo>
                  <a:lnTo>
                    <a:pt x="11933" y="11321"/>
                  </a:lnTo>
                  <a:lnTo>
                    <a:pt x="11800" y="11321"/>
                  </a:lnTo>
                  <a:lnTo>
                    <a:pt x="11800" y="11619"/>
                  </a:lnTo>
                  <a:lnTo>
                    <a:pt x="11933" y="11619"/>
                  </a:lnTo>
                  <a:lnTo>
                    <a:pt x="11933" y="13854"/>
                  </a:lnTo>
                  <a:lnTo>
                    <a:pt x="11800" y="14152"/>
                  </a:lnTo>
                  <a:lnTo>
                    <a:pt x="11933" y="14450"/>
                  </a:lnTo>
                  <a:lnTo>
                    <a:pt x="11933" y="14599"/>
                  </a:lnTo>
                  <a:lnTo>
                    <a:pt x="11667" y="14599"/>
                  </a:lnTo>
                  <a:lnTo>
                    <a:pt x="11667" y="14897"/>
                  </a:lnTo>
                  <a:lnTo>
                    <a:pt x="11533" y="14897"/>
                  </a:lnTo>
                  <a:lnTo>
                    <a:pt x="11533" y="14599"/>
                  </a:lnTo>
                  <a:lnTo>
                    <a:pt x="11400" y="14599"/>
                  </a:lnTo>
                  <a:lnTo>
                    <a:pt x="11400" y="14152"/>
                  </a:lnTo>
                  <a:lnTo>
                    <a:pt x="11533" y="13854"/>
                  </a:lnTo>
                  <a:lnTo>
                    <a:pt x="11400" y="13854"/>
                  </a:lnTo>
                  <a:lnTo>
                    <a:pt x="11400" y="13556"/>
                  </a:lnTo>
                  <a:lnTo>
                    <a:pt x="11533" y="13556"/>
                  </a:lnTo>
                  <a:lnTo>
                    <a:pt x="11533" y="12364"/>
                  </a:lnTo>
                  <a:lnTo>
                    <a:pt x="11400" y="12215"/>
                  </a:lnTo>
                  <a:lnTo>
                    <a:pt x="11533" y="12215"/>
                  </a:lnTo>
                  <a:lnTo>
                    <a:pt x="11400" y="11917"/>
                  </a:lnTo>
                  <a:lnTo>
                    <a:pt x="11267" y="11917"/>
                  </a:lnTo>
                  <a:lnTo>
                    <a:pt x="11267" y="12215"/>
                  </a:lnTo>
                  <a:lnTo>
                    <a:pt x="11267" y="11917"/>
                  </a:lnTo>
                  <a:lnTo>
                    <a:pt x="11267" y="12215"/>
                  </a:lnTo>
                  <a:lnTo>
                    <a:pt x="11133" y="12215"/>
                  </a:lnTo>
                  <a:lnTo>
                    <a:pt x="11133" y="11172"/>
                  </a:lnTo>
                  <a:lnTo>
                    <a:pt x="11267" y="10874"/>
                  </a:lnTo>
                  <a:lnTo>
                    <a:pt x="11267" y="10279"/>
                  </a:lnTo>
                  <a:lnTo>
                    <a:pt x="11400" y="10279"/>
                  </a:lnTo>
                  <a:lnTo>
                    <a:pt x="11400" y="9981"/>
                  </a:lnTo>
                  <a:lnTo>
                    <a:pt x="11400" y="10279"/>
                  </a:lnTo>
                  <a:lnTo>
                    <a:pt x="11400" y="8938"/>
                  </a:lnTo>
                  <a:lnTo>
                    <a:pt x="11533" y="8938"/>
                  </a:lnTo>
                  <a:lnTo>
                    <a:pt x="11533" y="8342"/>
                  </a:lnTo>
                  <a:lnTo>
                    <a:pt x="11667" y="8640"/>
                  </a:lnTo>
                  <a:lnTo>
                    <a:pt x="11667" y="8938"/>
                  </a:lnTo>
                  <a:lnTo>
                    <a:pt x="11667" y="8342"/>
                  </a:lnTo>
                  <a:lnTo>
                    <a:pt x="11533" y="8342"/>
                  </a:lnTo>
                  <a:lnTo>
                    <a:pt x="11533" y="8044"/>
                  </a:lnTo>
                  <a:lnTo>
                    <a:pt x="11667" y="8044"/>
                  </a:lnTo>
                  <a:lnTo>
                    <a:pt x="11667" y="7746"/>
                  </a:lnTo>
                  <a:lnTo>
                    <a:pt x="11533" y="7746"/>
                  </a:lnTo>
                  <a:lnTo>
                    <a:pt x="11533" y="7448"/>
                  </a:lnTo>
                  <a:lnTo>
                    <a:pt x="11533" y="7746"/>
                  </a:lnTo>
                  <a:lnTo>
                    <a:pt x="11667" y="7746"/>
                  </a:lnTo>
                  <a:lnTo>
                    <a:pt x="11667" y="6852"/>
                  </a:lnTo>
                  <a:lnTo>
                    <a:pt x="11800" y="6852"/>
                  </a:lnTo>
                  <a:lnTo>
                    <a:pt x="11667" y="6852"/>
                  </a:lnTo>
                  <a:lnTo>
                    <a:pt x="11667" y="6703"/>
                  </a:lnTo>
                  <a:lnTo>
                    <a:pt x="11800" y="6703"/>
                  </a:lnTo>
                  <a:lnTo>
                    <a:pt x="11800" y="6406"/>
                  </a:lnTo>
                  <a:lnTo>
                    <a:pt x="11933" y="6406"/>
                  </a:lnTo>
                  <a:lnTo>
                    <a:pt x="11933" y="6703"/>
                  </a:lnTo>
                  <a:lnTo>
                    <a:pt x="12000" y="6703"/>
                  </a:lnTo>
                  <a:lnTo>
                    <a:pt x="12000" y="6406"/>
                  </a:lnTo>
                  <a:lnTo>
                    <a:pt x="12133" y="6108"/>
                  </a:lnTo>
                  <a:lnTo>
                    <a:pt x="12000" y="6108"/>
                  </a:lnTo>
                  <a:lnTo>
                    <a:pt x="12133" y="5810"/>
                  </a:lnTo>
                  <a:lnTo>
                    <a:pt x="12267" y="5810"/>
                  </a:lnTo>
                  <a:lnTo>
                    <a:pt x="12267" y="6108"/>
                  </a:lnTo>
                  <a:lnTo>
                    <a:pt x="12400" y="6108"/>
                  </a:lnTo>
                  <a:lnTo>
                    <a:pt x="12400" y="6406"/>
                  </a:lnTo>
                  <a:lnTo>
                    <a:pt x="12467" y="6406"/>
                  </a:lnTo>
                  <a:lnTo>
                    <a:pt x="12600" y="6108"/>
                  </a:lnTo>
                  <a:lnTo>
                    <a:pt x="12600" y="6406"/>
                  </a:lnTo>
                  <a:lnTo>
                    <a:pt x="13000" y="6406"/>
                  </a:lnTo>
                  <a:lnTo>
                    <a:pt x="13000" y="6703"/>
                  </a:lnTo>
                  <a:lnTo>
                    <a:pt x="13133" y="6406"/>
                  </a:lnTo>
                  <a:lnTo>
                    <a:pt x="13400" y="6406"/>
                  </a:lnTo>
                  <a:lnTo>
                    <a:pt x="13400" y="6703"/>
                  </a:lnTo>
                  <a:lnTo>
                    <a:pt x="13400" y="6406"/>
                  </a:lnTo>
                  <a:lnTo>
                    <a:pt x="13467" y="6703"/>
                  </a:lnTo>
                  <a:lnTo>
                    <a:pt x="13600" y="6406"/>
                  </a:lnTo>
                  <a:lnTo>
                    <a:pt x="13733" y="6406"/>
                  </a:lnTo>
                  <a:lnTo>
                    <a:pt x="13733" y="6108"/>
                  </a:lnTo>
                  <a:lnTo>
                    <a:pt x="13867" y="6108"/>
                  </a:lnTo>
                  <a:lnTo>
                    <a:pt x="13867" y="5810"/>
                  </a:lnTo>
                  <a:lnTo>
                    <a:pt x="14000" y="5810"/>
                  </a:lnTo>
                  <a:lnTo>
                    <a:pt x="14000" y="5512"/>
                  </a:lnTo>
                  <a:lnTo>
                    <a:pt x="14133" y="5512"/>
                  </a:lnTo>
                  <a:lnTo>
                    <a:pt x="14133" y="6108"/>
                  </a:lnTo>
                  <a:lnTo>
                    <a:pt x="14000" y="6108"/>
                  </a:lnTo>
                  <a:lnTo>
                    <a:pt x="14000" y="6406"/>
                  </a:lnTo>
                  <a:lnTo>
                    <a:pt x="13867" y="6703"/>
                  </a:lnTo>
                  <a:lnTo>
                    <a:pt x="13867" y="6852"/>
                  </a:lnTo>
                  <a:lnTo>
                    <a:pt x="13733" y="6852"/>
                  </a:lnTo>
                  <a:lnTo>
                    <a:pt x="13733" y="7150"/>
                  </a:lnTo>
                  <a:lnTo>
                    <a:pt x="13133" y="7150"/>
                  </a:lnTo>
                  <a:lnTo>
                    <a:pt x="13133" y="6852"/>
                  </a:lnTo>
                  <a:lnTo>
                    <a:pt x="12600" y="6852"/>
                  </a:lnTo>
                  <a:lnTo>
                    <a:pt x="12600" y="7150"/>
                  </a:lnTo>
                  <a:lnTo>
                    <a:pt x="12467" y="7150"/>
                  </a:lnTo>
                  <a:lnTo>
                    <a:pt x="12467" y="6852"/>
                  </a:lnTo>
                  <a:lnTo>
                    <a:pt x="12267" y="6852"/>
                  </a:lnTo>
                  <a:lnTo>
                    <a:pt x="12267" y="7150"/>
                  </a:lnTo>
                  <a:lnTo>
                    <a:pt x="12133" y="7150"/>
                  </a:lnTo>
                  <a:lnTo>
                    <a:pt x="12133" y="6852"/>
                  </a:lnTo>
                  <a:lnTo>
                    <a:pt x="11933" y="6852"/>
                  </a:lnTo>
                  <a:lnTo>
                    <a:pt x="11933" y="7150"/>
                  </a:lnTo>
                  <a:lnTo>
                    <a:pt x="11800" y="7150"/>
                  </a:lnTo>
                  <a:lnTo>
                    <a:pt x="11800" y="7746"/>
                  </a:lnTo>
                  <a:lnTo>
                    <a:pt x="11667" y="7746"/>
                  </a:lnTo>
                  <a:lnTo>
                    <a:pt x="11667" y="8044"/>
                  </a:lnTo>
                  <a:lnTo>
                    <a:pt x="11800" y="8342"/>
                  </a:lnTo>
                  <a:lnTo>
                    <a:pt x="11800" y="8938"/>
                  </a:lnTo>
                  <a:lnTo>
                    <a:pt x="12000" y="8938"/>
                  </a:lnTo>
                  <a:lnTo>
                    <a:pt x="12000" y="9385"/>
                  </a:lnTo>
                  <a:lnTo>
                    <a:pt x="12267" y="9385"/>
                  </a:lnTo>
                  <a:lnTo>
                    <a:pt x="12267" y="9087"/>
                  </a:lnTo>
                  <a:lnTo>
                    <a:pt x="12400" y="8938"/>
                  </a:lnTo>
                  <a:lnTo>
                    <a:pt x="12400" y="8640"/>
                  </a:lnTo>
                  <a:lnTo>
                    <a:pt x="12467" y="8640"/>
                  </a:lnTo>
                  <a:lnTo>
                    <a:pt x="12467" y="8938"/>
                  </a:lnTo>
                  <a:lnTo>
                    <a:pt x="12733" y="8938"/>
                  </a:lnTo>
                  <a:lnTo>
                    <a:pt x="12733" y="8640"/>
                  </a:lnTo>
                  <a:lnTo>
                    <a:pt x="13000" y="8640"/>
                  </a:lnTo>
                  <a:lnTo>
                    <a:pt x="13000" y="8342"/>
                  </a:lnTo>
                  <a:lnTo>
                    <a:pt x="13267" y="8342"/>
                  </a:lnTo>
                  <a:lnTo>
                    <a:pt x="13267" y="8938"/>
                  </a:lnTo>
                  <a:close/>
                  <a:moveTo>
                    <a:pt x="3467" y="5810"/>
                  </a:moveTo>
                  <a:lnTo>
                    <a:pt x="3467" y="6108"/>
                  </a:lnTo>
                  <a:lnTo>
                    <a:pt x="3467" y="5810"/>
                  </a:lnTo>
                  <a:lnTo>
                    <a:pt x="3200" y="5810"/>
                  </a:lnTo>
                  <a:lnTo>
                    <a:pt x="3200" y="5512"/>
                  </a:lnTo>
                  <a:lnTo>
                    <a:pt x="3333" y="5512"/>
                  </a:lnTo>
                  <a:lnTo>
                    <a:pt x="3467" y="5810"/>
                  </a:lnTo>
                  <a:close/>
                  <a:moveTo>
                    <a:pt x="1200" y="6852"/>
                  </a:moveTo>
                  <a:lnTo>
                    <a:pt x="1200" y="6703"/>
                  </a:lnTo>
                  <a:lnTo>
                    <a:pt x="1133" y="6703"/>
                  </a:lnTo>
                  <a:lnTo>
                    <a:pt x="1133" y="6406"/>
                  </a:lnTo>
                  <a:lnTo>
                    <a:pt x="1000" y="6406"/>
                  </a:lnTo>
                  <a:lnTo>
                    <a:pt x="1000" y="5810"/>
                  </a:lnTo>
                  <a:lnTo>
                    <a:pt x="1133" y="5810"/>
                  </a:lnTo>
                  <a:lnTo>
                    <a:pt x="1200" y="6108"/>
                  </a:lnTo>
                  <a:lnTo>
                    <a:pt x="1333" y="6406"/>
                  </a:lnTo>
                  <a:lnTo>
                    <a:pt x="1200" y="6703"/>
                  </a:lnTo>
                  <a:lnTo>
                    <a:pt x="1200" y="6852"/>
                  </a:lnTo>
                  <a:close/>
                  <a:moveTo>
                    <a:pt x="3467" y="6108"/>
                  </a:moveTo>
                  <a:lnTo>
                    <a:pt x="3467" y="6406"/>
                  </a:lnTo>
                  <a:lnTo>
                    <a:pt x="3333" y="6406"/>
                  </a:lnTo>
                  <a:lnTo>
                    <a:pt x="3333" y="5810"/>
                  </a:lnTo>
                  <a:lnTo>
                    <a:pt x="3467" y="6108"/>
                  </a:lnTo>
                  <a:close/>
                  <a:moveTo>
                    <a:pt x="4467" y="6406"/>
                  </a:moveTo>
                  <a:lnTo>
                    <a:pt x="4467" y="6703"/>
                  </a:lnTo>
                  <a:lnTo>
                    <a:pt x="4467" y="6406"/>
                  </a:lnTo>
                  <a:lnTo>
                    <a:pt x="4333" y="6406"/>
                  </a:lnTo>
                  <a:lnTo>
                    <a:pt x="4333" y="6108"/>
                  </a:lnTo>
                  <a:lnTo>
                    <a:pt x="4467" y="6108"/>
                  </a:lnTo>
                  <a:lnTo>
                    <a:pt x="4467" y="6406"/>
                  </a:lnTo>
                  <a:close/>
                  <a:moveTo>
                    <a:pt x="4200" y="6108"/>
                  </a:moveTo>
                  <a:lnTo>
                    <a:pt x="4200" y="6406"/>
                  </a:lnTo>
                  <a:lnTo>
                    <a:pt x="4067" y="6406"/>
                  </a:lnTo>
                  <a:lnTo>
                    <a:pt x="4067" y="6108"/>
                  </a:lnTo>
                  <a:lnTo>
                    <a:pt x="4200" y="6108"/>
                  </a:lnTo>
                  <a:close/>
                  <a:moveTo>
                    <a:pt x="3667" y="6703"/>
                  </a:moveTo>
                  <a:lnTo>
                    <a:pt x="3667" y="6406"/>
                  </a:lnTo>
                  <a:lnTo>
                    <a:pt x="3533" y="6406"/>
                  </a:lnTo>
                  <a:lnTo>
                    <a:pt x="3533" y="6108"/>
                  </a:lnTo>
                  <a:lnTo>
                    <a:pt x="3667" y="6108"/>
                  </a:lnTo>
                  <a:lnTo>
                    <a:pt x="3667" y="6406"/>
                  </a:lnTo>
                  <a:lnTo>
                    <a:pt x="3800" y="6406"/>
                  </a:lnTo>
                  <a:lnTo>
                    <a:pt x="3800" y="6703"/>
                  </a:lnTo>
                  <a:lnTo>
                    <a:pt x="3667" y="6703"/>
                  </a:lnTo>
                  <a:close/>
                  <a:moveTo>
                    <a:pt x="3667" y="6703"/>
                  </a:moveTo>
                  <a:lnTo>
                    <a:pt x="3467" y="6703"/>
                  </a:lnTo>
                  <a:lnTo>
                    <a:pt x="3467" y="6406"/>
                  </a:lnTo>
                  <a:lnTo>
                    <a:pt x="3667" y="6406"/>
                  </a:lnTo>
                  <a:lnTo>
                    <a:pt x="3667" y="6703"/>
                  </a:lnTo>
                  <a:close/>
                  <a:moveTo>
                    <a:pt x="3933" y="6406"/>
                  </a:moveTo>
                  <a:lnTo>
                    <a:pt x="3800" y="6406"/>
                  </a:lnTo>
                  <a:lnTo>
                    <a:pt x="3800" y="6108"/>
                  </a:lnTo>
                  <a:lnTo>
                    <a:pt x="3800" y="6406"/>
                  </a:lnTo>
                  <a:lnTo>
                    <a:pt x="3933" y="6406"/>
                  </a:lnTo>
                  <a:close/>
                  <a:moveTo>
                    <a:pt x="4200" y="6703"/>
                  </a:moveTo>
                  <a:lnTo>
                    <a:pt x="4200" y="6406"/>
                  </a:lnTo>
                  <a:lnTo>
                    <a:pt x="4333" y="6703"/>
                  </a:lnTo>
                  <a:lnTo>
                    <a:pt x="4200" y="6703"/>
                  </a:lnTo>
                  <a:close/>
                  <a:moveTo>
                    <a:pt x="3933" y="6703"/>
                  </a:moveTo>
                  <a:lnTo>
                    <a:pt x="3933" y="6852"/>
                  </a:lnTo>
                  <a:lnTo>
                    <a:pt x="3800" y="6852"/>
                  </a:lnTo>
                  <a:lnTo>
                    <a:pt x="3800" y="6703"/>
                  </a:lnTo>
                  <a:lnTo>
                    <a:pt x="3933" y="6703"/>
                  </a:lnTo>
                  <a:close/>
                  <a:moveTo>
                    <a:pt x="4467" y="7448"/>
                  </a:moveTo>
                  <a:lnTo>
                    <a:pt x="4467" y="7150"/>
                  </a:lnTo>
                  <a:lnTo>
                    <a:pt x="4467" y="7448"/>
                  </a:lnTo>
                  <a:close/>
                  <a:moveTo>
                    <a:pt x="1667" y="7448"/>
                  </a:moveTo>
                  <a:lnTo>
                    <a:pt x="1600" y="7448"/>
                  </a:lnTo>
                  <a:lnTo>
                    <a:pt x="1667" y="7448"/>
                  </a:lnTo>
                  <a:close/>
                  <a:moveTo>
                    <a:pt x="4533" y="8044"/>
                  </a:moveTo>
                  <a:lnTo>
                    <a:pt x="4467" y="8044"/>
                  </a:lnTo>
                  <a:lnTo>
                    <a:pt x="4467" y="7746"/>
                  </a:lnTo>
                  <a:lnTo>
                    <a:pt x="4467" y="8044"/>
                  </a:lnTo>
                  <a:lnTo>
                    <a:pt x="4333" y="8044"/>
                  </a:lnTo>
                  <a:lnTo>
                    <a:pt x="4333" y="7746"/>
                  </a:lnTo>
                  <a:lnTo>
                    <a:pt x="4467" y="7746"/>
                  </a:lnTo>
                  <a:lnTo>
                    <a:pt x="4467" y="7448"/>
                  </a:lnTo>
                  <a:lnTo>
                    <a:pt x="4467" y="7746"/>
                  </a:lnTo>
                  <a:lnTo>
                    <a:pt x="4533" y="7746"/>
                  </a:lnTo>
                  <a:lnTo>
                    <a:pt x="4533" y="8044"/>
                  </a:lnTo>
                  <a:close/>
                  <a:moveTo>
                    <a:pt x="1600" y="8044"/>
                  </a:moveTo>
                  <a:lnTo>
                    <a:pt x="1467" y="7746"/>
                  </a:lnTo>
                  <a:lnTo>
                    <a:pt x="1467" y="7448"/>
                  </a:lnTo>
                  <a:lnTo>
                    <a:pt x="1467" y="7746"/>
                  </a:lnTo>
                  <a:lnTo>
                    <a:pt x="1600" y="7746"/>
                  </a:lnTo>
                  <a:lnTo>
                    <a:pt x="1600" y="8044"/>
                  </a:lnTo>
                  <a:close/>
                  <a:moveTo>
                    <a:pt x="16733" y="8342"/>
                  </a:moveTo>
                  <a:lnTo>
                    <a:pt x="16733" y="8044"/>
                  </a:lnTo>
                  <a:lnTo>
                    <a:pt x="16467" y="8044"/>
                  </a:lnTo>
                  <a:lnTo>
                    <a:pt x="16467" y="7746"/>
                  </a:lnTo>
                  <a:lnTo>
                    <a:pt x="16600" y="8044"/>
                  </a:lnTo>
                  <a:lnTo>
                    <a:pt x="16600" y="7746"/>
                  </a:lnTo>
                  <a:lnTo>
                    <a:pt x="16467" y="7746"/>
                  </a:lnTo>
                  <a:lnTo>
                    <a:pt x="17000" y="7746"/>
                  </a:lnTo>
                  <a:lnTo>
                    <a:pt x="17000" y="8044"/>
                  </a:lnTo>
                  <a:lnTo>
                    <a:pt x="16867" y="8044"/>
                  </a:lnTo>
                  <a:lnTo>
                    <a:pt x="16733" y="7746"/>
                  </a:lnTo>
                  <a:lnTo>
                    <a:pt x="16733" y="8044"/>
                  </a:lnTo>
                  <a:lnTo>
                    <a:pt x="16867" y="8044"/>
                  </a:lnTo>
                  <a:lnTo>
                    <a:pt x="16867" y="8342"/>
                  </a:lnTo>
                  <a:lnTo>
                    <a:pt x="16733" y="8342"/>
                  </a:lnTo>
                  <a:close/>
                  <a:moveTo>
                    <a:pt x="1600" y="8342"/>
                  </a:moveTo>
                  <a:lnTo>
                    <a:pt x="1467" y="8342"/>
                  </a:lnTo>
                  <a:lnTo>
                    <a:pt x="1467" y="8044"/>
                  </a:lnTo>
                  <a:lnTo>
                    <a:pt x="1600" y="8044"/>
                  </a:lnTo>
                  <a:lnTo>
                    <a:pt x="1600" y="8342"/>
                  </a:lnTo>
                  <a:close/>
                  <a:moveTo>
                    <a:pt x="15267" y="8044"/>
                  </a:moveTo>
                  <a:lnTo>
                    <a:pt x="15333" y="8342"/>
                  </a:lnTo>
                  <a:lnTo>
                    <a:pt x="15267" y="8342"/>
                  </a:lnTo>
                  <a:lnTo>
                    <a:pt x="15267" y="8640"/>
                  </a:lnTo>
                  <a:lnTo>
                    <a:pt x="15333" y="8640"/>
                  </a:lnTo>
                  <a:lnTo>
                    <a:pt x="15333" y="8938"/>
                  </a:lnTo>
                  <a:lnTo>
                    <a:pt x="15333" y="8640"/>
                  </a:lnTo>
                  <a:lnTo>
                    <a:pt x="15267" y="8640"/>
                  </a:lnTo>
                  <a:lnTo>
                    <a:pt x="15133" y="8342"/>
                  </a:lnTo>
                  <a:lnTo>
                    <a:pt x="15133" y="8044"/>
                  </a:lnTo>
                  <a:lnTo>
                    <a:pt x="15267" y="8044"/>
                  </a:lnTo>
                  <a:close/>
                  <a:moveTo>
                    <a:pt x="4467" y="8044"/>
                  </a:moveTo>
                  <a:lnTo>
                    <a:pt x="4467" y="8342"/>
                  </a:lnTo>
                  <a:lnTo>
                    <a:pt x="4333" y="8342"/>
                  </a:lnTo>
                  <a:lnTo>
                    <a:pt x="4333" y="8044"/>
                  </a:lnTo>
                  <a:lnTo>
                    <a:pt x="4467" y="8044"/>
                  </a:lnTo>
                  <a:close/>
                  <a:moveTo>
                    <a:pt x="20733" y="16833"/>
                  </a:moveTo>
                  <a:lnTo>
                    <a:pt x="20733" y="16535"/>
                  </a:lnTo>
                  <a:lnTo>
                    <a:pt x="20733" y="16833"/>
                  </a:lnTo>
                  <a:lnTo>
                    <a:pt x="20600" y="16535"/>
                  </a:lnTo>
                  <a:lnTo>
                    <a:pt x="20467" y="16386"/>
                  </a:lnTo>
                  <a:lnTo>
                    <a:pt x="20733" y="16386"/>
                  </a:lnTo>
                  <a:lnTo>
                    <a:pt x="20733" y="16535"/>
                  </a:lnTo>
                  <a:lnTo>
                    <a:pt x="20733" y="16386"/>
                  </a:lnTo>
                  <a:lnTo>
                    <a:pt x="20600" y="16386"/>
                  </a:lnTo>
                  <a:lnTo>
                    <a:pt x="20467" y="16088"/>
                  </a:lnTo>
                  <a:lnTo>
                    <a:pt x="20467" y="15790"/>
                  </a:lnTo>
                  <a:lnTo>
                    <a:pt x="20333" y="15790"/>
                  </a:lnTo>
                  <a:lnTo>
                    <a:pt x="20333" y="14897"/>
                  </a:lnTo>
                  <a:lnTo>
                    <a:pt x="20200" y="14897"/>
                  </a:lnTo>
                  <a:lnTo>
                    <a:pt x="20333" y="14897"/>
                  </a:lnTo>
                  <a:lnTo>
                    <a:pt x="20333" y="14599"/>
                  </a:lnTo>
                  <a:lnTo>
                    <a:pt x="20333" y="14897"/>
                  </a:lnTo>
                  <a:lnTo>
                    <a:pt x="20200" y="14897"/>
                  </a:lnTo>
                  <a:lnTo>
                    <a:pt x="20200" y="14599"/>
                  </a:lnTo>
                  <a:lnTo>
                    <a:pt x="20067" y="14450"/>
                  </a:lnTo>
                  <a:lnTo>
                    <a:pt x="20000" y="14152"/>
                  </a:lnTo>
                  <a:lnTo>
                    <a:pt x="19867" y="14152"/>
                  </a:lnTo>
                  <a:lnTo>
                    <a:pt x="19867" y="13854"/>
                  </a:lnTo>
                  <a:lnTo>
                    <a:pt x="19600" y="13854"/>
                  </a:lnTo>
                  <a:lnTo>
                    <a:pt x="19467" y="13556"/>
                  </a:lnTo>
                  <a:lnTo>
                    <a:pt x="19200" y="13556"/>
                  </a:lnTo>
                  <a:lnTo>
                    <a:pt x="19200" y="13258"/>
                  </a:lnTo>
                  <a:lnTo>
                    <a:pt x="18867" y="13258"/>
                  </a:lnTo>
                  <a:lnTo>
                    <a:pt x="18733" y="12960"/>
                  </a:lnTo>
                  <a:lnTo>
                    <a:pt x="18600" y="12960"/>
                  </a:lnTo>
                  <a:lnTo>
                    <a:pt x="18600" y="12662"/>
                  </a:lnTo>
                  <a:lnTo>
                    <a:pt x="18733" y="12662"/>
                  </a:lnTo>
                  <a:lnTo>
                    <a:pt x="18600" y="12364"/>
                  </a:lnTo>
                  <a:lnTo>
                    <a:pt x="18600" y="12662"/>
                  </a:lnTo>
                  <a:lnTo>
                    <a:pt x="18467" y="12662"/>
                  </a:lnTo>
                  <a:lnTo>
                    <a:pt x="18467" y="12364"/>
                  </a:lnTo>
                  <a:lnTo>
                    <a:pt x="18467" y="12662"/>
                  </a:lnTo>
                  <a:lnTo>
                    <a:pt x="18333" y="12662"/>
                  </a:lnTo>
                  <a:lnTo>
                    <a:pt x="18333" y="12364"/>
                  </a:lnTo>
                  <a:lnTo>
                    <a:pt x="18200" y="12364"/>
                  </a:lnTo>
                  <a:lnTo>
                    <a:pt x="18200" y="12215"/>
                  </a:lnTo>
                  <a:lnTo>
                    <a:pt x="18133" y="12215"/>
                  </a:lnTo>
                  <a:lnTo>
                    <a:pt x="18133" y="11619"/>
                  </a:lnTo>
                  <a:lnTo>
                    <a:pt x="18200" y="11619"/>
                  </a:lnTo>
                  <a:lnTo>
                    <a:pt x="18200" y="11321"/>
                  </a:lnTo>
                  <a:lnTo>
                    <a:pt x="18133" y="11321"/>
                  </a:lnTo>
                  <a:lnTo>
                    <a:pt x="18133" y="12215"/>
                  </a:lnTo>
                  <a:lnTo>
                    <a:pt x="18000" y="12364"/>
                  </a:lnTo>
                  <a:lnTo>
                    <a:pt x="18000" y="12662"/>
                  </a:lnTo>
                  <a:lnTo>
                    <a:pt x="17733" y="12662"/>
                  </a:lnTo>
                  <a:lnTo>
                    <a:pt x="17733" y="11917"/>
                  </a:lnTo>
                  <a:lnTo>
                    <a:pt x="17600" y="11917"/>
                  </a:lnTo>
                  <a:lnTo>
                    <a:pt x="17600" y="11321"/>
                  </a:lnTo>
                  <a:lnTo>
                    <a:pt x="17333" y="11321"/>
                  </a:lnTo>
                  <a:lnTo>
                    <a:pt x="17333" y="11172"/>
                  </a:lnTo>
                  <a:lnTo>
                    <a:pt x="17733" y="11172"/>
                  </a:lnTo>
                  <a:lnTo>
                    <a:pt x="17867" y="10874"/>
                  </a:lnTo>
                  <a:lnTo>
                    <a:pt x="18133" y="10874"/>
                  </a:lnTo>
                  <a:lnTo>
                    <a:pt x="18133" y="11172"/>
                  </a:lnTo>
                  <a:lnTo>
                    <a:pt x="18133" y="10874"/>
                  </a:lnTo>
                  <a:lnTo>
                    <a:pt x="18200" y="10874"/>
                  </a:lnTo>
                  <a:lnTo>
                    <a:pt x="18200" y="11172"/>
                  </a:lnTo>
                  <a:lnTo>
                    <a:pt x="18200" y="10279"/>
                  </a:lnTo>
                  <a:lnTo>
                    <a:pt x="18133" y="10577"/>
                  </a:lnTo>
                  <a:lnTo>
                    <a:pt x="17467" y="10577"/>
                  </a:lnTo>
                  <a:lnTo>
                    <a:pt x="17467" y="10279"/>
                  </a:lnTo>
                  <a:lnTo>
                    <a:pt x="17333" y="10279"/>
                  </a:lnTo>
                  <a:lnTo>
                    <a:pt x="17333" y="9683"/>
                  </a:lnTo>
                  <a:lnTo>
                    <a:pt x="17200" y="9683"/>
                  </a:lnTo>
                  <a:lnTo>
                    <a:pt x="17133" y="9385"/>
                  </a:lnTo>
                  <a:lnTo>
                    <a:pt x="16867" y="9385"/>
                  </a:lnTo>
                  <a:lnTo>
                    <a:pt x="16867" y="9087"/>
                  </a:lnTo>
                  <a:lnTo>
                    <a:pt x="17000" y="9087"/>
                  </a:lnTo>
                  <a:lnTo>
                    <a:pt x="17000" y="8640"/>
                  </a:lnTo>
                  <a:lnTo>
                    <a:pt x="17333" y="8640"/>
                  </a:lnTo>
                  <a:lnTo>
                    <a:pt x="17333" y="8342"/>
                  </a:lnTo>
                  <a:lnTo>
                    <a:pt x="17467" y="8044"/>
                  </a:lnTo>
                  <a:lnTo>
                    <a:pt x="17733" y="8044"/>
                  </a:lnTo>
                  <a:lnTo>
                    <a:pt x="17733" y="8342"/>
                  </a:lnTo>
                  <a:lnTo>
                    <a:pt x="18000" y="8342"/>
                  </a:lnTo>
                  <a:lnTo>
                    <a:pt x="18000" y="8640"/>
                  </a:lnTo>
                  <a:lnTo>
                    <a:pt x="18333" y="8640"/>
                  </a:lnTo>
                  <a:lnTo>
                    <a:pt x="18333" y="9087"/>
                  </a:lnTo>
                  <a:lnTo>
                    <a:pt x="18467" y="9385"/>
                  </a:lnTo>
                  <a:lnTo>
                    <a:pt x="18333" y="9385"/>
                  </a:lnTo>
                  <a:lnTo>
                    <a:pt x="18333" y="10874"/>
                  </a:lnTo>
                  <a:lnTo>
                    <a:pt x="18467" y="10874"/>
                  </a:lnTo>
                  <a:lnTo>
                    <a:pt x="18467" y="11321"/>
                  </a:lnTo>
                  <a:lnTo>
                    <a:pt x="18600" y="11172"/>
                  </a:lnTo>
                  <a:lnTo>
                    <a:pt x="18467" y="11172"/>
                  </a:lnTo>
                  <a:lnTo>
                    <a:pt x="18467" y="10874"/>
                  </a:lnTo>
                  <a:lnTo>
                    <a:pt x="18600" y="10874"/>
                  </a:lnTo>
                  <a:lnTo>
                    <a:pt x="18600" y="11321"/>
                  </a:lnTo>
                  <a:lnTo>
                    <a:pt x="18733" y="11321"/>
                  </a:lnTo>
                  <a:lnTo>
                    <a:pt x="18733" y="11917"/>
                  </a:lnTo>
                  <a:lnTo>
                    <a:pt x="19000" y="11917"/>
                  </a:lnTo>
                  <a:lnTo>
                    <a:pt x="19000" y="11619"/>
                  </a:lnTo>
                  <a:lnTo>
                    <a:pt x="19067" y="11619"/>
                  </a:lnTo>
                  <a:lnTo>
                    <a:pt x="19067" y="11321"/>
                  </a:lnTo>
                  <a:lnTo>
                    <a:pt x="19200" y="11321"/>
                  </a:lnTo>
                  <a:lnTo>
                    <a:pt x="19200" y="11172"/>
                  </a:lnTo>
                  <a:lnTo>
                    <a:pt x="19333" y="11172"/>
                  </a:lnTo>
                  <a:lnTo>
                    <a:pt x="19333" y="10577"/>
                  </a:lnTo>
                  <a:lnTo>
                    <a:pt x="19600" y="10577"/>
                  </a:lnTo>
                  <a:lnTo>
                    <a:pt x="19733" y="10279"/>
                  </a:lnTo>
                  <a:lnTo>
                    <a:pt x="19867" y="10279"/>
                  </a:lnTo>
                  <a:lnTo>
                    <a:pt x="19867" y="9981"/>
                  </a:lnTo>
                  <a:lnTo>
                    <a:pt x="19733" y="9981"/>
                  </a:lnTo>
                  <a:lnTo>
                    <a:pt x="19867" y="9981"/>
                  </a:lnTo>
                  <a:lnTo>
                    <a:pt x="19867" y="9683"/>
                  </a:lnTo>
                  <a:lnTo>
                    <a:pt x="20000" y="9683"/>
                  </a:lnTo>
                  <a:lnTo>
                    <a:pt x="20067" y="9385"/>
                  </a:lnTo>
                  <a:lnTo>
                    <a:pt x="20200" y="9385"/>
                  </a:lnTo>
                  <a:lnTo>
                    <a:pt x="20200" y="9683"/>
                  </a:lnTo>
                  <a:lnTo>
                    <a:pt x="20333" y="9683"/>
                  </a:lnTo>
                  <a:lnTo>
                    <a:pt x="20467" y="9981"/>
                  </a:lnTo>
                  <a:lnTo>
                    <a:pt x="20600" y="9981"/>
                  </a:lnTo>
                  <a:lnTo>
                    <a:pt x="20600" y="10279"/>
                  </a:lnTo>
                  <a:lnTo>
                    <a:pt x="20867" y="10279"/>
                  </a:lnTo>
                  <a:lnTo>
                    <a:pt x="20867" y="10577"/>
                  </a:lnTo>
                  <a:lnTo>
                    <a:pt x="21200" y="10577"/>
                  </a:lnTo>
                  <a:lnTo>
                    <a:pt x="21200" y="10874"/>
                  </a:lnTo>
                  <a:lnTo>
                    <a:pt x="21467" y="10874"/>
                  </a:lnTo>
                  <a:lnTo>
                    <a:pt x="21467" y="11172"/>
                  </a:lnTo>
                  <a:lnTo>
                    <a:pt x="21467" y="10874"/>
                  </a:lnTo>
                  <a:lnTo>
                    <a:pt x="21600" y="10874"/>
                  </a:lnTo>
                  <a:lnTo>
                    <a:pt x="21600" y="19068"/>
                  </a:lnTo>
                  <a:lnTo>
                    <a:pt x="21467" y="19068"/>
                  </a:lnTo>
                  <a:lnTo>
                    <a:pt x="21467" y="18770"/>
                  </a:lnTo>
                  <a:lnTo>
                    <a:pt x="21333" y="18621"/>
                  </a:lnTo>
                  <a:lnTo>
                    <a:pt x="21333" y="18323"/>
                  </a:lnTo>
                  <a:lnTo>
                    <a:pt x="21200" y="18323"/>
                  </a:lnTo>
                  <a:lnTo>
                    <a:pt x="21067" y="18025"/>
                  </a:lnTo>
                  <a:lnTo>
                    <a:pt x="21200" y="18025"/>
                  </a:lnTo>
                  <a:lnTo>
                    <a:pt x="21200" y="17727"/>
                  </a:lnTo>
                  <a:lnTo>
                    <a:pt x="21067" y="17727"/>
                  </a:lnTo>
                  <a:lnTo>
                    <a:pt x="21067" y="18025"/>
                  </a:lnTo>
                  <a:lnTo>
                    <a:pt x="20600" y="18025"/>
                  </a:lnTo>
                  <a:lnTo>
                    <a:pt x="20600" y="18323"/>
                  </a:lnTo>
                  <a:lnTo>
                    <a:pt x="20600" y="17727"/>
                  </a:lnTo>
                  <a:lnTo>
                    <a:pt x="20733" y="17429"/>
                  </a:lnTo>
                  <a:lnTo>
                    <a:pt x="20600" y="17429"/>
                  </a:lnTo>
                  <a:lnTo>
                    <a:pt x="20733" y="17429"/>
                  </a:lnTo>
                  <a:lnTo>
                    <a:pt x="20733" y="17131"/>
                  </a:lnTo>
                  <a:lnTo>
                    <a:pt x="20600" y="17131"/>
                  </a:lnTo>
                  <a:lnTo>
                    <a:pt x="20600" y="16833"/>
                  </a:lnTo>
                  <a:lnTo>
                    <a:pt x="20467" y="16833"/>
                  </a:lnTo>
                  <a:lnTo>
                    <a:pt x="20467" y="16535"/>
                  </a:lnTo>
                  <a:lnTo>
                    <a:pt x="20600" y="16833"/>
                  </a:lnTo>
                  <a:lnTo>
                    <a:pt x="20733" y="16833"/>
                  </a:lnTo>
                  <a:close/>
                  <a:moveTo>
                    <a:pt x="16733" y="8044"/>
                  </a:moveTo>
                  <a:lnTo>
                    <a:pt x="16733" y="8342"/>
                  </a:lnTo>
                  <a:lnTo>
                    <a:pt x="16600" y="8342"/>
                  </a:lnTo>
                  <a:lnTo>
                    <a:pt x="16733" y="8044"/>
                  </a:lnTo>
                  <a:close/>
                  <a:moveTo>
                    <a:pt x="19000" y="8640"/>
                  </a:moveTo>
                  <a:lnTo>
                    <a:pt x="19200" y="8640"/>
                  </a:lnTo>
                  <a:lnTo>
                    <a:pt x="19200" y="8938"/>
                  </a:lnTo>
                  <a:lnTo>
                    <a:pt x="19333" y="8938"/>
                  </a:lnTo>
                  <a:lnTo>
                    <a:pt x="19333" y="9087"/>
                  </a:lnTo>
                  <a:lnTo>
                    <a:pt x="19467" y="9087"/>
                  </a:lnTo>
                  <a:lnTo>
                    <a:pt x="19067" y="9087"/>
                  </a:lnTo>
                  <a:lnTo>
                    <a:pt x="19067" y="8640"/>
                  </a:lnTo>
                  <a:lnTo>
                    <a:pt x="19000" y="8640"/>
                  </a:lnTo>
                  <a:lnTo>
                    <a:pt x="19000" y="8342"/>
                  </a:lnTo>
                  <a:lnTo>
                    <a:pt x="19000" y="8640"/>
                  </a:lnTo>
                  <a:close/>
                  <a:moveTo>
                    <a:pt x="16867" y="8640"/>
                  </a:moveTo>
                  <a:lnTo>
                    <a:pt x="16733" y="8938"/>
                  </a:lnTo>
                  <a:lnTo>
                    <a:pt x="16600" y="8938"/>
                  </a:lnTo>
                  <a:lnTo>
                    <a:pt x="16600" y="8640"/>
                  </a:lnTo>
                  <a:lnTo>
                    <a:pt x="16867" y="8640"/>
                  </a:lnTo>
                  <a:close/>
                  <a:moveTo>
                    <a:pt x="16867" y="8938"/>
                  </a:moveTo>
                  <a:lnTo>
                    <a:pt x="16867" y="9385"/>
                  </a:lnTo>
                  <a:lnTo>
                    <a:pt x="16733" y="9087"/>
                  </a:lnTo>
                  <a:lnTo>
                    <a:pt x="16733" y="8938"/>
                  </a:lnTo>
                  <a:lnTo>
                    <a:pt x="16867" y="8938"/>
                  </a:lnTo>
                  <a:close/>
                  <a:moveTo>
                    <a:pt x="1933" y="9683"/>
                  </a:moveTo>
                  <a:lnTo>
                    <a:pt x="1800" y="9683"/>
                  </a:lnTo>
                  <a:lnTo>
                    <a:pt x="1933" y="9683"/>
                  </a:lnTo>
                  <a:lnTo>
                    <a:pt x="1933" y="9981"/>
                  </a:lnTo>
                  <a:lnTo>
                    <a:pt x="1800" y="9981"/>
                  </a:lnTo>
                  <a:lnTo>
                    <a:pt x="1667" y="9683"/>
                  </a:lnTo>
                  <a:lnTo>
                    <a:pt x="1667" y="9385"/>
                  </a:lnTo>
                  <a:lnTo>
                    <a:pt x="1600" y="9087"/>
                  </a:lnTo>
                  <a:lnTo>
                    <a:pt x="1600" y="8938"/>
                  </a:lnTo>
                  <a:lnTo>
                    <a:pt x="1667" y="8938"/>
                  </a:lnTo>
                  <a:lnTo>
                    <a:pt x="1800" y="9087"/>
                  </a:lnTo>
                  <a:lnTo>
                    <a:pt x="1800" y="9385"/>
                  </a:lnTo>
                  <a:lnTo>
                    <a:pt x="1933" y="9683"/>
                  </a:lnTo>
                  <a:close/>
                  <a:moveTo>
                    <a:pt x="6933" y="8938"/>
                  </a:moveTo>
                  <a:lnTo>
                    <a:pt x="6933" y="9087"/>
                  </a:lnTo>
                  <a:lnTo>
                    <a:pt x="6667" y="9087"/>
                  </a:lnTo>
                  <a:lnTo>
                    <a:pt x="6667" y="8938"/>
                  </a:lnTo>
                  <a:lnTo>
                    <a:pt x="6933" y="8938"/>
                  </a:lnTo>
                  <a:close/>
                  <a:moveTo>
                    <a:pt x="16333" y="9087"/>
                  </a:moveTo>
                  <a:lnTo>
                    <a:pt x="16267" y="9087"/>
                  </a:lnTo>
                  <a:lnTo>
                    <a:pt x="16333" y="9087"/>
                  </a:lnTo>
                  <a:close/>
                  <a:moveTo>
                    <a:pt x="13400" y="9087"/>
                  </a:moveTo>
                  <a:lnTo>
                    <a:pt x="13400" y="9385"/>
                  </a:lnTo>
                  <a:lnTo>
                    <a:pt x="13267" y="9385"/>
                  </a:lnTo>
                  <a:lnTo>
                    <a:pt x="13267" y="9683"/>
                  </a:lnTo>
                  <a:lnTo>
                    <a:pt x="13133" y="9683"/>
                  </a:lnTo>
                  <a:lnTo>
                    <a:pt x="13133" y="9385"/>
                  </a:lnTo>
                  <a:lnTo>
                    <a:pt x="13133" y="9683"/>
                  </a:lnTo>
                  <a:lnTo>
                    <a:pt x="13000" y="9683"/>
                  </a:lnTo>
                  <a:lnTo>
                    <a:pt x="13000" y="9087"/>
                  </a:lnTo>
                  <a:lnTo>
                    <a:pt x="13267" y="9087"/>
                  </a:lnTo>
                  <a:lnTo>
                    <a:pt x="13267" y="9385"/>
                  </a:lnTo>
                  <a:lnTo>
                    <a:pt x="13267" y="9087"/>
                  </a:lnTo>
                  <a:lnTo>
                    <a:pt x="13400" y="9087"/>
                  </a:lnTo>
                  <a:close/>
                  <a:moveTo>
                    <a:pt x="15467" y="9683"/>
                  </a:moveTo>
                  <a:lnTo>
                    <a:pt x="15133" y="9683"/>
                  </a:lnTo>
                  <a:lnTo>
                    <a:pt x="15133" y="9385"/>
                  </a:lnTo>
                  <a:lnTo>
                    <a:pt x="15333" y="9385"/>
                  </a:lnTo>
                  <a:lnTo>
                    <a:pt x="15467" y="9683"/>
                  </a:lnTo>
                  <a:close/>
                  <a:moveTo>
                    <a:pt x="5333" y="11321"/>
                  </a:moveTo>
                  <a:lnTo>
                    <a:pt x="5200" y="11321"/>
                  </a:lnTo>
                  <a:lnTo>
                    <a:pt x="5067" y="11172"/>
                  </a:lnTo>
                  <a:lnTo>
                    <a:pt x="5067" y="10577"/>
                  </a:lnTo>
                  <a:lnTo>
                    <a:pt x="4933" y="10279"/>
                  </a:lnTo>
                  <a:lnTo>
                    <a:pt x="4667" y="10279"/>
                  </a:lnTo>
                  <a:lnTo>
                    <a:pt x="4667" y="9981"/>
                  </a:lnTo>
                  <a:lnTo>
                    <a:pt x="4800" y="9981"/>
                  </a:lnTo>
                  <a:lnTo>
                    <a:pt x="4800" y="9683"/>
                  </a:lnTo>
                  <a:lnTo>
                    <a:pt x="4933" y="9683"/>
                  </a:lnTo>
                  <a:lnTo>
                    <a:pt x="4933" y="9981"/>
                  </a:lnTo>
                  <a:lnTo>
                    <a:pt x="5067" y="9981"/>
                  </a:lnTo>
                  <a:lnTo>
                    <a:pt x="4933" y="9683"/>
                  </a:lnTo>
                  <a:lnTo>
                    <a:pt x="5067" y="9385"/>
                  </a:lnTo>
                  <a:lnTo>
                    <a:pt x="5067" y="9683"/>
                  </a:lnTo>
                  <a:lnTo>
                    <a:pt x="5200" y="9981"/>
                  </a:lnTo>
                  <a:lnTo>
                    <a:pt x="5200" y="10874"/>
                  </a:lnTo>
                  <a:lnTo>
                    <a:pt x="5467" y="10874"/>
                  </a:lnTo>
                  <a:lnTo>
                    <a:pt x="5467" y="11619"/>
                  </a:lnTo>
                  <a:lnTo>
                    <a:pt x="5333" y="11619"/>
                  </a:lnTo>
                  <a:lnTo>
                    <a:pt x="5333" y="11321"/>
                  </a:lnTo>
                  <a:close/>
                  <a:moveTo>
                    <a:pt x="6400" y="9683"/>
                  </a:moveTo>
                  <a:lnTo>
                    <a:pt x="6533" y="9683"/>
                  </a:lnTo>
                  <a:lnTo>
                    <a:pt x="6400" y="9683"/>
                  </a:lnTo>
                  <a:close/>
                  <a:moveTo>
                    <a:pt x="19000" y="9683"/>
                  </a:moveTo>
                  <a:lnTo>
                    <a:pt x="19600" y="9683"/>
                  </a:lnTo>
                  <a:lnTo>
                    <a:pt x="19600" y="9981"/>
                  </a:lnTo>
                  <a:lnTo>
                    <a:pt x="19733" y="9981"/>
                  </a:lnTo>
                  <a:lnTo>
                    <a:pt x="19200" y="9981"/>
                  </a:lnTo>
                  <a:lnTo>
                    <a:pt x="19067" y="9683"/>
                  </a:lnTo>
                  <a:lnTo>
                    <a:pt x="19000" y="9683"/>
                  </a:lnTo>
                  <a:close/>
                  <a:moveTo>
                    <a:pt x="13733" y="9683"/>
                  </a:moveTo>
                  <a:lnTo>
                    <a:pt x="14133" y="9683"/>
                  </a:lnTo>
                  <a:lnTo>
                    <a:pt x="14267" y="9981"/>
                  </a:lnTo>
                  <a:lnTo>
                    <a:pt x="13867" y="9981"/>
                  </a:lnTo>
                  <a:lnTo>
                    <a:pt x="13867" y="10279"/>
                  </a:lnTo>
                  <a:lnTo>
                    <a:pt x="13733" y="10279"/>
                  </a:lnTo>
                  <a:lnTo>
                    <a:pt x="13733" y="9683"/>
                  </a:lnTo>
                  <a:close/>
                  <a:moveTo>
                    <a:pt x="16600" y="9683"/>
                  </a:moveTo>
                  <a:lnTo>
                    <a:pt x="16600" y="10279"/>
                  </a:lnTo>
                  <a:lnTo>
                    <a:pt x="16333" y="10279"/>
                  </a:lnTo>
                  <a:lnTo>
                    <a:pt x="16267" y="9981"/>
                  </a:lnTo>
                  <a:lnTo>
                    <a:pt x="16333" y="9981"/>
                  </a:lnTo>
                  <a:lnTo>
                    <a:pt x="16333" y="9683"/>
                  </a:lnTo>
                  <a:lnTo>
                    <a:pt x="16600" y="9683"/>
                  </a:lnTo>
                  <a:close/>
                  <a:moveTo>
                    <a:pt x="14267" y="9981"/>
                  </a:moveTo>
                  <a:lnTo>
                    <a:pt x="14333" y="9981"/>
                  </a:lnTo>
                  <a:lnTo>
                    <a:pt x="14267" y="9981"/>
                  </a:lnTo>
                  <a:close/>
                  <a:moveTo>
                    <a:pt x="2200" y="10577"/>
                  </a:moveTo>
                  <a:lnTo>
                    <a:pt x="2067" y="10577"/>
                  </a:lnTo>
                  <a:lnTo>
                    <a:pt x="2067" y="10279"/>
                  </a:lnTo>
                  <a:lnTo>
                    <a:pt x="2200" y="10577"/>
                  </a:lnTo>
                  <a:close/>
                  <a:moveTo>
                    <a:pt x="2333" y="11172"/>
                  </a:moveTo>
                  <a:lnTo>
                    <a:pt x="2333" y="11321"/>
                  </a:lnTo>
                  <a:lnTo>
                    <a:pt x="2333" y="11172"/>
                  </a:lnTo>
                  <a:lnTo>
                    <a:pt x="2200" y="11172"/>
                  </a:lnTo>
                  <a:lnTo>
                    <a:pt x="2200" y="10874"/>
                  </a:lnTo>
                  <a:lnTo>
                    <a:pt x="2333" y="10874"/>
                  </a:lnTo>
                  <a:lnTo>
                    <a:pt x="2333" y="11172"/>
                  </a:lnTo>
                  <a:close/>
                  <a:moveTo>
                    <a:pt x="6200" y="11321"/>
                  </a:moveTo>
                  <a:lnTo>
                    <a:pt x="6200" y="11619"/>
                  </a:lnTo>
                  <a:lnTo>
                    <a:pt x="5933" y="11619"/>
                  </a:lnTo>
                  <a:lnTo>
                    <a:pt x="5933" y="11321"/>
                  </a:lnTo>
                  <a:lnTo>
                    <a:pt x="5933" y="11619"/>
                  </a:lnTo>
                  <a:lnTo>
                    <a:pt x="5800" y="11619"/>
                  </a:lnTo>
                  <a:lnTo>
                    <a:pt x="5800" y="11172"/>
                  </a:lnTo>
                  <a:lnTo>
                    <a:pt x="5933" y="10874"/>
                  </a:lnTo>
                  <a:lnTo>
                    <a:pt x="6067" y="10874"/>
                  </a:lnTo>
                  <a:lnTo>
                    <a:pt x="6200" y="11172"/>
                  </a:lnTo>
                  <a:lnTo>
                    <a:pt x="6200" y="11321"/>
                  </a:lnTo>
                  <a:close/>
                  <a:moveTo>
                    <a:pt x="2467" y="11917"/>
                  </a:moveTo>
                  <a:lnTo>
                    <a:pt x="2467" y="11619"/>
                  </a:lnTo>
                  <a:lnTo>
                    <a:pt x="2333" y="11321"/>
                  </a:lnTo>
                  <a:lnTo>
                    <a:pt x="2333" y="11172"/>
                  </a:lnTo>
                  <a:lnTo>
                    <a:pt x="2467" y="11321"/>
                  </a:lnTo>
                  <a:lnTo>
                    <a:pt x="2467" y="11917"/>
                  </a:lnTo>
                  <a:close/>
                  <a:moveTo>
                    <a:pt x="16733" y="12364"/>
                  </a:moveTo>
                  <a:lnTo>
                    <a:pt x="16600" y="12364"/>
                  </a:lnTo>
                  <a:lnTo>
                    <a:pt x="16600" y="12215"/>
                  </a:lnTo>
                  <a:lnTo>
                    <a:pt x="16467" y="12215"/>
                  </a:lnTo>
                  <a:lnTo>
                    <a:pt x="16333" y="11917"/>
                  </a:lnTo>
                  <a:lnTo>
                    <a:pt x="15867" y="11917"/>
                  </a:lnTo>
                  <a:lnTo>
                    <a:pt x="15867" y="11619"/>
                  </a:lnTo>
                  <a:lnTo>
                    <a:pt x="15867" y="11917"/>
                  </a:lnTo>
                  <a:lnTo>
                    <a:pt x="15600" y="11917"/>
                  </a:lnTo>
                  <a:lnTo>
                    <a:pt x="15600" y="11619"/>
                  </a:lnTo>
                  <a:lnTo>
                    <a:pt x="15467" y="11619"/>
                  </a:lnTo>
                  <a:lnTo>
                    <a:pt x="15467" y="11917"/>
                  </a:lnTo>
                  <a:lnTo>
                    <a:pt x="15333" y="12215"/>
                  </a:lnTo>
                  <a:lnTo>
                    <a:pt x="15333" y="11619"/>
                  </a:lnTo>
                  <a:lnTo>
                    <a:pt x="15467" y="11619"/>
                  </a:lnTo>
                  <a:lnTo>
                    <a:pt x="15467" y="11321"/>
                  </a:lnTo>
                  <a:lnTo>
                    <a:pt x="16133" y="11321"/>
                  </a:lnTo>
                  <a:lnTo>
                    <a:pt x="16133" y="11172"/>
                  </a:lnTo>
                  <a:lnTo>
                    <a:pt x="16267" y="11172"/>
                  </a:lnTo>
                  <a:lnTo>
                    <a:pt x="16267" y="11321"/>
                  </a:lnTo>
                  <a:lnTo>
                    <a:pt x="16600" y="11321"/>
                  </a:lnTo>
                  <a:lnTo>
                    <a:pt x="16733" y="11619"/>
                  </a:lnTo>
                  <a:lnTo>
                    <a:pt x="16733" y="11917"/>
                  </a:lnTo>
                  <a:lnTo>
                    <a:pt x="16867" y="12215"/>
                  </a:lnTo>
                  <a:lnTo>
                    <a:pt x="16733" y="12364"/>
                  </a:lnTo>
                  <a:close/>
                  <a:moveTo>
                    <a:pt x="5467" y="11321"/>
                  </a:moveTo>
                  <a:lnTo>
                    <a:pt x="5533" y="11321"/>
                  </a:lnTo>
                  <a:lnTo>
                    <a:pt x="5467" y="11321"/>
                  </a:lnTo>
                  <a:close/>
                  <a:moveTo>
                    <a:pt x="14600" y="11619"/>
                  </a:moveTo>
                  <a:lnTo>
                    <a:pt x="15000" y="11619"/>
                  </a:lnTo>
                  <a:lnTo>
                    <a:pt x="15000" y="11917"/>
                  </a:lnTo>
                  <a:lnTo>
                    <a:pt x="15133" y="11917"/>
                  </a:lnTo>
                  <a:lnTo>
                    <a:pt x="15133" y="12215"/>
                  </a:lnTo>
                  <a:lnTo>
                    <a:pt x="15000" y="12215"/>
                  </a:lnTo>
                  <a:lnTo>
                    <a:pt x="15000" y="12364"/>
                  </a:lnTo>
                  <a:lnTo>
                    <a:pt x="14733" y="12364"/>
                  </a:lnTo>
                  <a:lnTo>
                    <a:pt x="14600" y="12215"/>
                  </a:lnTo>
                  <a:lnTo>
                    <a:pt x="14467" y="11917"/>
                  </a:lnTo>
                  <a:lnTo>
                    <a:pt x="14467" y="11619"/>
                  </a:lnTo>
                  <a:lnTo>
                    <a:pt x="14600" y="11619"/>
                  </a:lnTo>
                  <a:close/>
                  <a:moveTo>
                    <a:pt x="9933" y="11917"/>
                  </a:moveTo>
                  <a:lnTo>
                    <a:pt x="9933" y="12662"/>
                  </a:lnTo>
                  <a:lnTo>
                    <a:pt x="9800" y="12662"/>
                  </a:lnTo>
                  <a:lnTo>
                    <a:pt x="9933" y="12364"/>
                  </a:lnTo>
                  <a:lnTo>
                    <a:pt x="9800" y="12364"/>
                  </a:lnTo>
                  <a:lnTo>
                    <a:pt x="9800" y="11917"/>
                  </a:lnTo>
                  <a:lnTo>
                    <a:pt x="9933" y="11917"/>
                  </a:lnTo>
                  <a:lnTo>
                    <a:pt x="9933" y="11619"/>
                  </a:lnTo>
                  <a:lnTo>
                    <a:pt x="9933" y="11917"/>
                  </a:lnTo>
                  <a:close/>
                  <a:moveTo>
                    <a:pt x="15267" y="11619"/>
                  </a:moveTo>
                  <a:lnTo>
                    <a:pt x="15267" y="11917"/>
                  </a:lnTo>
                  <a:lnTo>
                    <a:pt x="15267" y="11619"/>
                  </a:lnTo>
                  <a:close/>
                  <a:moveTo>
                    <a:pt x="15467" y="12215"/>
                  </a:moveTo>
                  <a:lnTo>
                    <a:pt x="15600" y="12215"/>
                  </a:lnTo>
                  <a:lnTo>
                    <a:pt x="15600" y="12364"/>
                  </a:lnTo>
                  <a:lnTo>
                    <a:pt x="15467" y="12364"/>
                  </a:lnTo>
                  <a:lnTo>
                    <a:pt x="15600" y="12215"/>
                  </a:lnTo>
                  <a:lnTo>
                    <a:pt x="15467" y="12215"/>
                  </a:lnTo>
                  <a:lnTo>
                    <a:pt x="15467" y="12364"/>
                  </a:lnTo>
                  <a:lnTo>
                    <a:pt x="15333" y="12364"/>
                  </a:lnTo>
                  <a:lnTo>
                    <a:pt x="15333" y="12215"/>
                  </a:lnTo>
                  <a:lnTo>
                    <a:pt x="15467" y="12215"/>
                  </a:lnTo>
                  <a:close/>
                  <a:moveTo>
                    <a:pt x="15600" y="12215"/>
                  </a:moveTo>
                  <a:lnTo>
                    <a:pt x="15733" y="12215"/>
                  </a:lnTo>
                  <a:lnTo>
                    <a:pt x="15600" y="12215"/>
                  </a:lnTo>
                  <a:close/>
                  <a:moveTo>
                    <a:pt x="13133" y="12662"/>
                  </a:moveTo>
                  <a:lnTo>
                    <a:pt x="13267" y="12662"/>
                  </a:lnTo>
                  <a:lnTo>
                    <a:pt x="13133" y="12960"/>
                  </a:lnTo>
                  <a:lnTo>
                    <a:pt x="13133" y="12662"/>
                  </a:lnTo>
                  <a:close/>
                  <a:moveTo>
                    <a:pt x="13133" y="13258"/>
                  </a:moveTo>
                  <a:lnTo>
                    <a:pt x="13267" y="13258"/>
                  </a:lnTo>
                  <a:lnTo>
                    <a:pt x="13267" y="13854"/>
                  </a:lnTo>
                  <a:lnTo>
                    <a:pt x="13133" y="13556"/>
                  </a:lnTo>
                  <a:lnTo>
                    <a:pt x="13133" y="14152"/>
                  </a:lnTo>
                  <a:lnTo>
                    <a:pt x="13267" y="14450"/>
                  </a:lnTo>
                  <a:lnTo>
                    <a:pt x="13000" y="14450"/>
                  </a:lnTo>
                  <a:lnTo>
                    <a:pt x="13000" y="14897"/>
                  </a:lnTo>
                  <a:lnTo>
                    <a:pt x="12867" y="14897"/>
                  </a:lnTo>
                  <a:lnTo>
                    <a:pt x="12867" y="14450"/>
                  </a:lnTo>
                  <a:lnTo>
                    <a:pt x="13000" y="14450"/>
                  </a:lnTo>
                  <a:lnTo>
                    <a:pt x="13000" y="13258"/>
                  </a:lnTo>
                  <a:lnTo>
                    <a:pt x="13133" y="13258"/>
                  </a:lnTo>
                  <a:close/>
                  <a:moveTo>
                    <a:pt x="13000" y="13556"/>
                  </a:moveTo>
                  <a:lnTo>
                    <a:pt x="13000" y="13854"/>
                  </a:lnTo>
                  <a:lnTo>
                    <a:pt x="12867" y="14152"/>
                  </a:lnTo>
                  <a:lnTo>
                    <a:pt x="12867" y="14450"/>
                  </a:lnTo>
                  <a:lnTo>
                    <a:pt x="12733" y="14450"/>
                  </a:lnTo>
                  <a:lnTo>
                    <a:pt x="12733" y="13556"/>
                  </a:lnTo>
                  <a:lnTo>
                    <a:pt x="13000" y="13556"/>
                  </a:lnTo>
                  <a:close/>
                  <a:moveTo>
                    <a:pt x="12600" y="14152"/>
                  </a:moveTo>
                  <a:lnTo>
                    <a:pt x="12600" y="14599"/>
                  </a:lnTo>
                  <a:lnTo>
                    <a:pt x="12467" y="14450"/>
                  </a:lnTo>
                  <a:lnTo>
                    <a:pt x="12467" y="14152"/>
                  </a:lnTo>
                  <a:lnTo>
                    <a:pt x="12600" y="14152"/>
                  </a:lnTo>
                  <a:close/>
                  <a:moveTo>
                    <a:pt x="3467" y="14599"/>
                  </a:moveTo>
                  <a:lnTo>
                    <a:pt x="3333" y="14599"/>
                  </a:lnTo>
                  <a:lnTo>
                    <a:pt x="3200" y="14450"/>
                  </a:lnTo>
                  <a:lnTo>
                    <a:pt x="3467" y="14450"/>
                  </a:lnTo>
                  <a:lnTo>
                    <a:pt x="3467" y="14599"/>
                  </a:lnTo>
                  <a:close/>
                  <a:moveTo>
                    <a:pt x="18467" y="14450"/>
                  </a:moveTo>
                  <a:lnTo>
                    <a:pt x="18600" y="14450"/>
                  </a:lnTo>
                  <a:lnTo>
                    <a:pt x="18600" y="15194"/>
                  </a:lnTo>
                  <a:lnTo>
                    <a:pt x="18467" y="15194"/>
                  </a:lnTo>
                  <a:lnTo>
                    <a:pt x="18467" y="14897"/>
                  </a:lnTo>
                  <a:lnTo>
                    <a:pt x="18333" y="14897"/>
                  </a:lnTo>
                  <a:lnTo>
                    <a:pt x="18467" y="14897"/>
                  </a:lnTo>
                  <a:lnTo>
                    <a:pt x="18467" y="14450"/>
                  </a:lnTo>
                  <a:close/>
                  <a:moveTo>
                    <a:pt x="8267" y="14897"/>
                  </a:moveTo>
                  <a:lnTo>
                    <a:pt x="8200" y="14897"/>
                  </a:lnTo>
                  <a:lnTo>
                    <a:pt x="8267" y="14897"/>
                  </a:lnTo>
                  <a:close/>
                  <a:moveTo>
                    <a:pt x="11933" y="14897"/>
                  </a:moveTo>
                  <a:lnTo>
                    <a:pt x="11933" y="15194"/>
                  </a:lnTo>
                  <a:lnTo>
                    <a:pt x="12000" y="15194"/>
                  </a:lnTo>
                  <a:lnTo>
                    <a:pt x="11933" y="15492"/>
                  </a:lnTo>
                  <a:lnTo>
                    <a:pt x="11933" y="15790"/>
                  </a:lnTo>
                  <a:lnTo>
                    <a:pt x="11933" y="14897"/>
                  </a:lnTo>
                  <a:close/>
                  <a:moveTo>
                    <a:pt x="7067" y="17727"/>
                  </a:moveTo>
                  <a:lnTo>
                    <a:pt x="6933" y="17727"/>
                  </a:lnTo>
                  <a:lnTo>
                    <a:pt x="6800" y="17429"/>
                  </a:lnTo>
                  <a:lnTo>
                    <a:pt x="5933" y="17429"/>
                  </a:lnTo>
                  <a:lnTo>
                    <a:pt x="5933" y="17131"/>
                  </a:lnTo>
                  <a:lnTo>
                    <a:pt x="5333" y="17131"/>
                  </a:lnTo>
                  <a:lnTo>
                    <a:pt x="5333" y="16535"/>
                  </a:lnTo>
                  <a:lnTo>
                    <a:pt x="5200" y="16535"/>
                  </a:lnTo>
                  <a:lnTo>
                    <a:pt x="5200" y="16386"/>
                  </a:lnTo>
                  <a:lnTo>
                    <a:pt x="4800" y="16386"/>
                  </a:lnTo>
                  <a:lnTo>
                    <a:pt x="4800" y="16088"/>
                  </a:lnTo>
                  <a:lnTo>
                    <a:pt x="4800" y="16386"/>
                  </a:lnTo>
                  <a:lnTo>
                    <a:pt x="4933" y="16088"/>
                  </a:lnTo>
                  <a:lnTo>
                    <a:pt x="4933" y="15790"/>
                  </a:lnTo>
                  <a:lnTo>
                    <a:pt x="5067" y="15790"/>
                  </a:lnTo>
                  <a:lnTo>
                    <a:pt x="5067" y="14897"/>
                  </a:lnTo>
                  <a:lnTo>
                    <a:pt x="5200" y="14897"/>
                  </a:lnTo>
                  <a:lnTo>
                    <a:pt x="5200" y="15194"/>
                  </a:lnTo>
                  <a:lnTo>
                    <a:pt x="5800" y="15194"/>
                  </a:lnTo>
                  <a:lnTo>
                    <a:pt x="5800" y="15492"/>
                  </a:lnTo>
                  <a:lnTo>
                    <a:pt x="5933" y="15492"/>
                  </a:lnTo>
                  <a:lnTo>
                    <a:pt x="6067" y="15790"/>
                  </a:lnTo>
                  <a:lnTo>
                    <a:pt x="6200" y="15790"/>
                  </a:lnTo>
                  <a:lnTo>
                    <a:pt x="6200" y="15492"/>
                  </a:lnTo>
                  <a:lnTo>
                    <a:pt x="6200" y="15790"/>
                  </a:lnTo>
                  <a:lnTo>
                    <a:pt x="6333" y="15790"/>
                  </a:lnTo>
                  <a:lnTo>
                    <a:pt x="6333" y="16386"/>
                  </a:lnTo>
                  <a:lnTo>
                    <a:pt x="7200" y="16386"/>
                  </a:lnTo>
                  <a:lnTo>
                    <a:pt x="7200" y="16535"/>
                  </a:lnTo>
                  <a:lnTo>
                    <a:pt x="7200" y="16386"/>
                  </a:lnTo>
                  <a:lnTo>
                    <a:pt x="7333" y="16386"/>
                  </a:lnTo>
                  <a:lnTo>
                    <a:pt x="7333" y="15790"/>
                  </a:lnTo>
                  <a:lnTo>
                    <a:pt x="7400" y="15790"/>
                  </a:lnTo>
                  <a:lnTo>
                    <a:pt x="7533" y="16088"/>
                  </a:lnTo>
                  <a:lnTo>
                    <a:pt x="7800" y="16088"/>
                  </a:lnTo>
                  <a:lnTo>
                    <a:pt x="7800" y="16386"/>
                  </a:lnTo>
                  <a:lnTo>
                    <a:pt x="8200" y="16386"/>
                  </a:lnTo>
                  <a:lnTo>
                    <a:pt x="8200" y="16535"/>
                  </a:lnTo>
                  <a:lnTo>
                    <a:pt x="8267" y="16535"/>
                  </a:lnTo>
                  <a:lnTo>
                    <a:pt x="8267" y="16833"/>
                  </a:lnTo>
                  <a:lnTo>
                    <a:pt x="8200" y="16535"/>
                  </a:lnTo>
                  <a:lnTo>
                    <a:pt x="8200" y="16833"/>
                  </a:lnTo>
                  <a:lnTo>
                    <a:pt x="8267" y="16833"/>
                  </a:lnTo>
                  <a:lnTo>
                    <a:pt x="8267" y="17131"/>
                  </a:lnTo>
                  <a:lnTo>
                    <a:pt x="8400" y="17429"/>
                  </a:lnTo>
                  <a:lnTo>
                    <a:pt x="8933" y="17429"/>
                  </a:lnTo>
                  <a:lnTo>
                    <a:pt x="8933" y="17131"/>
                  </a:lnTo>
                  <a:lnTo>
                    <a:pt x="8933" y="17429"/>
                  </a:lnTo>
                  <a:lnTo>
                    <a:pt x="9067" y="17429"/>
                  </a:lnTo>
                  <a:lnTo>
                    <a:pt x="9067" y="18621"/>
                  </a:lnTo>
                  <a:lnTo>
                    <a:pt x="9200" y="18621"/>
                  </a:lnTo>
                  <a:lnTo>
                    <a:pt x="9200" y="18770"/>
                  </a:lnTo>
                  <a:lnTo>
                    <a:pt x="9067" y="18770"/>
                  </a:lnTo>
                  <a:lnTo>
                    <a:pt x="9067" y="18621"/>
                  </a:lnTo>
                  <a:lnTo>
                    <a:pt x="8800" y="18621"/>
                  </a:lnTo>
                  <a:lnTo>
                    <a:pt x="8667" y="18323"/>
                  </a:lnTo>
                  <a:lnTo>
                    <a:pt x="8533" y="18323"/>
                  </a:lnTo>
                  <a:lnTo>
                    <a:pt x="8533" y="18025"/>
                  </a:lnTo>
                  <a:lnTo>
                    <a:pt x="8400" y="18025"/>
                  </a:lnTo>
                  <a:lnTo>
                    <a:pt x="8400" y="18323"/>
                  </a:lnTo>
                  <a:lnTo>
                    <a:pt x="7933" y="18323"/>
                  </a:lnTo>
                  <a:lnTo>
                    <a:pt x="7800" y="18025"/>
                  </a:lnTo>
                  <a:lnTo>
                    <a:pt x="7800" y="18323"/>
                  </a:lnTo>
                  <a:lnTo>
                    <a:pt x="7667" y="18323"/>
                  </a:lnTo>
                  <a:lnTo>
                    <a:pt x="7667" y="18025"/>
                  </a:lnTo>
                  <a:lnTo>
                    <a:pt x="7200" y="18025"/>
                  </a:lnTo>
                  <a:lnTo>
                    <a:pt x="7067" y="17727"/>
                  </a:lnTo>
                  <a:close/>
                  <a:moveTo>
                    <a:pt x="18467" y="15194"/>
                  </a:moveTo>
                  <a:lnTo>
                    <a:pt x="18600" y="15194"/>
                  </a:lnTo>
                  <a:lnTo>
                    <a:pt x="18600" y="15790"/>
                  </a:lnTo>
                  <a:lnTo>
                    <a:pt x="18467" y="15492"/>
                  </a:lnTo>
                  <a:lnTo>
                    <a:pt x="18467" y="15194"/>
                  </a:lnTo>
                  <a:close/>
                  <a:moveTo>
                    <a:pt x="18333" y="15492"/>
                  </a:moveTo>
                  <a:lnTo>
                    <a:pt x="18467" y="15492"/>
                  </a:lnTo>
                  <a:lnTo>
                    <a:pt x="18467" y="16386"/>
                  </a:lnTo>
                  <a:lnTo>
                    <a:pt x="18333" y="16386"/>
                  </a:lnTo>
                  <a:lnTo>
                    <a:pt x="18333" y="15492"/>
                  </a:lnTo>
                  <a:close/>
                  <a:moveTo>
                    <a:pt x="4667" y="15790"/>
                  </a:moveTo>
                  <a:lnTo>
                    <a:pt x="4667" y="16088"/>
                  </a:lnTo>
                  <a:lnTo>
                    <a:pt x="4667" y="15790"/>
                  </a:lnTo>
                  <a:close/>
                  <a:moveTo>
                    <a:pt x="9533" y="16386"/>
                  </a:moveTo>
                  <a:lnTo>
                    <a:pt x="9667" y="16386"/>
                  </a:lnTo>
                  <a:lnTo>
                    <a:pt x="9533" y="16386"/>
                  </a:lnTo>
                  <a:lnTo>
                    <a:pt x="9533" y="16535"/>
                  </a:lnTo>
                  <a:lnTo>
                    <a:pt x="9400" y="16535"/>
                  </a:lnTo>
                  <a:lnTo>
                    <a:pt x="9400" y="16386"/>
                  </a:lnTo>
                  <a:lnTo>
                    <a:pt x="9533" y="16386"/>
                  </a:lnTo>
                  <a:close/>
                  <a:moveTo>
                    <a:pt x="8400" y="16386"/>
                  </a:moveTo>
                  <a:lnTo>
                    <a:pt x="8933" y="16386"/>
                  </a:lnTo>
                  <a:lnTo>
                    <a:pt x="8933" y="16535"/>
                  </a:lnTo>
                  <a:lnTo>
                    <a:pt x="8667" y="16535"/>
                  </a:lnTo>
                  <a:lnTo>
                    <a:pt x="8667" y="16833"/>
                  </a:lnTo>
                  <a:lnTo>
                    <a:pt x="8400" y="16833"/>
                  </a:lnTo>
                  <a:lnTo>
                    <a:pt x="8400" y="16535"/>
                  </a:lnTo>
                  <a:lnTo>
                    <a:pt x="8400" y="16833"/>
                  </a:lnTo>
                  <a:lnTo>
                    <a:pt x="8267" y="16535"/>
                  </a:lnTo>
                  <a:lnTo>
                    <a:pt x="8267" y="16386"/>
                  </a:lnTo>
                  <a:lnTo>
                    <a:pt x="8400" y="16386"/>
                  </a:lnTo>
                  <a:close/>
                  <a:moveTo>
                    <a:pt x="17200" y="16535"/>
                  </a:moveTo>
                  <a:lnTo>
                    <a:pt x="17200" y="17131"/>
                  </a:lnTo>
                  <a:lnTo>
                    <a:pt x="17133" y="17429"/>
                  </a:lnTo>
                  <a:lnTo>
                    <a:pt x="17133" y="17727"/>
                  </a:lnTo>
                  <a:lnTo>
                    <a:pt x="16867" y="17727"/>
                  </a:lnTo>
                  <a:lnTo>
                    <a:pt x="17000" y="17429"/>
                  </a:lnTo>
                  <a:lnTo>
                    <a:pt x="17000" y="17131"/>
                  </a:lnTo>
                  <a:lnTo>
                    <a:pt x="17133" y="16833"/>
                  </a:lnTo>
                  <a:lnTo>
                    <a:pt x="17133" y="16535"/>
                  </a:lnTo>
                  <a:lnTo>
                    <a:pt x="17200" y="16535"/>
                  </a:lnTo>
                  <a:close/>
                  <a:moveTo>
                    <a:pt x="20467" y="16833"/>
                  </a:moveTo>
                  <a:lnTo>
                    <a:pt x="20600" y="16833"/>
                  </a:lnTo>
                  <a:lnTo>
                    <a:pt x="20600" y="17131"/>
                  </a:lnTo>
                  <a:lnTo>
                    <a:pt x="20733" y="17131"/>
                  </a:lnTo>
                  <a:lnTo>
                    <a:pt x="20600" y="17429"/>
                  </a:lnTo>
                  <a:lnTo>
                    <a:pt x="20600" y="18025"/>
                  </a:lnTo>
                  <a:lnTo>
                    <a:pt x="20467" y="18025"/>
                  </a:lnTo>
                  <a:lnTo>
                    <a:pt x="20333" y="18323"/>
                  </a:lnTo>
                  <a:lnTo>
                    <a:pt x="20000" y="18323"/>
                  </a:lnTo>
                  <a:lnTo>
                    <a:pt x="20067" y="18025"/>
                  </a:lnTo>
                  <a:lnTo>
                    <a:pt x="20067" y="17429"/>
                  </a:lnTo>
                  <a:lnTo>
                    <a:pt x="20200" y="17131"/>
                  </a:lnTo>
                  <a:lnTo>
                    <a:pt x="20333" y="17131"/>
                  </a:lnTo>
                  <a:lnTo>
                    <a:pt x="20333" y="16833"/>
                  </a:lnTo>
                  <a:lnTo>
                    <a:pt x="20467" y="16833"/>
                  </a:lnTo>
                  <a:close/>
                  <a:moveTo>
                    <a:pt x="16267" y="17429"/>
                  </a:moveTo>
                  <a:lnTo>
                    <a:pt x="16333" y="17429"/>
                  </a:lnTo>
                  <a:lnTo>
                    <a:pt x="16333" y="17727"/>
                  </a:lnTo>
                  <a:lnTo>
                    <a:pt x="16267" y="17727"/>
                  </a:lnTo>
                  <a:lnTo>
                    <a:pt x="16267" y="17429"/>
                  </a:lnTo>
                  <a:close/>
                  <a:moveTo>
                    <a:pt x="9067" y="18025"/>
                  </a:moveTo>
                  <a:lnTo>
                    <a:pt x="9400" y="18025"/>
                  </a:lnTo>
                  <a:lnTo>
                    <a:pt x="9400" y="17727"/>
                  </a:lnTo>
                  <a:lnTo>
                    <a:pt x="9533" y="18025"/>
                  </a:lnTo>
                  <a:lnTo>
                    <a:pt x="9667" y="18025"/>
                  </a:lnTo>
                  <a:lnTo>
                    <a:pt x="9667" y="18323"/>
                  </a:lnTo>
                  <a:lnTo>
                    <a:pt x="9533" y="18621"/>
                  </a:lnTo>
                  <a:lnTo>
                    <a:pt x="9400" y="18621"/>
                  </a:lnTo>
                  <a:lnTo>
                    <a:pt x="9400" y="18770"/>
                  </a:lnTo>
                  <a:lnTo>
                    <a:pt x="9400" y="18621"/>
                  </a:lnTo>
                  <a:lnTo>
                    <a:pt x="9267" y="18323"/>
                  </a:lnTo>
                  <a:lnTo>
                    <a:pt x="9200" y="18323"/>
                  </a:lnTo>
                  <a:lnTo>
                    <a:pt x="9200" y="18025"/>
                  </a:lnTo>
                  <a:lnTo>
                    <a:pt x="9067" y="18025"/>
                  </a:lnTo>
                  <a:close/>
                  <a:moveTo>
                    <a:pt x="13000" y="18621"/>
                  </a:moveTo>
                  <a:lnTo>
                    <a:pt x="12867" y="18621"/>
                  </a:lnTo>
                  <a:lnTo>
                    <a:pt x="12867" y="18770"/>
                  </a:lnTo>
                  <a:lnTo>
                    <a:pt x="12267" y="18770"/>
                  </a:lnTo>
                  <a:lnTo>
                    <a:pt x="12133" y="19068"/>
                  </a:lnTo>
                  <a:lnTo>
                    <a:pt x="12133" y="18770"/>
                  </a:lnTo>
                  <a:lnTo>
                    <a:pt x="11667" y="18770"/>
                  </a:lnTo>
                  <a:lnTo>
                    <a:pt x="11667" y="18323"/>
                  </a:lnTo>
                  <a:lnTo>
                    <a:pt x="11800" y="18323"/>
                  </a:lnTo>
                  <a:lnTo>
                    <a:pt x="11800" y="18025"/>
                  </a:lnTo>
                  <a:lnTo>
                    <a:pt x="11933" y="18025"/>
                  </a:lnTo>
                  <a:lnTo>
                    <a:pt x="12000" y="18323"/>
                  </a:lnTo>
                  <a:lnTo>
                    <a:pt x="12267" y="18323"/>
                  </a:lnTo>
                  <a:lnTo>
                    <a:pt x="12267" y="18621"/>
                  </a:lnTo>
                  <a:lnTo>
                    <a:pt x="12400" y="18621"/>
                  </a:lnTo>
                  <a:lnTo>
                    <a:pt x="12467" y="18323"/>
                  </a:lnTo>
                  <a:lnTo>
                    <a:pt x="12600" y="18323"/>
                  </a:lnTo>
                  <a:lnTo>
                    <a:pt x="12600" y="18621"/>
                  </a:lnTo>
                  <a:lnTo>
                    <a:pt x="12867" y="18621"/>
                  </a:lnTo>
                  <a:lnTo>
                    <a:pt x="12867" y="18323"/>
                  </a:lnTo>
                  <a:lnTo>
                    <a:pt x="13000" y="18323"/>
                  </a:lnTo>
                  <a:lnTo>
                    <a:pt x="13133" y="18025"/>
                  </a:lnTo>
                  <a:lnTo>
                    <a:pt x="13000" y="18025"/>
                  </a:lnTo>
                  <a:lnTo>
                    <a:pt x="13133" y="18025"/>
                  </a:lnTo>
                  <a:lnTo>
                    <a:pt x="13133" y="18323"/>
                  </a:lnTo>
                  <a:lnTo>
                    <a:pt x="13000" y="18323"/>
                  </a:lnTo>
                  <a:lnTo>
                    <a:pt x="13000" y="18621"/>
                  </a:lnTo>
                  <a:close/>
                  <a:moveTo>
                    <a:pt x="11267" y="18621"/>
                  </a:moveTo>
                  <a:lnTo>
                    <a:pt x="11267" y="18770"/>
                  </a:lnTo>
                  <a:lnTo>
                    <a:pt x="11133" y="18770"/>
                  </a:lnTo>
                  <a:lnTo>
                    <a:pt x="11133" y="18621"/>
                  </a:lnTo>
                  <a:lnTo>
                    <a:pt x="11067" y="18770"/>
                  </a:lnTo>
                  <a:lnTo>
                    <a:pt x="11133" y="18770"/>
                  </a:lnTo>
                  <a:lnTo>
                    <a:pt x="10933" y="18770"/>
                  </a:lnTo>
                  <a:lnTo>
                    <a:pt x="10933" y="18621"/>
                  </a:lnTo>
                  <a:lnTo>
                    <a:pt x="10933" y="18770"/>
                  </a:lnTo>
                  <a:lnTo>
                    <a:pt x="10800" y="18770"/>
                  </a:lnTo>
                  <a:lnTo>
                    <a:pt x="10667" y="19068"/>
                  </a:lnTo>
                  <a:lnTo>
                    <a:pt x="10667" y="18770"/>
                  </a:lnTo>
                  <a:lnTo>
                    <a:pt x="10533" y="19068"/>
                  </a:lnTo>
                  <a:lnTo>
                    <a:pt x="10133" y="19068"/>
                  </a:lnTo>
                  <a:lnTo>
                    <a:pt x="10133" y="18621"/>
                  </a:lnTo>
                  <a:lnTo>
                    <a:pt x="10267" y="18621"/>
                  </a:lnTo>
                  <a:lnTo>
                    <a:pt x="10267" y="18323"/>
                  </a:lnTo>
                  <a:lnTo>
                    <a:pt x="10533" y="18323"/>
                  </a:lnTo>
                  <a:lnTo>
                    <a:pt x="10533" y="18621"/>
                  </a:lnTo>
                  <a:lnTo>
                    <a:pt x="10667" y="18621"/>
                  </a:lnTo>
                  <a:lnTo>
                    <a:pt x="10800" y="18770"/>
                  </a:lnTo>
                  <a:lnTo>
                    <a:pt x="10800" y="18621"/>
                  </a:lnTo>
                  <a:lnTo>
                    <a:pt x="10933" y="18621"/>
                  </a:lnTo>
                  <a:lnTo>
                    <a:pt x="10800" y="18323"/>
                  </a:lnTo>
                  <a:lnTo>
                    <a:pt x="10667" y="18323"/>
                  </a:lnTo>
                  <a:lnTo>
                    <a:pt x="10667" y="18025"/>
                  </a:lnTo>
                  <a:lnTo>
                    <a:pt x="10933" y="18025"/>
                  </a:lnTo>
                  <a:lnTo>
                    <a:pt x="10933" y="18323"/>
                  </a:lnTo>
                  <a:lnTo>
                    <a:pt x="10933" y="18025"/>
                  </a:lnTo>
                  <a:lnTo>
                    <a:pt x="11067" y="18025"/>
                  </a:lnTo>
                  <a:lnTo>
                    <a:pt x="11067" y="18323"/>
                  </a:lnTo>
                  <a:lnTo>
                    <a:pt x="11267" y="18323"/>
                  </a:lnTo>
                  <a:lnTo>
                    <a:pt x="11267" y="18621"/>
                  </a:lnTo>
                  <a:close/>
                  <a:moveTo>
                    <a:pt x="15333" y="18025"/>
                  </a:moveTo>
                  <a:lnTo>
                    <a:pt x="15467" y="18025"/>
                  </a:lnTo>
                  <a:lnTo>
                    <a:pt x="15333" y="18025"/>
                  </a:lnTo>
                  <a:close/>
                  <a:moveTo>
                    <a:pt x="10533" y="18323"/>
                  </a:moveTo>
                  <a:lnTo>
                    <a:pt x="10533" y="18025"/>
                  </a:lnTo>
                  <a:lnTo>
                    <a:pt x="10667" y="18025"/>
                  </a:lnTo>
                  <a:lnTo>
                    <a:pt x="10533" y="18025"/>
                  </a:lnTo>
                  <a:lnTo>
                    <a:pt x="10533" y="18323"/>
                  </a:lnTo>
                  <a:close/>
                  <a:moveTo>
                    <a:pt x="20600" y="18025"/>
                  </a:moveTo>
                  <a:lnTo>
                    <a:pt x="20600" y="18323"/>
                  </a:lnTo>
                  <a:lnTo>
                    <a:pt x="20467" y="18323"/>
                  </a:lnTo>
                  <a:lnTo>
                    <a:pt x="20467" y="18025"/>
                  </a:lnTo>
                  <a:lnTo>
                    <a:pt x="20600" y="18025"/>
                  </a:lnTo>
                  <a:close/>
                  <a:moveTo>
                    <a:pt x="15867" y="18025"/>
                  </a:moveTo>
                  <a:lnTo>
                    <a:pt x="16000" y="18025"/>
                  </a:lnTo>
                  <a:lnTo>
                    <a:pt x="15867" y="18025"/>
                  </a:lnTo>
                  <a:close/>
                  <a:moveTo>
                    <a:pt x="9933" y="18025"/>
                  </a:moveTo>
                  <a:lnTo>
                    <a:pt x="10067" y="18025"/>
                  </a:lnTo>
                  <a:lnTo>
                    <a:pt x="10133" y="18323"/>
                  </a:lnTo>
                  <a:lnTo>
                    <a:pt x="10133" y="18621"/>
                  </a:lnTo>
                  <a:lnTo>
                    <a:pt x="10067" y="18621"/>
                  </a:lnTo>
                  <a:lnTo>
                    <a:pt x="10067" y="18770"/>
                  </a:lnTo>
                  <a:lnTo>
                    <a:pt x="9800" y="18770"/>
                  </a:lnTo>
                  <a:lnTo>
                    <a:pt x="9933" y="18621"/>
                  </a:lnTo>
                  <a:lnTo>
                    <a:pt x="9800" y="18621"/>
                  </a:lnTo>
                  <a:lnTo>
                    <a:pt x="9933" y="18323"/>
                  </a:lnTo>
                  <a:lnTo>
                    <a:pt x="9933" y="18025"/>
                  </a:lnTo>
                  <a:close/>
                  <a:moveTo>
                    <a:pt x="13133" y="18323"/>
                  </a:moveTo>
                  <a:lnTo>
                    <a:pt x="13133" y="18025"/>
                  </a:lnTo>
                  <a:lnTo>
                    <a:pt x="13267" y="18025"/>
                  </a:lnTo>
                  <a:lnTo>
                    <a:pt x="13267" y="18323"/>
                  </a:lnTo>
                  <a:lnTo>
                    <a:pt x="13133" y="18323"/>
                  </a:lnTo>
                  <a:close/>
                  <a:moveTo>
                    <a:pt x="11400" y="18323"/>
                  </a:moveTo>
                  <a:lnTo>
                    <a:pt x="11533" y="18323"/>
                  </a:lnTo>
                  <a:lnTo>
                    <a:pt x="11533" y="18621"/>
                  </a:lnTo>
                  <a:lnTo>
                    <a:pt x="11400" y="18621"/>
                  </a:lnTo>
                  <a:lnTo>
                    <a:pt x="11400" y="18770"/>
                  </a:lnTo>
                  <a:lnTo>
                    <a:pt x="11400" y="18323"/>
                  </a:lnTo>
                  <a:close/>
                  <a:moveTo>
                    <a:pt x="13000" y="18621"/>
                  </a:moveTo>
                  <a:lnTo>
                    <a:pt x="13133" y="18323"/>
                  </a:lnTo>
                  <a:lnTo>
                    <a:pt x="13133" y="18621"/>
                  </a:lnTo>
                  <a:lnTo>
                    <a:pt x="13000" y="18621"/>
                  </a:lnTo>
                  <a:close/>
                  <a:moveTo>
                    <a:pt x="11533" y="18770"/>
                  </a:moveTo>
                  <a:lnTo>
                    <a:pt x="11533" y="18621"/>
                  </a:lnTo>
                  <a:lnTo>
                    <a:pt x="11533" y="18770"/>
                  </a:lnTo>
                  <a:close/>
                  <a:moveTo>
                    <a:pt x="11267" y="19961"/>
                  </a:moveTo>
                  <a:lnTo>
                    <a:pt x="11133" y="19663"/>
                  </a:lnTo>
                  <a:lnTo>
                    <a:pt x="11267" y="19663"/>
                  </a:lnTo>
                  <a:lnTo>
                    <a:pt x="11400" y="19366"/>
                  </a:lnTo>
                  <a:lnTo>
                    <a:pt x="11400" y="19663"/>
                  </a:lnTo>
                  <a:lnTo>
                    <a:pt x="11533" y="19366"/>
                  </a:lnTo>
                  <a:lnTo>
                    <a:pt x="11533" y="19663"/>
                  </a:lnTo>
                  <a:lnTo>
                    <a:pt x="11667" y="19663"/>
                  </a:lnTo>
                  <a:lnTo>
                    <a:pt x="11667" y="19366"/>
                  </a:lnTo>
                  <a:lnTo>
                    <a:pt x="11667" y="19663"/>
                  </a:lnTo>
                  <a:lnTo>
                    <a:pt x="11800" y="19663"/>
                  </a:lnTo>
                  <a:lnTo>
                    <a:pt x="11800" y="19961"/>
                  </a:lnTo>
                  <a:lnTo>
                    <a:pt x="12000" y="19961"/>
                  </a:lnTo>
                  <a:lnTo>
                    <a:pt x="12000" y="20259"/>
                  </a:lnTo>
                  <a:lnTo>
                    <a:pt x="12133" y="20259"/>
                  </a:lnTo>
                  <a:lnTo>
                    <a:pt x="12133" y="20557"/>
                  </a:lnTo>
                  <a:lnTo>
                    <a:pt x="12000" y="20557"/>
                  </a:lnTo>
                  <a:lnTo>
                    <a:pt x="12000" y="20855"/>
                  </a:lnTo>
                  <a:lnTo>
                    <a:pt x="11800" y="20855"/>
                  </a:lnTo>
                  <a:lnTo>
                    <a:pt x="11800" y="20557"/>
                  </a:lnTo>
                  <a:lnTo>
                    <a:pt x="11667" y="20557"/>
                  </a:lnTo>
                  <a:lnTo>
                    <a:pt x="11667" y="20259"/>
                  </a:lnTo>
                  <a:lnTo>
                    <a:pt x="11533" y="20259"/>
                  </a:lnTo>
                  <a:lnTo>
                    <a:pt x="11533" y="19961"/>
                  </a:lnTo>
                  <a:lnTo>
                    <a:pt x="11267" y="19961"/>
                  </a:lnTo>
                  <a:close/>
                  <a:moveTo>
                    <a:pt x="12467" y="21004"/>
                  </a:moveTo>
                  <a:lnTo>
                    <a:pt x="12467" y="20855"/>
                  </a:lnTo>
                  <a:lnTo>
                    <a:pt x="12600" y="20855"/>
                  </a:lnTo>
                  <a:lnTo>
                    <a:pt x="12600" y="21004"/>
                  </a:lnTo>
                  <a:lnTo>
                    <a:pt x="12467" y="21004"/>
                  </a:lnTo>
                  <a:close/>
                  <a:moveTo>
                    <a:pt x="13000" y="21302"/>
                  </a:moveTo>
                  <a:lnTo>
                    <a:pt x="13133" y="21302"/>
                  </a:lnTo>
                  <a:lnTo>
                    <a:pt x="13133" y="21004"/>
                  </a:lnTo>
                  <a:lnTo>
                    <a:pt x="13267" y="21004"/>
                  </a:lnTo>
                  <a:lnTo>
                    <a:pt x="13267" y="20855"/>
                  </a:lnTo>
                  <a:lnTo>
                    <a:pt x="13267" y="21302"/>
                  </a:lnTo>
                  <a:lnTo>
                    <a:pt x="13133" y="21302"/>
                  </a:lnTo>
                  <a:lnTo>
                    <a:pt x="13133" y="21600"/>
                  </a:lnTo>
                  <a:lnTo>
                    <a:pt x="13000" y="21600"/>
                  </a:lnTo>
                  <a:lnTo>
                    <a:pt x="13000" y="21302"/>
                  </a:lnTo>
                  <a:close/>
                  <a:moveTo>
                    <a:pt x="14467" y="17429"/>
                  </a:moveTo>
                  <a:lnTo>
                    <a:pt x="14733" y="17429"/>
                  </a:lnTo>
                  <a:lnTo>
                    <a:pt x="14733" y="17131"/>
                  </a:lnTo>
                  <a:lnTo>
                    <a:pt x="14867" y="17131"/>
                  </a:lnTo>
                  <a:lnTo>
                    <a:pt x="14867" y="17429"/>
                  </a:lnTo>
                  <a:lnTo>
                    <a:pt x="14733" y="17429"/>
                  </a:lnTo>
                  <a:lnTo>
                    <a:pt x="14733" y="17727"/>
                  </a:lnTo>
                  <a:lnTo>
                    <a:pt x="14333" y="17727"/>
                  </a:lnTo>
                  <a:lnTo>
                    <a:pt x="14467" y="17429"/>
                  </a:lnTo>
                  <a:close/>
                  <a:moveTo>
                    <a:pt x="13733" y="18025"/>
                  </a:moveTo>
                  <a:lnTo>
                    <a:pt x="14133" y="18025"/>
                  </a:lnTo>
                  <a:lnTo>
                    <a:pt x="14133" y="18323"/>
                  </a:lnTo>
                  <a:lnTo>
                    <a:pt x="13733" y="18323"/>
                  </a:lnTo>
                  <a:lnTo>
                    <a:pt x="13733" y="18025"/>
                  </a:lnTo>
                  <a:close/>
                  <a:moveTo>
                    <a:pt x="13467" y="18323"/>
                  </a:moveTo>
                  <a:lnTo>
                    <a:pt x="13600" y="18323"/>
                  </a:lnTo>
                  <a:lnTo>
                    <a:pt x="13600" y="18025"/>
                  </a:lnTo>
                  <a:lnTo>
                    <a:pt x="13733" y="18025"/>
                  </a:lnTo>
                  <a:lnTo>
                    <a:pt x="13733" y="18323"/>
                  </a:lnTo>
                  <a:lnTo>
                    <a:pt x="13600" y="18323"/>
                  </a:lnTo>
                  <a:lnTo>
                    <a:pt x="13600" y="18621"/>
                  </a:lnTo>
                  <a:lnTo>
                    <a:pt x="13600" y="18323"/>
                  </a:lnTo>
                  <a:lnTo>
                    <a:pt x="13467" y="18323"/>
                  </a:lnTo>
                  <a:close/>
                  <a:moveTo>
                    <a:pt x="13267" y="18621"/>
                  </a:moveTo>
                  <a:lnTo>
                    <a:pt x="13267" y="18323"/>
                  </a:lnTo>
                  <a:lnTo>
                    <a:pt x="13400" y="18323"/>
                  </a:lnTo>
                  <a:lnTo>
                    <a:pt x="13267" y="18323"/>
                  </a:lnTo>
                  <a:lnTo>
                    <a:pt x="13267" y="18025"/>
                  </a:lnTo>
                  <a:lnTo>
                    <a:pt x="13400" y="18025"/>
                  </a:lnTo>
                  <a:lnTo>
                    <a:pt x="13400" y="18323"/>
                  </a:lnTo>
                  <a:lnTo>
                    <a:pt x="13467" y="18025"/>
                  </a:lnTo>
                  <a:lnTo>
                    <a:pt x="13467" y="18323"/>
                  </a:lnTo>
                  <a:lnTo>
                    <a:pt x="13400" y="18323"/>
                  </a:lnTo>
                  <a:lnTo>
                    <a:pt x="13400" y="18621"/>
                  </a:lnTo>
                  <a:lnTo>
                    <a:pt x="13267" y="18621"/>
                  </a:lnTo>
                  <a:close/>
                  <a:moveTo>
                    <a:pt x="14133" y="19663"/>
                  </a:moveTo>
                  <a:lnTo>
                    <a:pt x="14000" y="19663"/>
                  </a:lnTo>
                  <a:lnTo>
                    <a:pt x="14000" y="20259"/>
                  </a:lnTo>
                  <a:lnTo>
                    <a:pt x="13867" y="20259"/>
                  </a:lnTo>
                  <a:lnTo>
                    <a:pt x="13867" y="20557"/>
                  </a:lnTo>
                  <a:lnTo>
                    <a:pt x="13600" y="20557"/>
                  </a:lnTo>
                  <a:lnTo>
                    <a:pt x="13600" y="20855"/>
                  </a:lnTo>
                  <a:lnTo>
                    <a:pt x="13400" y="20855"/>
                  </a:lnTo>
                  <a:lnTo>
                    <a:pt x="13400" y="20557"/>
                  </a:lnTo>
                  <a:lnTo>
                    <a:pt x="13467" y="20557"/>
                  </a:lnTo>
                  <a:lnTo>
                    <a:pt x="13400" y="20557"/>
                  </a:lnTo>
                  <a:lnTo>
                    <a:pt x="13400" y="19961"/>
                  </a:lnTo>
                  <a:lnTo>
                    <a:pt x="13467" y="19663"/>
                  </a:lnTo>
                  <a:lnTo>
                    <a:pt x="13467" y="19366"/>
                  </a:lnTo>
                  <a:lnTo>
                    <a:pt x="13600" y="19366"/>
                  </a:lnTo>
                  <a:lnTo>
                    <a:pt x="13600" y="19663"/>
                  </a:lnTo>
                  <a:lnTo>
                    <a:pt x="13733" y="19663"/>
                  </a:lnTo>
                  <a:lnTo>
                    <a:pt x="13733" y="19366"/>
                  </a:lnTo>
                  <a:lnTo>
                    <a:pt x="13867" y="19366"/>
                  </a:lnTo>
                  <a:lnTo>
                    <a:pt x="13867" y="19068"/>
                  </a:lnTo>
                  <a:lnTo>
                    <a:pt x="14133" y="19068"/>
                  </a:lnTo>
                  <a:lnTo>
                    <a:pt x="14133" y="19366"/>
                  </a:lnTo>
                  <a:lnTo>
                    <a:pt x="14000" y="19366"/>
                  </a:lnTo>
                  <a:lnTo>
                    <a:pt x="14133" y="19663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65" name="Freeform 29"/>
            <p:cNvSpPr/>
            <p:nvPr/>
          </p:nvSpPr>
          <p:spPr>
            <a:xfrm>
              <a:off x="3880769" y="1937295"/>
              <a:ext cx="323851" cy="32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11594"/>
                  </a:moveTo>
                  <a:lnTo>
                    <a:pt x="18900" y="12071"/>
                  </a:lnTo>
                  <a:lnTo>
                    <a:pt x="19218" y="12388"/>
                  </a:lnTo>
                  <a:lnTo>
                    <a:pt x="19853" y="12388"/>
                  </a:lnTo>
                  <a:lnTo>
                    <a:pt x="19853" y="12706"/>
                  </a:lnTo>
                  <a:lnTo>
                    <a:pt x="20171" y="12706"/>
                  </a:lnTo>
                  <a:lnTo>
                    <a:pt x="20171" y="13024"/>
                  </a:lnTo>
                  <a:lnTo>
                    <a:pt x="19853" y="13341"/>
                  </a:lnTo>
                  <a:lnTo>
                    <a:pt x="19535" y="13976"/>
                  </a:lnTo>
                  <a:lnTo>
                    <a:pt x="19218" y="14135"/>
                  </a:lnTo>
                  <a:lnTo>
                    <a:pt x="19218" y="14453"/>
                  </a:lnTo>
                  <a:lnTo>
                    <a:pt x="18900" y="14453"/>
                  </a:lnTo>
                  <a:lnTo>
                    <a:pt x="18900" y="14771"/>
                  </a:lnTo>
                  <a:lnTo>
                    <a:pt x="19218" y="14771"/>
                  </a:lnTo>
                  <a:lnTo>
                    <a:pt x="19535" y="15406"/>
                  </a:lnTo>
                  <a:lnTo>
                    <a:pt x="19535" y="15724"/>
                  </a:lnTo>
                  <a:lnTo>
                    <a:pt x="19853" y="16041"/>
                  </a:lnTo>
                  <a:lnTo>
                    <a:pt x="19853" y="16359"/>
                  </a:lnTo>
                  <a:lnTo>
                    <a:pt x="20171" y="16518"/>
                  </a:lnTo>
                  <a:lnTo>
                    <a:pt x="20488" y="16518"/>
                  </a:lnTo>
                  <a:lnTo>
                    <a:pt x="20806" y="16835"/>
                  </a:lnTo>
                  <a:lnTo>
                    <a:pt x="20965" y="16835"/>
                  </a:lnTo>
                  <a:lnTo>
                    <a:pt x="20965" y="18424"/>
                  </a:lnTo>
                  <a:lnTo>
                    <a:pt x="21600" y="18424"/>
                  </a:lnTo>
                  <a:lnTo>
                    <a:pt x="21600" y="19218"/>
                  </a:lnTo>
                  <a:lnTo>
                    <a:pt x="20965" y="19218"/>
                  </a:lnTo>
                  <a:lnTo>
                    <a:pt x="20965" y="19535"/>
                  </a:lnTo>
                  <a:lnTo>
                    <a:pt x="20488" y="19535"/>
                  </a:lnTo>
                  <a:lnTo>
                    <a:pt x="20488" y="19853"/>
                  </a:lnTo>
                  <a:lnTo>
                    <a:pt x="20488" y="19535"/>
                  </a:lnTo>
                  <a:lnTo>
                    <a:pt x="20488" y="19853"/>
                  </a:lnTo>
                  <a:lnTo>
                    <a:pt x="20171" y="19853"/>
                  </a:lnTo>
                  <a:lnTo>
                    <a:pt x="20171" y="20488"/>
                  </a:lnTo>
                  <a:lnTo>
                    <a:pt x="19853" y="20488"/>
                  </a:lnTo>
                  <a:lnTo>
                    <a:pt x="19853" y="21282"/>
                  </a:lnTo>
                  <a:lnTo>
                    <a:pt x="19535" y="21282"/>
                  </a:lnTo>
                  <a:lnTo>
                    <a:pt x="19535" y="21600"/>
                  </a:lnTo>
                  <a:lnTo>
                    <a:pt x="19218" y="21600"/>
                  </a:lnTo>
                  <a:lnTo>
                    <a:pt x="19218" y="21282"/>
                  </a:lnTo>
                  <a:lnTo>
                    <a:pt x="18582" y="21282"/>
                  </a:lnTo>
                  <a:lnTo>
                    <a:pt x="18582" y="20965"/>
                  </a:lnTo>
                  <a:lnTo>
                    <a:pt x="18424" y="20965"/>
                  </a:lnTo>
                  <a:lnTo>
                    <a:pt x="18424" y="21282"/>
                  </a:lnTo>
                  <a:lnTo>
                    <a:pt x="18424" y="20965"/>
                  </a:lnTo>
                  <a:lnTo>
                    <a:pt x="16835" y="20965"/>
                  </a:lnTo>
                  <a:lnTo>
                    <a:pt x="16518" y="20806"/>
                  </a:lnTo>
                  <a:lnTo>
                    <a:pt x="16041" y="20806"/>
                  </a:lnTo>
                  <a:lnTo>
                    <a:pt x="16041" y="20965"/>
                  </a:lnTo>
                  <a:lnTo>
                    <a:pt x="15724" y="20806"/>
                  </a:lnTo>
                  <a:lnTo>
                    <a:pt x="15088" y="20806"/>
                  </a:lnTo>
                  <a:lnTo>
                    <a:pt x="15088" y="20488"/>
                  </a:lnTo>
                  <a:lnTo>
                    <a:pt x="14771" y="20488"/>
                  </a:lnTo>
                  <a:lnTo>
                    <a:pt x="14771" y="19218"/>
                  </a:lnTo>
                  <a:lnTo>
                    <a:pt x="14453" y="18900"/>
                  </a:lnTo>
                  <a:lnTo>
                    <a:pt x="14453" y="18582"/>
                  </a:lnTo>
                  <a:lnTo>
                    <a:pt x="13024" y="18582"/>
                  </a:lnTo>
                  <a:lnTo>
                    <a:pt x="13024" y="19218"/>
                  </a:lnTo>
                  <a:lnTo>
                    <a:pt x="12388" y="19218"/>
                  </a:lnTo>
                  <a:lnTo>
                    <a:pt x="12071" y="19535"/>
                  </a:lnTo>
                  <a:lnTo>
                    <a:pt x="11753" y="19218"/>
                  </a:lnTo>
                  <a:lnTo>
                    <a:pt x="10959" y="19218"/>
                  </a:lnTo>
                  <a:lnTo>
                    <a:pt x="10641" y="18900"/>
                  </a:lnTo>
                  <a:lnTo>
                    <a:pt x="10641" y="18582"/>
                  </a:lnTo>
                  <a:lnTo>
                    <a:pt x="10006" y="18582"/>
                  </a:lnTo>
                  <a:lnTo>
                    <a:pt x="10006" y="18424"/>
                  </a:lnTo>
                  <a:lnTo>
                    <a:pt x="9688" y="18424"/>
                  </a:lnTo>
                  <a:lnTo>
                    <a:pt x="9688" y="18106"/>
                  </a:lnTo>
                  <a:lnTo>
                    <a:pt x="9371" y="18106"/>
                  </a:lnTo>
                  <a:lnTo>
                    <a:pt x="9371" y="17788"/>
                  </a:lnTo>
                  <a:lnTo>
                    <a:pt x="9212" y="17788"/>
                  </a:lnTo>
                  <a:lnTo>
                    <a:pt x="8894" y="17471"/>
                  </a:lnTo>
                  <a:lnTo>
                    <a:pt x="8259" y="17471"/>
                  </a:lnTo>
                  <a:lnTo>
                    <a:pt x="8259" y="17153"/>
                  </a:lnTo>
                  <a:lnTo>
                    <a:pt x="7941" y="16835"/>
                  </a:lnTo>
                  <a:lnTo>
                    <a:pt x="7941" y="16359"/>
                  </a:lnTo>
                  <a:lnTo>
                    <a:pt x="7782" y="16359"/>
                  </a:lnTo>
                  <a:lnTo>
                    <a:pt x="7782" y="15724"/>
                  </a:lnTo>
                  <a:lnTo>
                    <a:pt x="7465" y="15724"/>
                  </a:lnTo>
                  <a:lnTo>
                    <a:pt x="7465" y="15088"/>
                  </a:lnTo>
                  <a:lnTo>
                    <a:pt x="7147" y="15088"/>
                  </a:lnTo>
                  <a:lnTo>
                    <a:pt x="7147" y="14453"/>
                  </a:lnTo>
                  <a:lnTo>
                    <a:pt x="6829" y="14453"/>
                  </a:lnTo>
                  <a:lnTo>
                    <a:pt x="6829" y="14135"/>
                  </a:lnTo>
                  <a:lnTo>
                    <a:pt x="6512" y="14135"/>
                  </a:lnTo>
                  <a:lnTo>
                    <a:pt x="6194" y="14453"/>
                  </a:lnTo>
                  <a:lnTo>
                    <a:pt x="6194" y="14135"/>
                  </a:lnTo>
                  <a:lnTo>
                    <a:pt x="5876" y="14135"/>
                  </a:lnTo>
                  <a:lnTo>
                    <a:pt x="5559" y="13976"/>
                  </a:lnTo>
                  <a:lnTo>
                    <a:pt x="5876" y="13976"/>
                  </a:lnTo>
                  <a:lnTo>
                    <a:pt x="5876" y="13659"/>
                  </a:lnTo>
                  <a:lnTo>
                    <a:pt x="5559" y="13659"/>
                  </a:lnTo>
                  <a:lnTo>
                    <a:pt x="5400" y="13976"/>
                  </a:lnTo>
                  <a:lnTo>
                    <a:pt x="5559" y="14135"/>
                  </a:lnTo>
                  <a:lnTo>
                    <a:pt x="5559" y="14453"/>
                  </a:lnTo>
                  <a:lnTo>
                    <a:pt x="5082" y="14453"/>
                  </a:lnTo>
                  <a:lnTo>
                    <a:pt x="5082" y="14135"/>
                  </a:lnTo>
                  <a:lnTo>
                    <a:pt x="4765" y="13976"/>
                  </a:lnTo>
                  <a:lnTo>
                    <a:pt x="4447" y="13976"/>
                  </a:lnTo>
                  <a:lnTo>
                    <a:pt x="4447" y="13024"/>
                  </a:lnTo>
                  <a:lnTo>
                    <a:pt x="4129" y="13024"/>
                  </a:lnTo>
                  <a:lnTo>
                    <a:pt x="4129" y="12071"/>
                  </a:lnTo>
                  <a:lnTo>
                    <a:pt x="4447" y="11753"/>
                  </a:lnTo>
                  <a:lnTo>
                    <a:pt x="4129" y="11753"/>
                  </a:lnTo>
                  <a:lnTo>
                    <a:pt x="4129" y="11276"/>
                  </a:lnTo>
                  <a:lnTo>
                    <a:pt x="3812" y="11276"/>
                  </a:lnTo>
                  <a:lnTo>
                    <a:pt x="3812" y="10959"/>
                  </a:lnTo>
                  <a:lnTo>
                    <a:pt x="3494" y="10959"/>
                  </a:lnTo>
                  <a:lnTo>
                    <a:pt x="3494" y="10641"/>
                  </a:lnTo>
                  <a:lnTo>
                    <a:pt x="3176" y="10641"/>
                  </a:lnTo>
                  <a:lnTo>
                    <a:pt x="3018" y="10324"/>
                  </a:lnTo>
                  <a:lnTo>
                    <a:pt x="2700" y="10006"/>
                  </a:lnTo>
                  <a:lnTo>
                    <a:pt x="2382" y="10006"/>
                  </a:lnTo>
                  <a:lnTo>
                    <a:pt x="2382" y="9529"/>
                  </a:lnTo>
                  <a:lnTo>
                    <a:pt x="2065" y="9529"/>
                  </a:lnTo>
                  <a:lnTo>
                    <a:pt x="2065" y="9212"/>
                  </a:lnTo>
                  <a:lnTo>
                    <a:pt x="1747" y="9212"/>
                  </a:lnTo>
                  <a:lnTo>
                    <a:pt x="1747" y="8576"/>
                  </a:lnTo>
                  <a:lnTo>
                    <a:pt x="1429" y="8576"/>
                  </a:lnTo>
                  <a:lnTo>
                    <a:pt x="1747" y="8576"/>
                  </a:lnTo>
                  <a:lnTo>
                    <a:pt x="1747" y="7941"/>
                  </a:lnTo>
                  <a:lnTo>
                    <a:pt x="1429" y="7941"/>
                  </a:lnTo>
                  <a:lnTo>
                    <a:pt x="1747" y="7624"/>
                  </a:lnTo>
                  <a:lnTo>
                    <a:pt x="2065" y="7624"/>
                  </a:lnTo>
                  <a:lnTo>
                    <a:pt x="1747" y="7624"/>
                  </a:lnTo>
                  <a:lnTo>
                    <a:pt x="1747" y="7306"/>
                  </a:lnTo>
                  <a:lnTo>
                    <a:pt x="2065" y="7306"/>
                  </a:lnTo>
                  <a:lnTo>
                    <a:pt x="2065" y="7147"/>
                  </a:lnTo>
                  <a:lnTo>
                    <a:pt x="2065" y="7306"/>
                  </a:lnTo>
                  <a:lnTo>
                    <a:pt x="2065" y="7147"/>
                  </a:lnTo>
                  <a:lnTo>
                    <a:pt x="2382" y="7147"/>
                  </a:lnTo>
                  <a:lnTo>
                    <a:pt x="2382" y="6512"/>
                  </a:lnTo>
                  <a:lnTo>
                    <a:pt x="2065" y="6194"/>
                  </a:lnTo>
                  <a:lnTo>
                    <a:pt x="2382" y="6194"/>
                  </a:lnTo>
                  <a:lnTo>
                    <a:pt x="2382" y="5876"/>
                  </a:lnTo>
                  <a:lnTo>
                    <a:pt x="2700" y="5876"/>
                  </a:lnTo>
                  <a:lnTo>
                    <a:pt x="2065" y="5876"/>
                  </a:lnTo>
                  <a:lnTo>
                    <a:pt x="1747" y="5559"/>
                  </a:lnTo>
                  <a:lnTo>
                    <a:pt x="1429" y="5559"/>
                  </a:lnTo>
                  <a:lnTo>
                    <a:pt x="1429" y="5082"/>
                  </a:lnTo>
                  <a:lnTo>
                    <a:pt x="1112" y="5082"/>
                  </a:lnTo>
                  <a:lnTo>
                    <a:pt x="1112" y="4447"/>
                  </a:lnTo>
                  <a:lnTo>
                    <a:pt x="953" y="4447"/>
                  </a:lnTo>
                  <a:lnTo>
                    <a:pt x="953" y="3494"/>
                  </a:lnTo>
                  <a:lnTo>
                    <a:pt x="635" y="3494"/>
                  </a:lnTo>
                  <a:lnTo>
                    <a:pt x="635" y="2859"/>
                  </a:lnTo>
                  <a:lnTo>
                    <a:pt x="318" y="2700"/>
                  </a:lnTo>
                  <a:lnTo>
                    <a:pt x="318" y="2382"/>
                  </a:lnTo>
                  <a:lnTo>
                    <a:pt x="635" y="2065"/>
                  </a:lnTo>
                  <a:lnTo>
                    <a:pt x="318" y="2065"/>
                  </a:lnTo>
                  <a:lnTo>
                    <a:pt x="318" y="794"/>
                  </a:lnTo>
                  <a:lnTo>
                    <a:pt x="0" y="635"/>
                  </a:lnTo>
                  <a:lnTo>
                    <a:pt x="0" y="318"/>
                  </a:lnTo>
                  <a:lnTo>
                    <a:pt x="318" y="318"/>
                  </a:lnTo>
                  <a:lnTo>
                    <a:pt x="318" y="635"/>
                  </a:lnTo>
                  <a:lnTo>
                    <a:pt x="318" y="318"/>
                  </a:lnTo>
                  <a:lnTo>
                    <a:pt x="635" y="318"/>
                  </a:lnTo>
                  <a:lnTo>
                    <a:pt x="635" y="0"/>
                  </a:lnTo>
                  <a:lnTo>
                    <a:pt x="953" y="0"/>
                  </a:lnTo>
                  <a:lnTo>
                    <a:pt x="953" y="318"/>
                  </a:lnTo>
                  <a:lnTo>
                    <a:pt x="1112" y="318"/>
                  </a:lnTo>
                  <a:lnTo>
                    <a:pt x="1112" y="635"/>
                  </a:lnTo>
                  <a:lnTo>
                    <a:pt x="1429" y="794"/>
                  </a:lnTo>
                  <a:lnTo>
                    <a:pt x="1429" y="1112"/>
                  </a:lnTo>
                  <a:lnTo>
                    <a:pt x="3018" y="1112"/>
                  </a:lnTo>
                  <a:lnTo>
                    <a:pt x="3018" y="794"/>
                  </a:lnTo>
                  <a:lnTo>
                    <a:pt x="3176" y="794"/>
                  </a:lnTo>
                  <a:lnTo>
                    <a:pt x="3494" y="635"/>
                  </a:lnTo>
                  <a:lnTo>
                    <a:pt x="3812" y="635"/>
                  </a:lnTo>
                  <a:lnTo>
                    <a:pt x="3812" y="318"/>
                  </a:lnTo>
                  <a:lnTo>
                    <a:pt x="4129" y="0"/>
                  </a:lnTo>
                  <a:lnTo>
                    <a:pt x="4447" y="0"/>
                  </a:lnTo>
                  <a:lnTo>
                    <a:pt x="5082" y="635"/>
                  </a:lnTo>
                  <a:lnTo>
                    <a:pt x="4765" y="635"/>
                  </a:lnTo>
                  <a:lnTo>
                    <a:pt x="4765" y="1112"/>
                  </a:lnTo>
                  <a:lnTo>
                    <a:pt x="4447" y="1112"/>
                  </a:lnTo>
                  <a:lnTo>
                    <a:pt x="4765" y="1429"/>
                  </a:lnTo>
                  <a:lnTo>
                    <a:pt x="4765" y="1747"/>
                  </a:lnTo>
                  <a:lnTo>
                    <a:pt x="5082" y="1747"/>
                  </a:lnTo>
                  <a:lnTo>
                    <a:pt x="5082" y="2065"/>
                  </a:lnTo>
                  <a:lnTo>
                    <a:pt x="5400" y="2065"/>
                  </a:lnTo>
                  <a:lnTo>
                    <a:pt x="5400" y="1747"/>
                  </a:lnTo>
                  <a:lnTo>
                    <a:pt x="5559" y="1747"/>
                  </a:lnTo>
                  <a:lnTo>
                    <a:pt x="6512" y="2065"/>
                  </a:lnTo>
                  <a:lnTo>
                    <a:pt x="7147" y="2065"/>
                  </a:lnTo>
                  <a:lnTo>
                    <a:pt x="7465" y="1747"/>
                  </a:lnTo>
                  <a:lnTo>
                    <a:pt x="7941" y="1747"/>
                  </a:lnTo>
                  <a:lnTo>
                    <a:pt x="8259" y="1429"/>
                  </a:lnTo>
                  <a:lnTo>
                    <a:pt x="8259" y="1747"/>
                  </a:lnTo>
                  <a:lnTo>
                    <a:pt x="8894" y="2382"/>
                  </a:lnTo>
                  <a:lnTo>
                    <a:pt x="8894" y="2700"/>
                  </a:lnTo>
                  <a:lnTo>
                    <a:pt x="9212" y="2700"/>
                  </a:lnTo>
                  <a:lnTo>
                    <a:pt x="9212" y="2859"/>
                  </a:lnTo>
                  <a:lnTo>
                    <a:pt x="10006" y="2859"/>
                  </a:lnTo>
                  <a:lnTo>
                    <a:pt x="10006" y="3176"/>
                  </a:lnTo>
                  <a:lnTo>
                    <a:pt x="10324" y="3176"/>
                  </a:lnTo>
                  <a:lnTo>
                    <a:pt x="10641" y="3494"/>
                  </a:lnTo>
                  <a:lnTo>
                    <a:pt x="11753" y="3494"/>
                  </a:lnTo>
                  <a:lnTo>
                    <a:pt x="12071" y="3176"/>
                  </a:lnTo>
                  <a:lnTo>
                    <a:pt x="12071" y="2859"/>
                  </a:lnTo>
                  <a:lnTo>
                    <a:pt x="12388" y="2859"/>
                  </a:lnTo>
                  <a:lnTo>
                    <a:pt x="12388" y="2700"/>
                  </a:lnTo>
                  <a:lnTo>
                    <a:pt x="12706" y="2700"/>
                  </a:lnTo>
                  <a:lnTo>
                    <a:pt x="12706" y="2382"/>
                  </a:lnTo>
                  <a:lnTo>
                    <a:pt x="13818" y="2382"/>
                  </a:lnTo>
                  <a:lnTo>
                    <a:pt x="13818" y="2065"/>
                  </a:lnTo>
                  <a:lnTo>
                    <a:pt x="14453" y="2065"/>
                  </a:lnTo>
                  <a:lnTo>
                    <a:pt x="14453" y="2382"/>
                  </a:lnTo>
                  <a:lnTo>
                    <a:pt x="14771" y="2382"/>
                  </a:lnTo>
                  <a:lnTo>
                    <a:pt x="14771" y="2065"/>
                  </a:lnTo>
                  <a:lnTo>
                    <a:pt x="15088" y="2382"/>
                  </a:lnTo>
                  <a:lnTo>
                    <a:pt x="15088" y="2700"/>
                  </a:lnTo>
                  <a:lnTo>
                    <a:pt x="15406" y="2700"/>
                  </a:lnTo>
                  <a:lnTo>
                    <a:pt x="16041" y="2859"/>
                  </a:lnTo>
                  <a:lnTo>
                    <a:pt x="16200" y="3176"/>
                  </a:lnTo>
                  <a:lnTo>
                    <a:pt x="16518" y="2859"/>
                  </a:lnTo>
                  <a:lnTo>
                    <a:pt x="16518" y="3176"/>
                  </a:lnTo>
                  <a:lnTo>
                    <a:pt x="16518" y="2859"/>
                  </a:lnTo>
                  <a:lnTo>
                    <a:pt x="16835" y="2859"/>
                  </a:lnTo>
                  <a:lnTo>
                    <a:pt x="16835" y="3176"/>
                  </a:lnTo>
                  <a:lnTo>
                    <a:pt x="17153" y="3176"/>
                  </a:lnTo>
                  <a:lnTo>
                    <a:pt x="17153" y="3494"/>
                  </a:lnTo>
                  <a:lnTo>
                    <a:pt x="17471" y="3812"/>
                  </a:lnTo>
                  <a:lnTo>
                    <a:pt x="17788" y="3812"/>
                  </a:lnTo>
                  <a:lnTo>
                    <a:pt x="18106" y="4129"/>
                  </a:lnTo>
                  <a:lnTo>
                    <a:pt x="18106" y="4447"/>
                  </a:lnTo>
                  <a:lnTo>
                    <a:pt x="18424" y="4765"/>
                  </a:lnTo>
                  <a:lnTo>
                    <a:pt x="19218" y="4765"/>
                  </a:lnTo>
                  <a:lnTo>
                    <a:pt x="19218" y="6194"/>
                  </a:lnTo>
                  <a:lnTo>
                    <a:pt x="19535" y="6194"/>
                  </a:lnTo>
                  <a:lnTo>
                    <a:pt x="19218" y="6512"/>
                  </a:lnTo>
                  <a:lnTo>
                    <a:pt x="19218" y="7306"/>
                  </a:lnTo>
                  <a:lnTo>
                    <a:pt x="18900" y="7624"/>
                  </a:lnTo>
                  <a:lnTo>
                    <a:pt x="18582" y="7624"/>
                  </a:lnTo>
                  <a:lnTo>
                    <a:pt x="18900" y="7941"/>
                  </a:lnTo>
                  <a:lnTo>
                    <a:pt x="18582" y="7941"/>
                  </a:lnTo>
                  <a:lnTo>
                    <a:pt x="18582" y="9212"/>
                  </a:lnTo>
                  <a:lnTo>
                    <a:pt x="18900" y="9212"/>
                  </a:lnTo>
                  <a:lnTo>
                    <a:pt x="18900" y="9529"/>
                  </a:lnTo>
                  <a:lnTo>
                    <a:pt x="18582" y="9529"/>
                  </a:lnTo>
                  <a:lnTo>
                    <a:pt x="18582" y="10641"/>
                  </a:lnTo>
                  <a:lnTo>
                    <a:pt x="18900" y="10959"/>
                  </a:lnTo>
                  <a:lnTo>
                    <a:pt x="18900" y="11594"/>
                  </a:lnTo>
                  <a:close/>
                  <a:moveTo>
                    <a:pt x="13024" y="18900"/>
                  </a:moveTo>
                  <a:lnTo>
                    <a:pt x="13024" y="19218"/>
                  </a:lnTo>
                  <a:lnTo>
                    <a:pt x="13024" y="18900"/>
                  </a:lnTo>
                  <a:lnTo>
                    <a:pt x="13341" y="18900"/>
                  </a:lnTo>
                  <a:lnTo>
                    <a:pt x="13024" y="18900"/>
                  </a:lnTo>
                  <a:close/>
                  <a:moveTo>
                    <a:pt x="13818" y="18900"/>
                  </a:moveTo>
                  <a:lnTo>
                    <a:pt x="13659" y="18900"/>
                  </a:lnTo>
                  <a:lnTo>
                    <a:pt x="13659" y="19218"/>
                  </a:lnTo>
                  <a:lnTo>
                    <a:pt x="13024" y="19218"/>
                  </a:lnTo>
                  <a:lnTo>
                    <a:pt x="12706" y="19535"/>
                  </a:lnTo>
                  <a:lnTo>
                    <a:pt x="12706" y="19218"/>
                  </a:lnTo>
                  <a:lnTo>
                    <a:pt x="13341" y="19218"/>
                  </a:lnTo>
                  <a:lnTo>
                    <a:pt x="13341" y="18900"/>
                  </a:lnTo>
                  <a:lnTo>
                    <a:pt x="13659" y="18900"/>
                  </a:lnTo>
                  <a:lnTo>
                    <a:pt x="13659" y="18582"/>
                  </a:lnTo>
                  <a:lnTo>
                    <a:pt x="13818" y="18900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66" name="Freeform 30"/>
            <p:cNvSpPr/>
            <p:nvPr/>
          </p:nvSpPr>
          <p:spPr>
            <a:xfrm>
              <a:off x="3792663" y="1989682"/>
              <a:ext cx="164307" cy="183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2" y="13745"/>
                  </a:moveTo>
                  <a:lnTo>
                    <a:pt x="1252" y="13184"/>
                  </a:lnTo>
                  <a:lnTo>
                    <a:pt x="626" y="13184"/>
                  </a:lnTo>
                  <a:lnTo>
                    <a:pt x="626" y="12623"/>
                  </a:lnTo>
                  <a:lnTo>
                    <a:pt x="0" y="10379"/>
                  </a:lnTo>
                  <a:lnTo>
                    <a:pt x="626" y="10379"/>
                  </a:lnTo>
                  <a:lnTo>
                    <a:pt x="1252" y="9818"/>
                  </a:lnTo>
                  <a:lnTo>
                    <a:pt x="1878" y="9538"/>
                  </a:lnTo>
                  <a:lnTo>
                    <a:pt x="2191" y="9538"/>
                  </a:lnTo>
                  <a:lnTo>
                    <a:pt x="2817" y="8977"/>
                  </a:lnTo>
                  <a:lnTo>
                    <a:pt x="3443" y="8977"/>
                  </a:lnTo>
                  <a:lnTo>
                    <a:pt x="4070" y="8416"/>
                  </a:lnTo>
                  <a:lnTo>
                    <a:pt x="5322" y="7855"/>
                  </a:lnTo>
                  <a:lnTo>
                    <a:pt x="5322" y="5610"/>
                  </a:lnTo>
                  <a:lnTo>
                    <a:pt x="5948" y="5330"/>
                  </a:lnTo>
                  <a:lnTo>
                    <a:pt x="5948" y="1964"/>
                  </a:lnTo>
                  <a:lnTo>
                    <a:pt x="6887" y="1964"/>
                  </a:lnTo>
                  <a:lnTo>
                    <a:pt x="8139" y="1122"/>
                  </a:lnTo>
                  <a:lnTo>
                    <a:pt x="8139" y="561"/>
                  </a:lnTo>
                  <a:lnTo>
                    <a:pt x="8765" y="561"/>
                  </a:lnTo>
                  <a:lnTo>
                    <a:pt x="8765" y="0"/>
                  </a:lnTo>
                  <a:lnTo>
                    <a:pt x="10017" y="0"/>
                  </a:lnTo>
                  <a:lnTo>
                    <a:pt x="10643" y="561"/>
                  </a:lnTo>
                  <a:lnTo>
                    <a:pt x="11583" y="561"/>
                  </a:lnTo>
                  <a:lnTo>
                    <a:pt x="11583" y="0"/>
                  </a:lnTo>
                  <a:lnTo>
                    <a:pt x="12209" y="0"/>
                  </a:lnTo>
                  <a:lnTo>
                    <a:pt x="12209" y="1122"/>
                  </a:lnTo>
                  <a:lnTo>
                    <a:pt x="12835" y="1122"/>
                  </a:lnTo>
                  <a:lnTo>
                    <a:pt x="12835" y="561"/>
                  </a:lnTo>
                  <a:lnTo>
                    <a:pt x="13461" y="561"/>
                  </a:lnTo>
                  <a:lnTo>
                    <a:pt x="13461" y="1403"/>
                  </a:lnTo>
                  <a:lnTo>
                    <a:pt x="14087" y="1403"/>
                  </a:lnTo>
                  <a:lnTo>
                    <a:pt x="14087" y="2525"/>
                  </a:lnTo>
                  <a:lnTo>
                    <a:pt x="14713" y="2525"/>
                  </a:lnTo>
                  <a:lnTo>
                    <a:pt x="14713" y="3647"/>
                  </a:lnTo>
                  <a:lnTo>
                    <a:pt x="15026" y="3647"/>
                  </a:lnTo>
                  <a:lnTo>
                    <a:pt x="15652" y="4208"/>
                  </a:lnTo>
                  <a:lnTo>
                    <a:pt x="16278" y="4208"/>
                  </a:lnTo>
                  <a:lnTo>
                    <a:pt x="16278" y="4769"/>
                  </a:lnTo>
                  <a:lnTo>
                    <a:pt x="15652" y="4769"/>
                  </a:lnTo>
                  <a:lnTo>
                    <a:pt x="16278" y="5330"/>
                  </a:lnTo>
                  <a:lnTo>
                    <a:pt x="16278" y="6171"/>
                  </a:lnTo>
                  <a:lnTo>
                    <a:pt x="15652" y="6171"/>
                  </a:lnTo>
                  <a:lnTo>
                    <a:pt x="15652" y="6732"/>
                  </a:lnTo>
                  <a:lnTo>
                    <a:pt x="15652" y="6171"/>
                  </a:lnTo>
                  <a:lnTo>
                    <a:pt x="15652" y="6732"/>
                  </a:lnTo>
                  <a:lnTo>
                    <a:pt x="15026" y="6732"/>
                  </a:lnTo>
                  <a:lnTo>
                    <a:pt x="15026" y="7294"/>
                  </a:lnTo>
                  <a:lnTo>
                    <a:pt x="15652" y="7294"/>
                  </a:lnTo>
                  <a:lnTo>
                    <a:pt x="15026" y="7294"/>
                  </a:lnTo>
                  <a:lnTo>
                    <a:pt x="14713" y="7855"/>
                  </a:lnTo>
                  <a:lnTo>
                    <a:pt x="15026" y="7855"/>
                  </a:lnTo>
                  <a:lnTo>
                    <a:pt x="15026" y="8977"/>
                  </a:lnTo>
                  <a:lnTo>
                    <a:pt x="14713" y="8977"/>
                  </a:lnTo>
                  <a:lnTo>
                    <a:pt x="15026" y="8977"/>
                  </a:lnTo>
                  <a:lnTo>
                    <a:pt x="15026" y="9818"/>
                  </a:lnTo>
                  <a:lnTo>
                    <a:pt x="15652" y="9818"/>
                  </a:lnTo>
                  <a:lnTo>
                    <a:pt x="15652" y="10379"/>
                  </a:lnTo>
                  <a:lnTo>
                    <a:pt x="16278" y="10379"/>
                  </a:lnTo>
                  <a:lnTo>
                    <a:pt x="16278" y="11501"/>
                  </a:lnTo>
                  <a:lnTo>
                    <a:pt x="16904" y="11501"/>
                  </a:lnTo>
                  <a:lnTo>
                    <a:pt x="18157" y="12623"/>
                  </a:lnTo>
                  <a:lnTo>
                    <a:pt x="18783" y="12623"/>
                  </a:lnTo>
                  <a:lnTo>
                    <a:pt x="18783" y="13184"/>
                  </a:lnTo>
                  <a:lnTo>
                    <a:pt x="19409" y="13184"/>
                  </a:lnTo>
                  <a:lnTo>
                    <a:pt x="19409" y="13745"/>
                  </a:lnTo>
                  <a:lnTo>
                    <a:pt x="19722" y="13745"/>
                  </a:lnTo>
                  <a:lnTo>
                    <a:pt x="19722" y="14587"/>
                  </a:lnTo>
                  <a:lnTo>
                    <a:pt x="20348" y="14587"/>
                  </a:lnTo>
                  <a:lnTo>
                    <a:pt x="19722" y="15148"/>
                  </a:lnTo>
                  <a:lnTo>
                    <a:pt x="19722" y="16831"/>
                  </a:lnTo>
                  <a:lnTo>
                    <a:pt x="20348" y="16831"/>
                  </a:lnTo>
                  <a:lnTo>
                    <a:pt x="20348" y="18234"/>
                  </a:lnTo>
                  <a:lnTo>
                    <a:pt x="20974" y="18234"/>
                  </a:lnTo>
                  <a:lnTo>
                    <a:pt x="21600" y="18795"/>
                  </a:lnTo>
                  <a:lnTo>
                    <a:pt x="21600" y="19356"/>
                  </a:lnTo>
                  <a:lnTo>
                    <a:pt x="20348" y="19356"/>
                  </a:lnTo>
                  <a:lnTo>
                    <a:pt x="19722" y="18795"/>
                  </a:lnTo>
                  <a:lnTo>
                    <a:pt x="19409" y="18795"/>
                  </a:lnTo>
                  <a:lnTo>
                    <a:pt x="18783" y="19356"/>
                  </a:lnTo>
                  <a:lnTo>
                    <a:pt x="18783" y="19917"/>
                  </a:lnTo>
                  <a:lnTo>
                    <a:pt x="18157" y="20478"/>
                  </a:lnTo>
                  <a:lnTo>
                    <a:pt x="18157" y="21039"/>
                  </a:lnTo>
                  <a:lnTo>
                    <a:pt x="17530" y="21039"/>
                  </a:lnTo>
                  <a:lnTo>
                    <a:pt x="17530" y="21600"/>
                  </a:lnTo>
                  <a:lnTo>
                    <a:pt x="13461" y="21600"/>
                  </a:lnTo>
                  <a:lnTo>
                    <a:pt x="10957" y="19356"/>
                  </a:lnTo>
                  <a:lnTo>
                    <a:pt x="9391" y="18234"/>
                  </a:lnTo>
                  <a:lnTo>
                    <a:pt x="9391" y="17953"/>
                  </a:lnTo>
                  <a:lnTo>
                    <a:pt x="7513" y="16270"/>
                  </a:lnTo>
                  <a:lnTo>
                    <a:pt x="5948" y="15709"/>
                  </a:lnTo>
                  <a:lnTo>
                    <a:pt x="3443" y="14026"/>
                  </a:lnTo>
                  <a:lnTo>
                    <a:pt x="2817" y="14026"/>
                  </a:lnTo>
                  <a:lnTo>
                    <a:pt x="1878" y="13745"/>
                  </a:lnTo>
                  <a:lnTo>
                    <a:pt x="1252" y="13745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67" name="Freeform 31"/>
            <p:cNvSpPr/>
            <p:nvPr/>
          </p:nvSpPr>
          <p:spPr>
            <a:xfrm>
              <a:off x="3716463" y="2082551"/>
              <a:ext cx="21432" cy="80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00" y="13341"/>
                  </a:moveTo>
                  <a:lnTo>
                    <a:pt x="16800" y="15882"/>
                  </a:lnTo>
                  <a:lnTo>
                    <a:pt x="14400" y="16518"/>
                  </a:lnTo>
                  <a:lnTo>
                    <a:pt x="14400" y="21600"/>
                  </a:lnTo>
                  <a:lnTo>
                    <a:pt x="9600" y="21600"/>
                  </a:lnTo>
                  <a:lnTo>
                    <a:pt x="9600" y="17788"/>
                  </a:lnTo>
                  <a:lnTo>
                    <a:pt x="4800" y="16518"/>
                  </a:lnTo>
                  <a:lnTo>
                    <a:pt x="4800" y="14612"/>
                  </a:lnTo>
                  <a:lnTo>
                    <a:pt x="0" y="12071"/>
                  </a:lnTo>
                  <a:lnTo>
                    <a:pt x="0" y="10800"/>
                  </a:lnTo>
                  <a:lnTo>
                    <a:pt x="4800" y="10800"/>
                  </a:lnTo>
                  <a:lnTo>
                    <a:pt x="4800" y="8259"/>
                  </a:lnTo>
                  <a:lnTo>
                    <a:pt x="9600" y="8259"/>
                  </a:lnTo>
                  <a:lnTo>
                    <a:pt x="9600" y="3812"/>
                  </a:lnTo>
                  <a:lnTo>
                    <a:pt x="14400" y="2541"/>
                  </a:lnTo>
                  <a:lnTo>
                    <a:pt x="14400" y="1271"/>
                  </a:lnTo>
                  <a:lnTo>
                    <a:pt x="21600" y="1271"/>
                  </a:lnTo>
                  <a:lnTo>
                    <a:pt x="21600" y="0"/>
                  </a:lnTo>
                  <a:lnTo>
                    <a:pt x="21600" y="5082"/>
                  </a:lnTo>
                  <a:lnTo>
                    <a:pt x="16800" y="5082"/>
                  </a:lnTo>
                  <a:lnTo>
                    <a:pt x="16800" y="3812"/>
                  </a:lnTo>
                  <a:lnTo>
                    <a:pt x="14400" y="5082"/>
                  </a:lnTo>
                  <a:lnTo>
                    <a:pt x="14400" y="8259"/>
                  </a:lnTo>
                  <a:lnTo>
                    <a:pt x="16800" y="8259"/>
                  </a:lnTo>
                  <a:lnTo>
                    <a:pt x="14400" y="8259"/>
                  </a:lnTo>
                  <a:lnTo>
                    <a:pt x="14400" y="10800"/>
                  </a:lnTo>
                  <a:lnTo>
                    <a:pt x="9600" y="10800"/>
                  </a:lnTo>
                  <a:lnTo>
                    <a:pt x="16800" y="10800"/>
                  </a:lnTo>
                  <a:lnTo>
                    <a:pt x="16800" y="9529"/>
                  </a:lnTo>
                  <a:lnTo>
                    <a:pt x="21600" y="9529"/>
                  </a:lnTo>
                  <a:lnTo>
                    <a:pt x="21600" y="10800"/>
                  </a:lnTo>
                  <a:lnTo>
                    <a:pt x="16800" y="12071"/>
                  </a:lnTo>
                  <a:lnTo>
                    <a:pt x="21600" y="12071"/>
                  </a:lnTo>
                  <a:lnTo>
                    <a:pt x="16800" y="13341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68" name="Freeform 32"/>
            <p:cNvSpPr/>
            <p:nvPr/>
          </p:nvSpPr>
          <p:spPr>
            <a:xfrm>
              <a:off x="5219031" y="1799182"/>
              <a:ext cx="369094" cy="47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919" y="12251"/>
                  </a:moveTo>
                  <a:lnTo>
                    <a:pt x="8640" y="12251"/>
                  </a:lnTo>
                  <a:lnTo>
                    <a:pt x="8640" y="12036"/>
                  </a:lnTo>
                  <a:lnTo>
                    <a:pt x="8640" y="12251"/>
                  </a:lnTo>
                  <a:lnTo>
                    <a:pt x="8640" y="12036"/>
                  </a:lnTo>
                  <a:lnTo>
                    <a:pt x="8919" y="12036"/>
                  </a:lnTo>
                  <a:lnTo>
                    <a:pt x="8919" y="12251"/>
                  </a:lnTo>
                  <a:close/>
                  <a:moveTo>
                    <a:pt x="6550" y="13648"/>
                  </a:moveTo>
                  <a:lnTo>
                    <a:pt x="6828" y="13433"/>
                  </a:lnTo>
                  <a:lnTo>
                    <a:pt x="6828" y="13648"/>
                  </a:lnTo>
                  <a:lnTo>
                    <a:pt x="6550" y="13648"/>
                  </a:lnTo>
                  <a:close/>
                  <a:moveTo>
                    <a:pt x="20067" y="3009"/>
                  </a:moveTo>
                  <a:lnTo>
                    <a:pt x="19788" y="3224"/>
                  </a:lnTo>
                  <a:lnTo>
                    <a:pt x="19649" y="3224"/>
                  </a:lnTo>
                  <a:lnTo>
                    <a:pt x="19649" y="3761"/>
                  </a:lnTo>
                  <a:lnTo>
                    <a:pt x="19370" y="3761"/>
                  </a:lnTo>
                  <a:lnTo>
                    <a:pt x="19092" y="3546"/>
                  </a:lnTo>
                  <a:lnTo>
                    <a:pt x="18813" y="3546"/>
                  </a:lnTo>
                  <a:lnTo>
                    <a:pt x="18534" y="3331"/>
                  </a:lnTo>
                  <a:lnTo>
                    <a:pt x="18255" y="3331"/>
                  </a:lnTo>
                  <a:lnTo>
                    <a:pt x="18255" y="3224"/>
                  </a:lnTo>
                  <a:lnTo>
                    <a:pt x="17698" y="3224"/>
                  </a:lnTo>
                  <a:lnTo>
                    <a:pt x="17559" y="3331"/>
                  </a:lnTo>
                  <a:lnTo>
                    <a:pt x="17280" y="3331"/>
                  </a:lnTo>
                  <a:lnTo>
                    <a:pt x="17001" y="3224"/>
                  </a:lnTo>
                  <a:lnTo>
                    <a:pt x="16723" y="3224"/>
                  </a:lnTo>
                  <a:lnTo>
                    <a:pt x="16723" y="3331"/>
                  </a:lnTo>
                  <a:lnTo>
                    <a:pt x="16444" y="3331"/>
                  </a:lnTo>
                  <a:lnTo>
                    <a:pt x="16444" y="3546"/>
                  </a:lnTo>
                  <a:lnTo>
                    <a:pt x="17001" y="3546"/>
                  </a:lnTo>
                  <a:lnTo>
                    <a:pt x="17001" y="3761"/>
                  </a:lnTo>
                  <a:lnTo>
                    <a:pt x="17280" y="3761"/>
                  </a:lnTo>
                  <a:lnTo>
                    <a:pt x="17280" y="3976"/>
                  </a:lnTo>
                  <a:lnTo>
                    <a:pt x="17559" y="3976"/>
                  </a:lnTo>
                  <a:lnTo>
                    <a:pt x="17280" y="3976"/>
                  </a:lnTo>
                  <a:lnTo>
                    <a:pt x="17280" y="4191"/>
                  </a:lnTo>
                  <a:lnTo>
                    <a:pt x="17001" y="3976"/>
                  </a:lnTo>
                  <a:lnTo>
                    <a:pt x="16723" y="4191"/>
                  </a:lnTo>
                  <a:lnTo>
                    <a:pt x="16723" y="4406"/>
                  </a:lnTo>
                  <a:lnTo>
                    <a:pt x="16165" y="4406"/>
                  </a:lnTo>
                  <a:lnTo>
                    <a:pt x="16165" y="4191"/>
                  </a:lnTo>
                  <a:lnTo>
                    <a:pt x="16444" y="3976"/>
                  </a:lnTo>
                  <a:lnTo>
                    <a:pt x="16444" y="3761"/>
                  </a:lnTo>
                  <a:lnTo>
                    <a:pt x="16165" y="3761"/>
                  </a:lnTo>
                  <a:lnTo>
                    <a:pt x="16165" y="3546"/>
                  </a:lnTo>
                  <a:lnTo>
                    <a:pt x="15886" y="3546"/>
                  </a:lnTo>
                  <a:lnTo>
                    <a:pt x="15886" y="3331"/>
                  </a:lnTo>
                  <a:lnTo>
                    <a:pt x="16165" y="3331"/>
                  </a:lnTo>
                  <a:lnTo>
                    <a:pt x="16165" y="3009"/>
                  </a:lnTo>
                  <a:lnTo>
                    <a:pt x="16723" y="3009"/>
                  </a:lnTo>
                  <a:lnTo>
                    <a:pt x="16723" y="2472"/>
                  </a:lnTo>
                  <a:lnTo>
                    <a:pt x="17001" y="2472"/>
                  </a:lnTo>
                  <a:lnTo>
                    <a:pt x="17001" y="2579"/>
                  </a:lnTo>
                  <a:lnTo>
                    <a:pt x="17559" y="2579"/>
                  </a:lnTo>
                  <a:lnTo>
                    <a:pt x="17559" y="2472"/>
                  </a:lnTo>
                  <a:lnTo>
                    <a:pt x="17698" y="2472"/>
                  </a:lnTo>
                  <a:lnTo>
                    <a:pt x="17698" y="2257"/>
                  </a:lnTo>
                  <a:lnTo>
                    <a:pt x="17559" y="2042"/>
                  </a:lnTo>
                  <a:lnTo>
                    <a:pt x="17698" y="2042"/>
                  </a:lnTo>
                  <a:lnTo>
                    <a:pt x="17698" y="1827"/>
                  </a:lnTo>
                  <a:lnTo>
                    <a:pt x="17977" y="1827"/>
                  </a:lnTo>
                  <a:lnTo>
                    <a:pt x="17977" y="645"/>
                  </a:lnTo>
                  <a:lnTo>
                    <a:pt x="17698" y="430"/>
                  </a:lnTo>
                  <a:lnTo>
                    <a:pt x="18255" y="0"/>
                  </a:lnTo>
                  <a:lnTo>
                    <a:pt x="18255" y="215"/>
                  </a:lnTo>
                  <a:lnTo>
                    <a:pt x="18534" y="215"/>
                  </a:lnTo>
                  <a:lnTo>
                    <a:pt x="18534" y="430"/>
                  </a:lnTo>
                  <a:lnTo>
                    <a:pt x="18813" y="645"/>
                  </a:lnTo>
                  <a:lnTo>
                    <a:pt x="18813" y="860"/>
                  </a:lnTo>
                  <a:lnTo>
                    <a:pt x="19092" y="860"/>
                  </a:lnTo>
                  <a:lnTo>
                    <a:pt x="19092" y="1075"/>
                  </a:lnTo>
                  <a:lnTo>
                    <a:pt x="19370" y="1075"/>
                  </a:lnTo>
                  <a:lnTo>
                    <a:pt x="19370" y="1182"/>
                  </a:lnTo>
                  <a:lnTo>
                    <a:pt x="19649" y="1397"/>
                  </a:lnTo>
                  <a:lnTo>
                    <a:pt x="19788" y="1397"/>
                  </a:lnTo>
                  <a:lnTo>
                    <a:pt x="19788" y="1612"/>
                  </a:lnTo>
                  <a:lnTo>
                    <a:pt x="20346" y="1612"/>
                  </a:lnTo>
                  <a:lnTo>
                    <a:pt x="20625" y="1827"/>
                  </a:lnTo>
                  <a:lnTo>
                    <a:pt x="21043" y="1827"/>
                  </a:lnTo>
                  <a:lnTo>
                    <a:pt x="21043" y="1612"/>
                  </a:lnTo>
                  <a:lnTo>
                    <a:pt x="21321" y="1612"/>
                  </a:lnTo>
                  <a:lnTo>
                    <a:pt x="21321" y="1397"/>
                  </a:lnTo>
                  <a:lnTo>
                    <a:pt x="21600" y="1397"/>
                  </a:lnTo>
                  <a:lnTo>
                    <a:pt x="21321" y="1612"/>
                  </a:lnTo>
                  <a:lnTo>
                    <a:pt x="21321" y="2257"/>
                  </a:lnTo>
                  <a:lnTo>
                    <a:pt x="21600" y="2257"/>
                  </a:lnTo>
                  <a:lnTo>
                    <a:pt x="21321" y="2257"/>
                  </a:lnTo>
                  <a:lnTo>
                    <a:pt x="21321" y="2472"/>
                  </a:lnTo>
                  <a:lnTo>
                    <a:pt x="21600" y="2472"/>
                  </a:lnTo>
                  <a:lnTo>
                    <a:pt x="21600" y="2579"/>
                  </a:lnTo>
                  <a:lnTo>
                    <a:pt x="21321" y="2579"/>
                  </a:lnTo>
                  <a:lnTo>
                    <a:pt x="21043" y="2794"/>
                  </a:lnTo>
                  <a:lnTo>
                    <a:pt x="21043" y="2579"/>
                  </a:lnTo>
                  <a:lnTo>
                    <a:pt x="20903" y="2794"/>
                  </a:lnTo>
                  <a:lnTo>
                    <a:pt x="20067" y="2794"/>
                  </a:lnTo>
                  <a:lnTo>
                    <a:pt x="20067" y="3009"/>
                  </a:lnTo>
                  <a:close/>
                  <a:moveTo>
                    <a:pt x="17280" y="215"/>
                  </a:moveTo>
                  <a:lnTo>
                    <a:pt x="17280" y="430"/>
                  </a:lnTo>
                  <a:lnTo>
                    <a:pt x="17280" y="215"/>
                  </a:lnTo>
                  <a:close/>
                  <a:moveTo>
                    <a:pt x="17559" y="430"/>
                  </a:moveTo>
                  <a:lnTo>
                    <a:pt x="17559" y="645"/>
                  </a:lnTo>
                  <a:lnTo>
                    <a:pt x="17559" y="430"/>
                  </a:lnTo>
                  <a:close/>
                  <a:moveTo>
                    <a:pt x="15747" y="3546"/>
                  </a:moveTo>
                  <a:lnTo>
                    <a:pt x="15886" y="3546"/>
                  </a:lnTo>
                  <a:lnTo>
                    <a:pt x="15747" y="3546"/>
                  </a:lnTo>
                  <a:lnTo>
                    <a:pt x="15747" y="3761"/>
                  </a:lnTo>
                  <a:lnTo>
                    <a:pt x="15747" y="3546"/>
                  </a:lnTo>
                  <a:close/>
                  <a:moveTo>
                    <a:pt x="10730" y="11176"/>
                  </a:moveTo>
                  <a:lnTo>
                    <a:pt x="10452" y="11176"/>
                  </a:lnTo>
                  <a:lnTo>
                    <a:pt x="10452" y="11391"/>
                  </a:lnTo>
                  <a:lnTo>
                    <a:pt x="10173" y="11391"/>
                  </a:lnTo>
                  <a:lnTo>
                    <a:pt x="10452" y="11391"/>
                  </a:lnTo>
                  <a:lnTo>
                    <a:pt x="10173" y="11606"/>
                  </a:lnTo>
                  <a:lnTo>
                    <a:pt x="9894" y="11391"/>
                  </a:lnTo>
                  <a:lnTo>
                    <a:pt x="9894" y="11606"/>
                  </a:lnTo>
                  <a:lnTo>
                    <a:pt x="9755" y="11606"/>
                  </a:lnTo>
                  <a:lnTo>
                    <a:pt x="9476" y="11821"/>
                  </a:lnTo>
                  <a:lnTo>
                    <a:pt x="9476" y="11606"/>
                  </a:lnTo>
                  <a:lnTo>
                    <a:pt x="9197" y="11606"/>
                  </a:lnTo>
                  <a:lnTo>
                    <a:pt x="9197" y="11821"/>
                  </a:lnTo>
                  <a:lnTo>
                    <a:pt x="8919" y="11821"/>
                  </a:lnTo>
                  <a:lnTo>
                    <a:pt x="8919" y="11606"/>
                  </a:lnTo>
                  <a:lnTo>
                    <a:pt x="8640" y="11606"/>
                  </a:lnTo>
                  <a:lnTo>
                    <a:pt x="8640" y="12036"/>
                  </a:lnTo>
                  <a:lnTo>
                    <a:pt x="8361" y="12036"/>
                  </a:lnTo>
                  <a:lnTo>
                    <a:pt x="8640" y="12251"/>
                  </a:lnTo>
                  <a:lnTo>
                    <a:pt x="8361" y="12251"/>
                  </a:lnTo>
                  <a:lnTo>
                    <a:pt x="8083" y="12036"/>
                  </a:lnTo>
                  <a:lnTo>
                    <a:pt x="7386" y="12036"/>
                  </a:lnTo>
                  <a:lnTo>
                    <a:pt x="7386" y="11606"/>
                  </a:lnTo>
                  <a:lnTo>
                    <a:pt x="7804" y="11606"/>
                  </a:lnTo>
                  <a:lnTo>
                    <a:pt x="7804" y="11391"/>
                  </a:lnTo>
                  <a:lnTo>
                    <a:pt x="8083" y="11391"/>
                  </a:lnTo>
                  <a:lnTo>
                    <a:pt x="8083" y="11176"/>
                  </a:lnTo>
                  <a:lnTo>
                    <a:pt x="8361" y="11176"/>
                  </a:lnTo>
                  <a:lnTo>
                    <a:pt x="8361" y="10961"/>
                  </a:lnTo>
                  <a:lnTo>
                    <a:pt x="8640" y="10961"/>
                  </a:lnTo>
                  <a:lnTo>
                    <a:pt x="8640" y="10854"/>
                  </a:lnTo>
                  <a:lnTo>
                    <a:pt x="8919" y="10854"/>
                  </a:lnTo>
                  <a:lnTo>
                    <a:pt x="8919" y="10639"/>
                  </a:lnTo>
                  <a:lnTo>
                    <a:pt x="9197" y="10639"/>
                  </a:lnTo>
                  <a:lnTo>
                    <a:pt x="8919" y="10639"/>
                  </a:lnTo>
                  <a:lnTo>
                    <a:pt x="9197" y="10639"/>
                  </a:lnTo>
                  <a:lnTo>
                    <a:pt x="9197" y="10424"/>
                  </a:lnTo>
                  <a:lnTo>
                    <a:pt x="9476" y="10639"/>
                  </a:lnTo>
                  <a:lnTo>
                    <a:pt x="9476" y="10424"/>
                  </a:lnTo>
                  <a:lnTo>
                    <a:pt x="9755" y="10424"/>
                  </a:lnTo>
                  <a:lnTo>
                    <a:pt x="9755" y="10639"/>
                  </a:lnTo>
                  <a:lnTo>
                    <a:pt x="9894" y="10639"/>
                  </a:lnTo>
                  <a:lnTo>
                    <a:pt x="9894" y="10424"/>
                  </a:lnTo>
                  <a:lnTo>
                    <a:pt x="9894" y="10639"/>
                  </a:lnTo>
                  <a:lnTo>
                    <a:pt x="10173" y="10639"/>
                  </a:lnTo>
                  <a:lnTo>
                    <a:pt x="10452" y="10424"/>
                  </a:lnTo>
                  <a:lnTo>
                    <a:pt x="11288" y="10424"/>
                  </a:lnTo>
                  <a:lnTo>
                    <a:pt x="11566" y="10209"/>
                  </a:lnTo>
                  <a:lnTo>
                    <a:pt x="11566" y="10424"/>
                  </a:lnTo>
                  <a:lnTo>
                    <a:pt x="11845" y="10639"/>
                  </a:lnTo>
                  <a:lnTo>
                    <a:pt x="11845" y="10424"/>
                  </a:lnTo>
                  <a:lnTo>
                    <a:pt x="11845" y="10639"/>
                  </a:lnTo>
                  <a:lnTo>
                    <a:pt x="11845" y="10424"/>
                  </a:lnTo>
                  <a:lnTo>
                    <a:pt x="11845" y="10639"/>
                  </a:lnTo>
                  <a:lnTo>
                    <a:pt x="11985" y="10639"/>
                  </a:lnTo>
                  <a:lnTo>
                    <a:pt x="11985" y="10424"/>
                  </a:lnTo>
                  <a:lnTo>
                    <a:pt x="12263" y="10424"/>
                  </a:lnTo>
                  <a:lnTo>
                    <a:pt x="12263" y="10209"/>
                  </a:lnTo>
                  <a:lnTo>
                    <a:pt x="12263" y="10424"/>
                  </a:lnTo>
                  <a:lnTo>
                    <a:pt x="12263" y="9779"/>
                  </a:lnTo>
                  <a:lnTo>
                    <a:pt x="12542" y="9779"/>
                  </a:lnTo>
                  <a:lnTo>
                    <a:pt x="12542" y="9564"/>
                  </a:lnTo>
                  <a:lnTo>
                    <a:pt x="12821" y="9564"/>
                  </a:lnTo>
                  <a:lnTo>
                    <a:pt x="12821" y="9349"/>
                  </a:lnTo>
                  <a:lnTo>
                    <a:pt x="13099" y="9349"/>
                  </a:lnTo>
                  <a:lnTo>
                    <a:pt x="13099" y="8597"/>
                  </a:lnTo>
                  <a:lnTo>
                    <a:pt x="13378" y="8597"/>
                  </a:lnTo>
                  <a:lnTo>
                    <a:pt x="13378" y="8382"/>
                  </a:lnTo>
                  <a:lnTo>
                    <a:pt x="13657" y="8382"/>
                  </a:lnTo>
                  <a:lnTo>
                    <a:pt x="13657" y="8597"/>
                  </a:lnTo>
                  <a:lnTo>
                    <a:pt x="13378" y="8597"/>
                  </a:lnTo>
                  <a:lnTo>
                    <a:pt x="13378" y="8812"/>
                  </a:lnTo>
                  <a:lnTo>
                    <a:pt x="13099" y="8812"/>
                  </a:lnTo>
                  <a:lnTo>
                    <a:pt x="13099" y="9027"/>
                  </a:lnTo>
                  <a:lnTo>
                    <a:pt x="13378" y="9027"/>
                  </a:lnTo>
                  <a:lnTo>
                    <a:pt x="13378" y="9242"/>
                  </a:lnTo>
                  <a:lnTo>
                    <a:pt x="13657" y="9242"/>
                  </a:lnTo>
                  <a:lnTo>
                    <a:pt x="13657" y="9027"/>
                  </a:lnTo>
                  <a:lnTo>
                    <a:pt x="14075" y="9027"/>
                  </a:lnTo>
                  <a:lnTo>
                    <a:pt x="14354" y="8812"/>
                  </a:lnTo>
                  <a:lnTo>
                    <a:pt x="14632" y="8812"/>
                  </a:lnTo>
                  <a:lnTo>
                    <a:pt x="14911" y="8597"/>
                  </a:lnTo>
                  <a:lnTo>
                    <a:pt x="14911" y="8382"/>
                  </a:lnTo>
                  <a:lnTo>
                    <a:pt x="15190" y="8382"/>
                  </a:lnTo>
                  <a:lnTo>
                    <a:pt x="15190" y="7952"/>
                  </a:lnTo>
                  <a:lnTo>
                    <a:pt x="15747" y="7952"/>
                  </a:lnTo>
                  <a:lnTo>
                    <a:pt x="15747" y="7630"/>
                  </a:lnTo>
                  <a:lnTo>
                    <a:pt x="15886" y="7415"/>
                  </a:lnTo>
                  <a:lnTo>
                    <a:pt x="15886" y="6985"/>
                  </a:lnTo>
                  <a:lnTo>
                    <a:pt x="16165" y="6770"/>
                  </a:lnTo>
                  <a:lnTo>
                    <a:pt x="16165" y="6340"/>
                  </a:lnTo>
                  <a:lnTo>
                    <a:pt x="16444" y="6340"/>
                  </a:lnTo>
                  <a:lnTo>
                    <a:pt x="16444" y="6233"/>
                  </a:lnTo>
                  <a:lnTo>
                    <a:pt x="16165" y="6233"/>
                  </a:lnTo>
                  <a:lnTo>
                    <a:pt x="16165" y="6018"/>
                  </a:lnTo>
                  <a:lnTo>
                    <a:pt x="15886" y="6018"/>
                  </a:lnTo>
                  <a:lnTo>
                    <a:pt x="15886" y="5803"/>
                  </a:lnTo>
                  <a:lnTo>
                    <a:pt x="15886" y="6018"/>
                  </a:lnTo>
                  <a:lnTo>
                    <a:pt x="16165" y="6018"/>
                  </a:lnTo>
                  <a:lnTo>
                    <a:pt x="16165" y="5158"/>
                  </a:lnTo>
                  <a:lnTo>
                    <a:pt x="16444" y="5158"/>
                  </a:lnTo>
                  <a:lnTo>
                    <a:pt x="16444" y="4943"/>
                  </a:lnTo>
                  <a:lnTo>
                    <a:pt x="16723" y="4836"/>
                  </a:lnTo>
                  <a:lnTo>
                    <a:pt x="16444" y="4836"/>
                  </a:lnTo>
                  <a:lnTo>
                    <a:pt x="16723" y="4836"/>
                  </a:lnTo>
                  <a:lnTo>
                    <a:pt x="16723" y="4621"/>
                  </a:lnTo>
                  <a:lnTo>
                    <a:pt x="17001" y="4621"/>
                  </a:lnTo>
                  <a:lnTo>
                    <a:pt x="17001" y="4943"/>
                  </a:lnTo>
                  <a:lnTo>
                    <a:pt x="17280" y="4943"/>
                  </a:lnTo>
                  <a:lnTo>
                    <a:pt x="17280" y="4836"/>
                  </a:lnTo>
                  <a:lnTo>
                    <a:pt x="17280" y="4943"/>
                  </a:lnTo>
                  <a:lnTo>
                    <a:pt x="17559" y="4943"/>
                  </a:lnTo>
                  <a:lnTo>
                    <a:pt x="17559" y="4621"/>
                  </a:lnTo>
                  <a:lnTo>
                    <a:pt x="17280" y="4621"/>
                  </a:lnTo>
                  <a:lnTo>
                    <a:pt x="17001" y="4836"/>
                  </a:lnTo>
                  <a:lnTo>
                    <a:pt x="17001" y="4406"/>
                  </a:lnTo>
                  <a:lnTo>
                    <a:pt x="17280" y="4191"/>
                  </a:lnTo>
                  <a:lnTo>
                    <a:pt x="17280" y="4406"/>
                  </a:lnTo>
                  <a:lnTo>
                    <a:pt x="17698" y="4406"/>
                  </a:lnTo>
                  <a:lnTo>
                    <a:pt x="17698" y="5373"/>
                  </a:lnTo>
                  <a:lnTo>
                    <a:pt x="17977" y="5373"/>
                  </a:lnTo>
                  <a:lnTo>
                    <a:pt x="17977" y="5803"/>
                  </a:lnTo>
                  <a:lnTo>
                    <a:pt x="18255" y="5803"/>
                  </a:lnTo>
                  <a:lnTo>
                    <a:pt x="18255" y="6555"/>
                  </a:lnTo>
                  <a:lnTo>
                    <a:pt x="17977" y="6555"/>
                  </a:lnTo>
                  <a:lnTo>
                    <a:pt x="17977" y="6985"/>
                  </a:lnTo>
                  <a:lnTo>
                    <a:pt x="17698" y="6985"/>
                  </a:lnTo>
                  <a:lnTo>
                    <a:pt x="17977" y="6985"/>
                  </a:lnTo>
                  <a:lnTo>
                    <a:pt x="17698" y="6985"/>
                  </a:lnTo>
                  <a:lnTo>
                    <a:pt x="17698" y="7630"/>
                  </a:lnTo>
                  <a:lnTo>
                    <a:pt x="17280" y="7630"/>
                  </a:lnTo>
                  <a:lnTo>
                    <a:pt x="17280" y="9027"/>
                  </a:lnTo>
                  <a:lnTo>
                    <a:pt x="17001" y="9027"/>
                  </a:lnTo>
                  <a:lnTo>
                    <a:pt x="17001" y="9564"/>
                  </a:lnTo>
                  <a:lnTo>
                    <a:pt x="16723" y="9779"/>
                  </a:lnTo>
                  <a:lnTo>
                    <a:pt x="17001" y="9779"/>
                  </a:lnTo>
                  <a:lnTo>
                    <a:pt x="17001" y="10424"/>
                  </a:lnTo>
                  <a:lnTo>
                    <a:pt x="16723" y="10424"/>
                  </a:lnTo>
                  <a:lnTo>
                    <a:pt x="16723" y="10854"/>
                  </a:lnTo>
                  <a:lnTo>
                    <a:pt x="16444" y="10854"/>
                  </a:lnTo>
                  <a:lnTo>
                    <a:pt x="16444" y="10961"/>
                  </a:lnTo>
                  <a:lnTo>
                    <a:pt x="16165" y="10961"/>
                  </a:lnTo>
                  <a:lnTo>
                    <a:pt x="16165" y="11176"/>
                  </a:lnTo>
                  <a:lnTo>
                    <a:pt x="15886" y="10961"/>
                  </a:lnTo>
                  <a:lnTo>
                    <a:pt x="16165" y="10961"/>
                  </a:lnTo>
                  <a:lnTo>
                    <a:pt x="16165" y="10639"/>
                  </a:lnTo>
                  <a:lnTo>
                    <a:pt x="16444" y="10424"/>
                  </a:lnTo>
                  <a:lnTo>
                    <a:pt x="15886" y="10424"/>
                  </a:lnTo>
                  <a:lnTo>
                    <a:pt x="15886" y="10854"/>
                  </a:lnTo>
                  <a:lnTo>
                    <a:pt x="15747" y="10639"/>
                  </a:lnTo>
                  <a:lnTo>
                    <a:pt x="15747" y="10854"/>
                  </a:lnTo>
                  <a:lnTo>
                    <a:pt x="15468" y="10854"/>
                  </a:lnTo>
                  <a:lnTo>
                    <a:pt x="15468" y="11176"/>
                  </a:lnTo>
                  <a:lnTo>
                    <a:pt x="15190" y="11391"/>
                  </a:lnTo>
                  <a:lnTo>
                    <a:pt x="15190" y="10854"/>
                  </a:lnTo>
                  <a:lnTo>
                    <a:pt x="14911" y="10854"/>
                  </a:lnTo>
                  <a:lnTo>
                    <a:pt x="14911" y="10961"/>
                  </a:lnTo>
                  <a:lnTo>
                    <a:pt x="14354" y="11391"/>
                  </a:lnTo>
                  <a:lnTo>
                    <a:pt x="14632" y="11391"/>
                  </a:lnTo>
                  <a:lnTo>
                    <a:pt x="13657" y="11391"/>
                  </a:lnTo>
                  <a:lnTo>
                    <a:pt x="13657" y="11176"/>
                  </a:lnTo>
                  <a:lnTo>
                    <a:pt x="13378" y="11176"/>
                  </a:lnTo>
                  <a:lnTo>
                    <a:pt x="13378" y="10961"/>
                  </a:lnTo>
                  <a:lnTo>
                    <a:pt x="13378" y="11391"/>
                  </a:lnTo>
                  <a:lnTo>
                    <a:pt x="13099" y="11176"/>
                  </a:lnTo>
                  <a:lnTo>
                    <a:pt x="13099" y="10961"/>
                  </a:lnTo>
                  <a:lnTo>
                    <a:pt x="13378" y="10961"/>
                  </a:lnTo>
                  <a:lnTo>
                    <a:pt x="13099" y="10961"/>
                  </a:lnTo>
                  <a:lnTo>
                    <a:pt x="13099" y="11176"/>
                  </a:lnTo>
                  <a:lnTo>
                    <a:pt x="12821" y="11176"/>
                  </a:lnTo>
                  <a:lnTo>
                    <a:pt x="12821" y="11391"/>
                  </a:lnTo>
                  <a:lnTo>
                    <a:pt x="13099" y="11391"/>
                  </a:lnTo>
                  <a:lnTo>
                    <a:pt x="13099" y="11606"/>
                  </a:lnTo>
                  <a:lnTo>
                    <a:pt x="13378" y="11606"/>
                  </a:lnTo>
                  <a:lnTo>
                    <a:pt x="13378" y="11821"/>
                  </a:lnTo>
                  <a:lnTo>
                    <a:pt x="12542" y="11821"/>
                  </a:lnTo>
                  <a:lnTo>
                    <a:pt x="12542" y="12251"/>
                  </a:lnTo>
                  <a:lnTo>
                    <a:pt x="12263" y="12251"/>
                  </a:lnTo>
                  <a:lnTo>
                    <a:pt x="12263" y="12358"/>
                  </a:lnTo>
                  <a:lnTo>
                    <a:pt x="11985" y="12573"/>
                  </a:lnTo>
                  <a:lnTo>
                    <a:pt x="11845" y="12358"/>
                  </a:lnTo>
                  <a:lnTo>
                    <a:pt x="11845" y="12251"/>
                  </a:lnTo>
                  <a:lnTo>
                    <a:pt x="11566" y="12251"/>
                  </a:lnTo>
                  <a:lnTo>
                    <a:pt x="11566" y="11606"/>
                  </a:lnTo>
                  <a:lnTo>
                    <a:pt x="11845" y="11606"/>
                  </a:lnTo>
                  <a:lnTo>
                    <a:pt x="11845" y="11176"/>
                  </a:lnTo>
                  <a:lnTo>
                    <a:pt x="11566" y="11391"/>
                  </a:lnTo>
                  <a:lnTo>
                    <a:pt x="11288" y="11391"/>
                  </a:lnTo>
                  <a:lnTo>
                    <a:pt x="11009" y="11176"/>
                  </a:lnTo>
                  <a:lnTo>
                    <a:pt x="10730" y="11176"/>
                  </a:lnTo>
                  <a:lnTo>
                    <a:pt x="10730" y="11391"/>
                  </a:lnTo>
                  <a:lnTo>
                    <a:pt x="10730" y="11176"/>
                  </a:lnTo>
                  <a:close/>
                  <a:moveTo>
                    <a:pt x="14911" y="7630"/>
                  </a:moveTo>
                  <a:lnTo>
                    <a:pt x="14911" y="7845"/>
                  </a:lnTo>
                  <a:lnTo>
                    <a:pt x="14632" y="7845"/>
                  </a:lnTo>
                  <a:lnTo>
                    <a:pt x="14632" y="7952"/>
                  </a:lnTo>
                  <a:lnTo>
                    <a:pt x="14911" y="7845"/>
                  </a:lnTo>
                  <a:lnTo>
                    <a:pt x="14911" y="7952"/>
                  </a:lnTo>
                  <a:lnTo>
                    <a:pt x="14632" y="8167"/>
                  </a:lnTo>
                  <a:lnTo>
                    <a:pt x="14354" y="8167"/>
                  </a:lnTo>
                  <a:lnTo>
                    <a:pt x="14632" y="8167"/>
                  </a:lnTo>
                  <a:lnTo>
                    <a:pt x="14632" y="7630"/>
                  </a:lnTo>
                  <a:lnTo>
                    <a:pt x="14911" y="7630"/>
                  </a:lnTo>
                  <a:close/>
                  <a:moveTo>
                    <a:pt x="9755" y="9564"/>
                  </a:moveTo>
                  <a:lnTo>
                    <a:pt x="9755" y="9779"/>
                  </a:lnTo>
                  <a:lnTo>
                    <a:pt x="9476" y="9779"/>
                  </a:lnTo>
                  <a:lnTo>
                    <a:pt x="9755" y="9564"/>
                  </a:lnTo>
                  <a:close/>
                  <a:moveTo>
                    <a:pt x="5853" y="11391"/>
                  </a:moveTo>
                  <a:lnTo>
                    <a:pt x="5853" y="11606"/>
                  </a:lnTo>
                  <a:lnTo>
                    <a:pt x="5574" y="11606"/>
                  </a:lnTo>
                  <a:lnTo>
                    <a:pt x="5853" y="11391"/>
                  </a:lnTo>
                  <a:close/>
                  <a:moveTo>
                    <a:pt x="11009" y="11821"/>
                  </a:moveTo>
                  <a:lnTo>
                    <a:pt x="11009" y="11606"/>
                  </a:lnTo>
                  <a:lnTo>
                    <a:pt x="11288" y="11606"/>
                  </a:lnTo>
                  <a:lnTo>
                    <a:pt x="11288" y="11391"/>
                  </a:lnTo>
                  <a:lnTo>
                    <a:pt x="11288" y="11821"/>
                  </a:lnTo>
                  <a:lnTo>
                    <a:pt x="11009" y="11821"/>
                  </a:lnTo>
                  <a:close/>
                  <a:moveTo>
                    <a:pt x="10730" y="11391"/>
                  </a:moveTo>
                  <a:lnTo>
                    <a:pt x="10730" y="11606"/>
                  </a:lnTo>
                  <a:lnTo>
                    <a:pt x="10452" y="11606"/>
                  </a:lnTo>
                  <a:lnTo>
                    <a:pt x="10452" y="11391"/>
                  </a:lnTo>
                  <a:lnTo>
                    <a:pt x="10730" y="11391"/>
                  </a:lnTo>
                  <a:close/>
                  <a:moveTo>
                    <a:pt x="10730" y="12358"/>
                  </a:moveTo>
                  <a:lnTo>
                    <a:pt x="10730" y="12573"/>
                  </a:lnTo>
                  <a:lnTo>
                    <a:pt x="10452" y="12573"/>
                  </a:lnTo>
                  <a:lnTo>
                    <a:pt x="10452" y="12788"/>
                  </a:lnTo>
                  <a:lnTo>
                    <a:pt x="10452" y="12573"/>
                  </a:lnTo>
                  <a:lnTo>
                    <a:pt x="10173" y="12573"/>
                  </a:lnTo>
                  <a:lnTo>
                    <a:pt x="10173" y="12358"/>
                  </a:lnTo>
                  <a:lnTo>
                    <a:pt x="9894" y="12358"/>
                  </a:lnTo>
                  <a:lnTo>
                    <a:pt x="9894" y="12573"/>
                  </a:lnTo>
                  <a:lnTo>
                    <a:pt x="9755" y="12573"/>
                  </a:lnTo>
                  <a:lnTo>
                    <a:pt x="9755" y="12788"/>
                  </a:lnTo>
                  <a:lnTo>
                    <a:pt x="9476" y="13003"/>
                  </a:lnTo>
                  <a:lnTo>
                    <a:pt x="9476" y="13218"/>
                  </a:lnTo>
                  <a:lnTo>
                    <a:pt x="9197" y="13218"/>
                  </a:lnTo>
                  <a:lnTo>
                    <a:pt x="9197" y="13003"/>
                  </a:lnTo>
                  <a:lnTo>
                    <a:pt x="8919" y="13003"/>
                  </a:lnTo>
                  <a:lnTo>
                    <a:pt x="8919" y="13218"/>
                  </a:lnTo>
                  <a:lnTo>
                    <a:pt x="8919" y="12788"/>
                  </a:lnTo>
                  <a:lnTo>
                    <a:pt x="8640" y="12788"/>
                  </a:lnTo>
                  <a:lnTo>
                    <a:pt x="8640" y="12573"/>
                  </a:lnTo>
                  <a:lnTo>
                    <a:pt x="8361" y="12573"/>
                  </a:lnTo>
                  <a:lnTo>
                    <a:pt x="8640" y="12573"/>
                  </a:lnTo>
                  <a:lnTo>
                    <a:pt x="8919" y="12358"/>
                  </a:lnTo>
                  <a:lnTo>
                    <a:pt x="8919" y="12251"/>
                  </a:lnTo>
                  <a:lnTo>
                    <a:pt x="9197" y="12251"/>
                  </a:lnTo>
                  <a:lnTo>
                    <a:pt x="9197" y="11821"/>
                  </a:lnTo>
                  <a:lnTo>
                    <a:pt x="9476" y="11821"/>
                  </a:lnTo>
                  <a:lnTo>
                    <a:pt x="9476" y="12036"/>
                  </a:lnTo>
                  <a:lnTo>
                    <a:pt x="9894" y="12036"/>
                  </a:lnTo>
                  <a:lnTo>
                    <a:pt x="9894" y="11821"/>
                  </a:lnTo>
                  <a:lnTo>
                    <a:pt x="10173" y="11821"/>
                  </a:lnTo>
                  <a:lnTo>
                    <a:pt x="10173" y="11606"/>
                  </a:lnTo>
                  <a:lnTo>
                    <a:pt x="10452" y="11606"/>
                  </a:lnTo>
                  <a:lnTo>
                    <a:pt x="10730" y="11821"/>
                  </a:lnTo>
                  <a:lnTo>
                    <a:pt x="11009" y="11821"/>
                  </a:lnTo>
                  <a:lnTo>
                    <a:pt x="11009" y="12251"/>
                  </a:lnTo>
                  <a:lnTo>
                    <a:pt x="10730" y="12358"/>
                  </a:lnTo>
                  <a:close/>
                  <a:moveTo>
                    <a:pt x="5853" y="11821"/>
                  </a:moveTo>
                  <a:lnTo>
                    <a:pt x="5574" y="12036"/>
                  </a:lnTo>
                  <a:lnTo>
                    <a:pt x="5574" y="11606"/>
                  </a:lnTo>
                  <a:lnTo>
                    <a:pt x="5853" y="11606"/>
                  </a:lnTo>
                  <a:lnTo>
                    <a:pt x="5853" y="11821"/>
                  </a:lnTo>
                  <a:close/>
                  <a:moveTo>
                    <a:pt x="8919" y="11821"/>
                  </a:moveTo>
                  <a:lnTo>
                    <a:pt x="8640" y="11821"/>
                  </a:lnTo>
                  <a:lnTo>
                    <a:pt x="8919" y="11821"/>
                  </a:lnTo>
                  <a:close/>
                  <a:moveTo>
                    <a:pt x="5992" y="13433"/>
                  </a:moveTo>
                  <a:lnTo>
                    <a:pt x="6271" y="13433"/>
                  </a:lnTo>
                  <a:lnTo>
                    <a:pt x="6271" y="13218"/>
                  </a:lnTo>
                  <a:lnTo>
                    <a:pt x="5992" y="13218"/>
                  </a:lnTo>
                  <a:lnTo>
                    <a:pt x="5992" y="13003"/>
                  </a:lnTo>
                  <a:lnTo>
                    <a:pt x="6271" y="13003"/>
                  </a:lnTo>
                  <a:lnTo>
                    <a:pt x="6271" y="13218"/>
                  </a:lnTo>
                  <a:lnTo>
                    <a:pt x="6271" y="13003"/>
                  </a:lnTo>
                  <a:lnTo>
                    <a:pt x="5992" y="12788"/>
                  </a:lnTo>
                  <a:lnTo>
                    <a:pt x="5992" y="12573"/>
                  </a:lnTo>
                  <a:lnTo>
                    <a:pt x="6271" y="12788"/>
                  </a:lnTo>
                  <a:lnTo>
                    <a:pt x="6271" y="12573"/>
                  </a:lnTo>
                  <a:lnTo>
                    <a:pt x="6550" y="12573"/>
                  </a:lnTo>
                  <a:lnTo>
                    <a:pt x="6550" y="12358"/>
                  </a:lnTo>
                  <a:lnTo>
                    <a:pt x="6828" y="12358"/>
                  </a:lnTo>
                  <a:lnTo>
                    <a:pt x="6828" y="12251"/>
                  </a:lnTo>
                  <a:lnTo>
                    <a:pt x="7107" y="12036"/>
                  </a:lnTo>
                  <a:lnTo>
                    <a:pt x="7386" y="12036"/>
                  </a:lnTo>
                  <a:lnTo>
                    <a:pt x="7386" y="12358"/>
                  </a:lnTo>
                  <a:lnTo>
                    <a:pt x="8083" y="12358"/>
                  </a:lnTo>
                  <a:lnTo>
                    <a:pt x="8083" y="12573"/>
                  </a:lnTo>
                  <a:lnTo>
                    <a:pt x="7804" y="12573"/>
                  </a:lnTo>
                  <a:lnTo>
                    <a:pt x="7804" y="12788"/>
                  </a:lnTo>
                  <a:lnTo>
                    <a:pt x="8083" y="12788"/>
                  </a:lnTo>
                  <a:lnTo>
                    <a:pt x="8361" y="13003"/>
                  </a:lnTo>
                  <a:lnTo>
                    <a:pt x="8361" y="13218"/>
                  </a:lnTo>
                  <a:lnTo>
                    <a:pt x="8083" y="13218"/>
                  </a:lnTo>
                  <a:lnTo>
                    <a:pt x="8083" y="13648"/>
                  </a:lnTo>
                  <a:lnTo>
                    <a:pt x="7804" y="13648"/>
                  </a:lnTo>
                  <a:lnTo>
                    <a:pt x="7804" y="14615"/>
                  </a:lnTo>
                  <a:lnTo>
                    <a:pt x="7665" y="14615"/>
                  </a:lnTo>
                  <a:lnTo>
                    <a:pt x="7665" y="14830"/>
                  </a:lnTo>
                  <a:lnTo>
                    <a:pt x="7386" y="14830"/>
                  </a:lnTo>
                  <a:lnTo>
                    <a:pt x="7107" y="15045"/>
                  </a:lnTo>
                  <a:lnTo>
                    <a:pt x="7107" y="14400"/>
                  </a:lnTo>
                  <a:lnTo>
                    <a:pt x="6828" y="14400"/>
                  </a:lnTo>
                  <a:lnTo>
                    <a:pt x="6828" y="14615"/>
                  </a:lnTo>
                  <a:lnTo>
                    <a:pt x="7107" y="14615"/>
                  </a:lnTo>
                  <a:lnTo>
                    <a:pt x="7107" y="14830"/>
                  </a:lnTo>
                  <a:lnTo>
                    <a:pt x="6550" y="14830"/>
                  </a:lnTo>
                  <a:lnTo>
                    <a:pt x="6550" y="14615"/>
                  </a:lnTo>
                  <a:lnTo>
                    <a:pt x="6828" y="14400"/>
                  </a:lnTo>
                  <a:lnTo>
                    <a:pt x="6550" y="14185"/>
                  </a:lnTo>
                  <a:lnTo>
                    <a:pt x="6550" y="13970"/>
                  </a:lnTo>
                  <a:lnTo>
                    <a:pt x="6828" y="13863"/>
                  </a:lnTo>
                  <a:lnTo>
                    <a:pt x="6828" y="13648"/>
                  </a:lnTo>
                  <a:lnTo>
                    <a:pt x="7107" y="13433"/>
                  </a:lnTo>
                  <a:lnTo>
                    <a:pt x="6828" y="13433"/>
                  </a:lnTo>
                  <a:lnTo>
                    <a:pt x="7107" y="13218"/>
                  </a:lnTo>
                  <a:lnTo>
                    <a:pt x="6828" y="13218"/>
                  </a:lnTo>
                  <a:lnTo>
                    <a:pt x="6828" y="12788"/>
                  </a:lnTo>
                  <a:lnTo>
                    <a:pt x="6550" y="12788"/>
                  </a:lnTo>
                  <a:lnTo>
                    <a:pt x="6550" y="13218"/>
                  </a:lnTo>
                  <a:lnTo>
                    <a:pt x="6828" y="13218"/>
                  </a:lnTo>
                  <a:lnTo>
                    <a:pt x="6828" y="13433"/>
                  </a:lnTo>
                  <a:lnTo>
                    <a:pt x="6550" y="13433"/>
                  </a:lnTo>
                  <a:lnTo>
                    <a:pt x="6550" y="13218"/>
                  </a:lnTo>
                  <a:lnTo>
                    <a:pt x="6271" y="13218"/>
                  </a:lnTo>
                  <a:lnTo>
                    <a:pt x="6271" y="13433"/>
                  </a:lnTo>
                  <a:lnTo>
                    <a:pt x="5992" y="13433"/>
                  </a:lnTo>
                  <a:close/>
                  <a:moveTo>
                    <a:pt x="5992" y="12358"/>
                  </a:moveTo>
                  <a:lnTo>
                    <a:pt x="5992" y="12251"/>
                  </a:lnTo>
                  <a:lnTo>
                    <a:pt x="6271" y="12251"/>
                  </a:lnTo>
                  <a:lnTo>
                    <a:pt x="5992" y="12251"/>
                  </a:lnTo>
                  <a:lnTo>
                    <a:pt x="5992" y="12358"/>
                  </a:lnTo>
                  <a:close/>
                  <a:moveTo>
                    <a:pt x="5992" y="12573"/>
                  </a:moveTo>
                  <a:lnTo>
                    <a:pt x="5992" y="12788"/>
                  </a:lnTo>
                  <a:lnTo>
                    <a:pt x="5853" y="12788"/>
                  </a:lnTo>
                  <a:lnTo>
                    <a:pt x="5853" y="12573"/>
                  </a:lnTo>
                  <a:lnTo>
                    <a:pt x="5992" y="12573"/>
                  </a:lnTo>
                  <a:close/>
                  <a:moveTo>
                    <a:pt x="5574" y="13003"/>
                  </a:moveTo>
                  <a:lnTo>
                    <a:pt x="5574" y="13218"/>
                  </a:lnTo>
                  <a:lnTo>
                    <a:pt x="5574" y="13003"/>
                  </a:lnTo>
                  <a:close/>
                  <a:moveTo>
                    <a:pt x="5017" y="13433"/>
                  </a:moveTo>
                  <a:lnTo>
                    <a:pt x="5017" y="13218"/>
                  </a:lnTo>
                  <a:lnTo>
                    <a:pt x="5295" y="13218"/>
                  </a:lnTo>
                  <a:lnTo>
                    <a:pt x="5295" y="13433"/>
                  </a:lnTo>
                  <a:lnTo>
                    <a:pt x="5017" y="13433"/>
                  </a:lnTo>
                  <a:close/>
                  <a:moveTo>
                    <a:pt x="6271" y="13863"/>
                  </a:moveTo>
                  <a:lnTo>
                    <a:pt x="6271" y="13648"/>
                  </a:lnTo>
                  <a:lnTo>
                    <a:pt x="6550" y="13433"/>
                  </a:lnTo>
                  <a:lnTo>
                    <a:pt x="6550" y="13863"/>
                  </a:lnTo>
                  <a:lnTo>
                    <a:pt x="6271" y="13863"/>
                  </a:lnTo>
                  <a:close/>
                  <a:moveTo>
                    <a:pt x="7386" y="15260"/>
                  </a:moveTo>
                  <a:lnTo>
                    <a:pt x="7386" y="15367"/>
                  </a:lnTo>
                  <a:lnTo>
                    <a:pt x="7386" y="15260"/>
                  </a:lnTo>
                  <a:close/>
                  <a:moveTo>
                    <a:pt x="6828" y="15582"/>
                  </a:moveTo>
                  <a:lnTo>
                    <a:pt x="7107" y="15582"/>
                  </a:lnTo>
                  <a:lnTo>
                    <a:pt x="7107" y="15797"/>
                  </a:lnTo>
                  <a:lnTo>
                    <a:pt x="6828" y="15797"/>
                  </a:lnTo>
                  <a:lnTo>
                    <a:pt x="6828" y="15582"/>
                  </a:lnTo>
                  <a:close/>
                  <a:moveTo>
                    <a:pt x="5992" y="17409"/>
                  </a:moveTo>
                  <a:lnTo>
                    <a:pt x="5992" y="17624"/>
                  </a:lnTo>
                  <a:lnTo>
                    <a:pt x="5853" y="17624"/>
                  </a:lnTo>
                  <a:lnTo>
                    <a:pt x="5853" y="17839"/>
                  </a:lnTo>
                  <a:lnTo>
                    <a:pt x="5574" y="17624"/>
                  </a:lnTo>
                  <a:lnTo>
                    <a:pt x="5853" y="17624"/>
                  </a:lnTo>
                  <a:lnTo>
                    <a:pt x="5992" y="17409"/>
                  </a:lnTo>
                  <a:close/>
                  <a:moveTo>
                    <a:pt x="5295" y="18054"/>
                  </a:moveTo>
                  <a:lnTo>
                    <a:pt x="5574" y="18269"/>
                  </a:lnTo>
                  <a:lnTo>
                    <a:pt x="5295" y="18269"/>
                  </a:lnTo>
                  <a:lnTo>
                    <a:pt x="5295" y="18054"/>
                  </a:lnTo>
                  <a:close/>
                  <a:moveTo>
                    <a:pt x="4738" y="19021"/>
                  </a:moveTo>
                  <a:lnTo>
                    <a:pt x="4738" y="19236"/>
                  </a:lnTo>
                  <a:lnTo>
                    <a:pt x="4459" y="19451"/>
                  </a:lnTo>
                  <a:lnTo>
                    <a:pt x="4181" y="19451"/>
                  </a:lnTo>
                  <a:lnTo>
                    <a:pt x="4181" y="19881"/>
                  </a:lnTo>
                  <a:lnTo>
                    <a:pt x="3902" y="19881"/>
                  </a:lnTo>
                  <a:lnTo>
                    <a:pt x="3902" y="19666"/>
                  </a:lnTo>
                  <a:lnTo>
                    <a:pt x="4181" y="19666"/>
                  </a:lnTo>
                  <a:lnTo>
                    <a:pt x="4181" y="19451"/>
                  </a:lnTo>
                  <a:lnTo>
                    <a:pt x="4459" y="19451"/>
                  </a:lnTo>
                  <a:lnTo>
                    <a:pt x="4459" y="19236"/>
                  </a:lnTo>
                  <a:lnTo>
                    <a:pt x="4181" y="19236"/>
                  </a:lnTo>
                  <a:lnTo>
                    <a:pt x="4459" y="19236"/>
                  </a:lnTo>
                  <a:lnTo>
                    <a:pt x="4738" y="19021"/>
                  </a:lnTo>
                  <a:close/>
                  <a:moveTo>
                    <a:pt x="1672" y="21063"/>
                  </a:moveTo>
                  <a:lnTo>
                    <a:pt x="1951" y="21063"/>
                  </a:lnTo>
                  <a:lnTo>
                    <a:pt x="1672" y="21063"/>
                  </a:lnTo>
                  <a:close/>
                  <a:moveTo>
                    <a:pt x="557" y="21385"/>
                  </a:moveTo>
                  <a:lnTo>
                    <a:pt x="836" y="21385"/>
                  </a:lnTo>
                  <a:lnTo>
                    <a:pt x="836" y="21278"/>
                  </a:lnTo>
                  <a:lnTo>
                    <a:pt x="836" y="21385"/>
                  </a:lnTo>
                  <a:lnTo>
                    <a:pt x="557" y="21385"/>
                  </a:lnTo>
                  <a:close/>
                  <a:moveTo>
                    <a:pt x="279" y="21385"/>
                  </a:moveTo>
                  <a:lnTo>
                    <a:pt x="279" y="21600"/>
                  </a:lnTo>
                  <a:lnTo>
                    <a:pt x="0" y="21600"/>
                  </a:lnTo>
                  <a:lnTo>
                    <a:pt x="0" y="21385"/>
                  </a:lnTo>
                  <a:lnTo>
                    <a:pt x="279" y="21385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69" name="Freeform 33"/>
            <p:cNvSpPr/>
            <p:nvPr/>
          </p:nvSpPr>
          <p:spPr>
            <a:xfrm>
              <a:off x="3730750" y="2077788"/>
              <a:ext cx="69057" cy="9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34" y="9180"/>
                  </a:moveTo>
                  <a:lnTo>
                    <a:pt x="2234" y="3240"/>
                  </a:lnTo>
                  <a:lnTo>
                    <a:pt x="3724" y="3240"/>
                  </a:lnTo>
                  <a:lnTo>
                    <a:pt x="6703" y="5400"/>
                  </a:lnTo>
                  <a:lnTo>
                    <a:pt x="9683" y="5400"/>
                  </a:lnTo>
                  <a:lnTo>
                    <a:pt x="10428" y="4320"/>
                  </a:lnTo>
                  <a:lnTo>
                    <a:pt x="11917" y="4320"/>
                  </a:lnTo>
                  <a:lnTo>
                    <a:pt x="16386" y="1080"/>
                  </a:lnTo>
                  <a:lnTo>
                    <a:pt x="17876" y="1080"/>
                  </a:lnTo>
                  <a:lnTo>
                    <a:pt x="19366" y="0"/>
                  </a:lnTo>
                  <a:lnTo>
                    <a:pt x="20110" y="4320"/>
                  </a:lnTo>
                  <a:lnTo>
                    <a:pt x="20110" y="5400"/>
                  </a:lnTo>
                  <a:lnTo>
                    <a:pt x="21600" y="5400"/>
                  </a:lnTo>
                  <a:lnTo>
                    <a:pt x="21600" y="6480"/>
                  </a:lnTo>
                  <a:lnTo>
                    <a:pt x="20110" y="7020"/>
                  </a:lnTo>
                  <a:lnTo>
                    <a:pt x="17876" y="8100"/>
                  </a:lnTo>
                  <a:lnTo>
                    <a:pt x="14897" y="8100"/>
                  </a:lnTo>
                  <a:lnTo>
                    <a:pt x="13407" y="9180"/>
                  </a:lnTo>
                  <a:lnTo>
                    <a:pt x="9683" y="9180"/>
                  </a:lnTo>
                  <a:lnTo>
                    <a:pt x="11917" y="11340"/>
                  </a:lnTo>
                  <a:lnTo>
                    <a:pt x="11917" y="12420"/>
                  </a:lnTo>
                  <a:lnTo>
                    <a:pt x="13407" y="12420"/>
                  </a:lnTo>
                  <a:lnTo>
                    <a:pt x="14897" y="14580"/>
                  </a:lnTo>
                  <a:lnTo>
                    <a:pt x="13407" y="15120"/>
                  </a:lnTo>
                  <a:lnTo>
                    <a:pt x="11917" y="17280"/>
                  </a:lnTo>
                  <a:lnTo>
                    <a:pt x="10428" y="17280"/>
                  </a:lnTo>
                  <a:lnTo>
                    <a:pt x="8193" y="18360"/>
                  </a:lnTo>
                  <a:lnTo>
                    <a:pt x="8193" y="19440"/>
                  </a:lnTo>
                  <a:lnTo>
                    <a:pt x="5214" y="21600"/>
                  </a:lnTo>
                  <a:lnTo>
                    <a:pt x="2234" y="20520"/>
                  </a:lnTo>
                  <a:lnTo>
                    <a:pt x="0" y="20520"/>
                  </a:lnTo>
                  <a:lnTo>
                    <a:pt x="0" y="15120"/>
                  </a:lnTo>
                  <a:lnTo>
                    <a:pt x="745" y="14580"/>
                  </a:lnTo>
                  <a:lnTo>
                    <a:pt x="745" y="12420"/>
                  </a:lnTo>
                  <a:lnTo>
                    <a:pt x="2234" y="11340"/>
                  </a:lnTo>
                  <a:lnTo>
                    <a:pt x="745" y="11340"/>
                  </a:lnTo>
                  <a:lnTo>
                    <a:pt x="2234" y="10260"/>
                  </a:lnTo>
                  <a:lnTo>
                    <a:pt x="2234" y="918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70" name="Freeform 34"/>
            <p:cNvSpPr/>
            <p:nvPr/>
          </p:nvSpPr>
          <p:spPr>
            <a:xfrm>
              <a:off x="3921250" y="1553913"/>
              <a:ext cx="688182" cy="359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46" y="18453"/>
                  </a:moveTo>
                  <a:lnTo>
                    <a:pt x="15397" y="18739"/>
                  </a:lnTo>
                  <a:lnTo>
                    <a:pt x="15247" y="18739"/>
                  </a:lnTo>
                  <a:lnTo>
                    <a:pt x="15247" y="18453"/>
                  </a:lnTo>
                  <a:lnTo>
                    <a:pt x="15023" y="18453"/>
                  </a:lnTo>
                  <a:lnTo>
                    <a:pt x="14873" y="18167"/>
                  </a:lnTo>
                  <a:lnTo>
                    <a:pt x="14350" y="18167"/>
                  </a:lnTo>
                  <a:lnTo>
                    <a:pt x="14350" y="19168"/>
                  </a:lnTo>
                  <a:lnTo>
                    <a:pt x="14201" y="19168"/>
                  </a:lnTo>
                  <a:lnTo>
                    <a:pt x="14201" y="19025"/>
                  </a:lnTo>
                  <a:lnTo>
                    <a:pt x="13902" y="19025"/>
                  </a:lnTo>
                  <a:lnTo>
                    <a:pt x="13902" y="18739"/>
                  </a:lnTo>
                  <a:lnTo>
                    <a:pt x="13080" y="18739"/>
                  </a:lnTo>
                  <a:lnTo>
                    <a:pt x="13080" y="19025"/>
                  </a:lnTo>
                  <a:lnTo>
                    <a:pt x="12930" y="19168"/>
                  </a:lnTo>
                  <a:lnTo>
                    <a:pt x="12930" y="19454"/>
                  </a:lnTo>
                  <a:lnTo>
                    <a:pt x="12781" y="19454"/>
                  </a:lnTo>
                  <a:lnTo>
                    <a:pt x="12781" y="19740"/>
                  </a:lnTo>
                  <a:lnTo>
                    <a:pt x="12631" y="19454"/>
                  </a:lnTo>
                  <a:lnTo>
                    <a:pt x="12631" y="19740"/>
                  </a:lnTo>
                  <a:lnTo>
                    <a:pt x="12556" y="20026"/>
                  </a:lnTo>
                  <a:lnTo>
                    <a:pt x="12407" y="20313"/>
                  </a:lnTo>
                  <a:lnTo>
                    <a:pt x="12257" y="20313"/>
                  </a:lnTo>
                  <a:lnTo>
                    <a:pt x="12108" y="20599"/>
                  </a:lnTo>
                  <a:lnTo>
                    <a:pt x="11958" y="20599"/>
                  </a:lnTo>
                  <a:lnTo>
                    <a:pt x="11958" y="20885"/>
                  </a:lnTo>
                  <a:lnTo>
                    <a:pt x="11809" y="21028"/>
                  </a:lnTo>
                  <a:lnTo>
                    <a:pt x="11809" y="21314"/>
                  </a:lnTo>
                  <a:lnTo>
                    <a:pt x="11660" y="21314"/>
                  </a:lnTo>
                  <a:lnTo>
                    <a:pt x="11660" y="21600"/>
                  </a:lnTo>
                  <a:lnTo>
                    <a:pt x="11809" y="21600"/>
                  </a:lnTo>
                  <a:lnTo>
                    <a:pt x="11510" y="21600"/>
                  </a:lnTo>
                  <a:lnTo>
                    <a:pt x="11435" y="21314"/>
                  </a:lnTo>
                  <a:lnTo>
                    <a:pt x="11510" y="21028"/>
                  </a:lnTo>
                  <a:lnTo>
                    <a:pt x="11435" y="21028"/>
                  </a:lnTo>
                  <a:lnTo>
                    <a:pt x="11435" y="20885"/>
                  </a:lnTo>
                  <a:lnTo>
                    <a:pt x="10688" y="20885"/>
                  </a:lnTo>
                  <a:lnTo>
                    <a:pt x="10688" y="20026"/>
                  </a:lnTo>
                  <a:lnTo>
                    <a:pt x="10538" y="19740"/>
                  </a:lnTo>
                  <a:lnTo>
                    <a:pt x="10389" y="19740"/>
                  </a:lnTo>
                  <a:lnTo>
                    <a:pt x="10389" y="18453"/>
                  </a:lnTo>
                  <a:lnTo>
                    <a:pt x="10314" y="18453"/>
                  </a:lnTo>
                  <a:lnTo>
                    <a:pt x="10165" y="18167"/>
                  </a:lnTo>
                  <a:lnTo>
                    <a:pt x="10165" y="18024"/>
                  </a:lnTo>
                  <a:lnTo>
                    <a:pt x="10015" y="18024"/>
                  </a:lnTo>
                  <a:lnTo>
                    <a:pt x="10015" y="17738"/>
                  </a:lnTo>
                  <a:lnTo>
                    <a:pt x="9866" y="17738"/>
                  </a:lnTo>
                  <a:lnTo>
                    <a:pt x="9866" y="17452"/>
                  </a:lnTo>
                  <a:lnTo>
                    <a:pt x="9716" y="17452"/>
                  </a:lnTo>
                  <a:lnTo>
                    <a:pt x="9567" y="17738"/>
                  </a:lnTo>
                  <a:lnTo>
                    <a:pt x="9193" y="17738"/>
                  </a:lnTo>
                  <a:lnTo>
                    <a:pt x="9044" y="17452"/>
                  </a:lnTo>
                  <a:lnTo>
                    <a:pt x="8894" y="17452"/>
                  </a:lnTo>
                  <a:lnTo>
                    <a:pt x="8595" y="17738"/>
                  </a:lnTo>
                  <a:lnTo>
                    <a:pt x="8221" y="17738"/>
                  </a:lnTo>
                  <a:lnTo>
                    <a:pt x="8221" y="17452"/>
                  </a:lnTo>
                  <a:lnTo>
                    <a:pt x="7773" y="16593"/>
                  </a:lnTo>
                  <a:lnTo>
                    <a:pt x="6951" y="15592"/>
                  </a:lnTo>
                  <a:lnTo>
                    <a:pt x="6353" y="14734"/>
                  </a:lnTo>
                  <a:lnTo>
                    <a:pt x="6203" y="14734"/>
                  </a:lnTo>
                  <a:lnTo>
                    <a:pt x="6129" y="15020"/>
                  </a:lnTo>
                  <a:lnTo>
                    <a:pt x="5830" y="15020"/>
                  </a:lnTo>
                  <a:lnTo>
                    <a:pt x="5680" y="15306"/>
                  </a:lnTo>
                  <a:lnTo>
                    <a:pt x="5381" y="15306"/>
                  </a:lnTo>
                  <a:lnTo>
                    <a:pt x="5232" y="15592"/>
                  </a:lnTo>
                  <a:lnTo>
                    <a:pt x="5082" y="15592"/>
                  </a:lnTo>
                  <a:lnTo>
                    <a:pt x="5082" y="20885"/>
                  </a:lnTo>
                  <a:lnTo>
                    <a:pt x="5008" y="20599"/>
                  </a:lnTo>
                  <a:lnTo>
                    <a:pt x="5008" y="20885"/>
                  </a:lnTo>
                  <a:lnTo>
                    <a:pt x="4709" y="20885"/>
                  </a:lnTo>
                  <a:lnTo>
                    <a:pt x="4709" y="20313"/>
                  </a:lnTo>
                  <a:lnTo>
                    <a:pt x="4559" y="20313"/>
                  </a:lnTo>
                  <a:lnTo>
                    <a:pt x="4559" y="20026"/>
                  </a:lnTo>
                  <a:lnTo>
                    <a:pt x="4260" y="19454"/>
                  </a:lnTo>
                  <a:lnTo>
                    <a:pt x="4111" y="19454"/>
                  </a:lnTo>
                  <a:lnTo>
                    <a:pt x="4111" y="19168"/>
                  </a:lnTo>
                  <a:lnTo>
                    <a:pt x="3887" y="19168"/>
                  </a:lnTo>
                  <a:lnTo>
                    <a:pt x="3737" y="19454"/>
                  </a:lnTo>
                  <a:lnTo>
                    <a:pt x="3438" y="19454"/>
                  </a:lnTo>
                  <a:lnTo>
                    <a:pt x="3438" y="19740"/>
                  </a:lnTo>
                  <a:lnTo>
                    <a:pt x="3289" y="19740"/>
                  </a:lnTo>
                  <a:lnTo>
                    <a:pt x="2840" y="20599"/>
                  </a:lnTo>
                  <a:lnTo>
                    <a:pt x="2765" y="20599"/>
                  </a:lnTo>
                  <a:lnTo>
                    <a:pt x="2466" y="20885"/>
                  </a:lnTo>
                  <a:lnTo>
                    <a:pt x="2466" y="20599"/>
                  </a:lnTo>
                  <a:lnTo>
                    <a:pt x="2317" y="20313"/>
                  </a:lnTo>
                  <a:lnTo>
                    <a:pt x="2242" y="20026"/>
                  </a:lnTo>
                  <a:lnTo>
                    <a:pt x="2242" y="19740"/>
                  </a:lnTo>
                  <a:lnTo>
                    <a:pt x="1943" y="19168"/>
                  </a:lnTo>
                  <a:lnTo>
                    <a:pt x="1794" y="18739"/>
                  </a:lnTo>
                  <a:lnTo>
                    <a:pt x="1644" y="18453"/>
                  </a:lnTo>
                  <a:lnTo>
                    <a:pt x="1644" y="18167"/>
                  </a:lnTo>
                  <a:lnTo>
                    <a:pt x="1495" y="18024"/>
                  </a:lnTo>
                  <a:lnTo>
                    <a:pt x="1495" y="17738"/>
                  </a:lnTo>
                  <a:lnTo>
                    <a:pt x="1345" y="17166"/>
                  </a:lnTo>
                  <a:lnTo>
                    <a:pt x="1345" y="16593"/>
                  </a:lnTo>
                  <a:lnTo>
                    <a:pt x="1271" y="16021"/>
                  </a:lnTo>
                  <a:lnTo>
                    <a:pt x="1271" y="15592"/>
                  </a:lnTo>
                  <a:lnTo>
                    <a:pt x="1345" y="15306"/>
                  </a:lnTo>
                  <a:lnTo>
                    <a:pt x="1794" y="14448"/>
                  </a:lnTo>
                  <a:lnTo>
                    <a:pt x="1943" y="14448"/>
                  </a:lnTo>
                  <a:lnTo>
                    <a:pt x="1943" y="14162"/>
                  </a:lnTo>
                  <a:lnTo>
                    <a:pt x="1794" y="14162"/>
                  </a:lnTo>
                  <a:lnTo>
                    <a:pt x="1644" y="14019"/>
                  </a:lnTo>
                  <a:lnTo>
                    <a:pt x="1495" y="14019"/>
                  </a:lnTo>
                  <a:lnTo>
                    <a:pt x="1495" y="13732"/>
                  </a:lnTo>
                  <a:lnTo>
                    <a:pt x="1345" y="13446"/>
                  </a:lnTo>
                  <a:lnTo>
                    <a:pt x="1121" y="13446"/>
                  </a:lnTo>
                  <a:lnTo>
                    <a:pt x="1121" y="13160"/>
                  </a:lnTo>
                  <a:lnTo>
                    <a:pt x="1271" y="12874"/>
                  </a:lnTo>
                  <a:lnTo>
                    <a:pt x="1271" y="13160"/>
                  </a:lnTo>
                  <a:lnTo>
                    <a:pt x="1345" y="13160"/>
                  </a:lnTo>
                  <a:lnTo>
                    <a:pt x="1345" y="12874"/>
                  </a:lnTo>
                  <a:lnTo>
                    <a:pt x="1271" y="12588"/>
                  </a:lnTo>
                  <a:lnTo>
                    <a:pt x="1271" y="12302"/>
                  </a:lnTo>
                  <a:lnTo>
                    <a:pt x="1121" y="12016"/>
                  </a:lnTo>
                  <a:lnTo>
                    <a:pt x="972" y="11873"/>
                  </a:lnTo>
                  <a:lnTo>
                    <a:pt x="972" y="11587"/>
                  </a:lnTo>
                  <a:lnTo>
                    <a:pt x="374" y="11587"/>
                  </a:lnTo>
                  <a:lnTo>
                    <a:pt x="374" y="10728"/>
                  </a:lnTo>
                  <a:lnTo>
                    <a:pt x="149" y="10728"/>
                  </a:lnTo>
                  <a:lnTo>
                    <a:pt x="0" y="10442"/>
                  </a:lnTo>
                  <a:lnTo>
                    <a:pt x="149" y="10442"/>
                  </a:lnTo>
                  <a:lnTo>
                    <a:pt x="149" y="10156"/>
                  </a:lnTo>
                  <a:lnTo>
                    <a:pt x="224" y="10013"/>
                  </a:lnTo>
                  <a:lnTo>
                    <a:pt x="224" y="9727"/>
                  </a:lnTo>
                  <a:lnTo>
                    <a:pt x="374" y="9727"/>
                  </a:lnTo>
                  <a:lnTo>
                    <a:pt x="374" y="9441"/>
                  </a:lnTo>
                  <a:lnTo>
                    <a:pt x="224" y="9441"/>
                  </a:lnTo>
                  <a:lnTo>
                    <a:pt x="224" y="8297"/>
                  </a:lnTo>
                  <a:lnTo>
                    <a:pt x="523" y="8297"/>
                  </a:lnTo>
                  <a:lnTo>
                    <a:pt x="523" y="8011"/>
                  </a:lnTo>
                  <a:lnTo>
                    <a:pt x="374" y="8011"/>
                  </a:lnTo>
                  <a:lnTo>
                    <a:pt x="523" y="7868"/>
                  </a:lnTo>
                  <a:lnTo>
                    <a:pt x="523" y="7581"/>
                  </a:lnTo>
                  <a:lnTo>
                    <a:pt x="673" y="7581"/>
                  </a:lnTo>
                  <a:lnTo>
                    <a:pt x="673" y="7868"/>
                  </a:lnTo>
                  <a:lnTo>
                    <a:pt x="822" y="7868"/>
                  </a:lnTo>
                  <a:lnTo>
                    <a:pt x="822" y="8011"/>
                  </a:lnTo>
                  <a:lnTo>
                    <a:pt x="972" y="8011"/>
                  </a:lnTo>
                  <a:lnTo>
                    <a:pt x="972" y="8297"/>
                  </a:lnTo>
                  <a:lnTo>
                    <a:pt x="1121" y="8583"/>
                  </a:lnTo>
                  <a:lnTo>
                    <a:pt x="1121" y="8297"/>
                  </a:lnTo>
                  <a:lnTo>
                    <a:pt x="1345" y="8297"/>
                  </a:lnTo>
                  <a:lnTo>
                    <a:pt x="1345" y="8011"/>
                  </a:lnTo>
                  <a:lnTo>
                    <a:pt x="1271" y="8011"/>
                  </a:lnTo>
                  <a:lnTo>
                    <a:pt x="1271" y="7295"/>
                  </a:lnTo>
                  <a:lnTo>
                    <a:pt x="1345" y="7295"/>
                  </a:lnTo>
                  <a:lnTo>
                    <a:pt x="1345" y="7009"/>
                  </a:lnTo>
                  <a:lnTo>
                    <a:pt x="1644" y="7009"/>
                  </a:lnTo>
                  <a:lnTo>
                    <a:pt x="1495" y="6723"/>
                  </a:lnTo>
                  <a:lnTo>
                    <a:pt x="1644" y="6723"/>
                  </a:lnTo>
                  <a:lnTo>
                    <a:pt x="1644" y="6437"/>
                  </a:lnTo>
                  <a:lnTo>
                    <a:pt x="1644" y="6723"/>
                  </a:lnTo>
                  <a:lnTo>
                    <a:pt x="1794" y="6437"/>
                  </a:lnTo>
                  <a:lnTo>
                    <a:pt x="2093" y="6437"/>
                  </a:lnTo>
                  <a:lnTo>
                    <a:pt x="2093" y="6151"/>
                  </a:lnTo>
                  <a:lnTo>
                    <a:pt x="2242" y="6151"/>
                  </a:lnTo>
                  <a:lnTo>
                    <a:pt x="2242" y="6008"/>
                  </a:lnTo>
                  <a:lnTo>
                    <a:pt x="2317" y="6008"/>
                  </a:lnTo>
                  <a:lnTo>
                    <a:pt x="2317" y="5722"/>
                  </a:lnTo>
                  <a:lnTo>
                    <a:pt x="2616" y="5722"/>
                  </a:lnTo>
                  <a:lnTo>
                    <a:pt x="2616" y="6008"/>
                  </a:lnTo>
                  <a:lnTo>
                    <a:pt x="2765" y="6008"/>
                  </a:lnTo>
                  <a:lnTo>
                    <a:pt x="2765" y="6151"/>
                  </a:lnTo>
                  <a:lnTo>
                    <a:pt x="2840" y="6008"/>
                  </a:lnTo>
                  <a:lnTo>
                    <a:pt x="2765" y="6008"/>
                  </a:lnTo>
                  <a:lnTo>
                    <a:pt x="2840" y="6008"/>
                  </a:lnTo>
                  <a:lnTo>
                    <a:pt x="2840" y="5722"/>
                  </a:lnTo>
                  <a:lnTo>
                    <a:pt x="3139" y="5722"/>
                  </a:lnTo>
                  <a:lnTo>
                    <a:pt x="3139" y="6008"/>
                  </a:lnTo>
                  <a:lnTo>
                    <a:pt x="3289" y="6151"/>
                  </a:lnTo>
                  <a:lnTo>
                    <a:pt x="3289" y="6008"/>
                  </a:lnTo>
                  <a:lnTo>
                    <a:pt x="3438" y="6008"/>
                  </a:lnTo>
                  <a:lnTo>
                    <a:pt x="3438" y="6151"/>
                  </a:lnTo>
                  <a:lnTo>
                    <a:pt x="3438" y="6008"/>
                  </a:lnTo>
                  <a:lnTo>
                    <a:pt x="3737" y="6008"/>
                  </a:lnTo>
                  <a:lnTo>
                    <a:pt x="3887" y="6151"/>
                  </a:lnTo>
                  <a:lnTo>
                    <a:pt x="3737" y="6151"/>
                  </a:lnTo>
                  <a:lnTo>
                    <a:pt x="3887" y="6437"/>
                  </a:lnTo>
                  <a:lnTo>
                    <a:pt x="3961" y="6437"/>
                  </a:lnTo>
                  <a:lnTo>
                    <a:pt x="3961" y="6723"/>
                  </a:lnTo>
                  <a:lnTo>
                    <a:pt x="4111" y="6723"/>
                  </a:lnTo>
                  <a:lnTo>
                    <a:pt x="4111" y="7009"/>
                  </a:lnTo>
                  <a:lnTo>
                    <a:pt x="4260" y="7009"/>
                  </a:lnTo>
                  <a:lnTo>
                    <a:pt x="4111" y="7295"/>
                  </a:lnTo>
                  <a:lnTo>
                    <a:pt x="4260" y="7295"/>
                  </a:lnTo>
                  <a:lnTo>
                    <a:pt x="4260" y="7581"/>
                  </a:lnTo>
                  <a:lnTo>
                    <a:pt x="4410" y="7295"/>
                  </a:lnTo>
                  <a:lnTo>
                    <a:pt x="4260" y="7295"/>
                  </a:lnTo>
                  <a:lnTo>
                    <a:pt x="4260" y="6723"/>
                  </a:lnTo>
                  <a:lnTo>
                    <a:pt x="4410" y="6723"/>
                  </a:lnTo>
                  <a:lnTo>
                    <a:pt x="4709" y="7295"/>
                  </a:lnTo>
                  <a:lnTo>
                    <a:pt x="4858" y="7295"/>
                  </a:lnTo>
                  <a:lnTo>
                    <a:pt x="4858" y="7581"/>
                  </a:lnTo>
                  <a:lnTo>
                    <a:pt x="5008" y="7295"/>
                  </a:lnTo>
                  <a:lnTo>
                    <a:pt x="5082" y="7295"/>
                  </a:lnTo>
                  <a:lnTo>
                    <a:pt x="5082" y="7009"/>
                  </a:lnTo>
                  <a:lnTo>
                    <a:pt x="5232" y="7009"/>
                  </a:lnTo>
                  <a:lnTo>
                    <a:pt x="5232" y="6723"/>
                  </a:lnTo>
                  <a:lnTo>
                    <a:pt x="5680" y="6723"/>
                  </a:lnTo>
                  <a:lnTo>
                    <a:pt x="5830" y="7009"/>
                  </a:lnTo>
                  <a:lnTo>
                    <a:pt x="5979" y="7009"/>
                  </a:lnTo>
                  <a:lnTo>
                    <a:pt x="5979" y="6437"/>
                  </a:lnTo>
                  <a:lnTo>
                    <a:pt x="6129" y="6723"/>
                  </a:lnTo>
                  <a:lnTo>
                    <a:pt x="6203" y="6723"/>
                  </a:lnTo>
                  <a:lnTo>
                    <a:pt x="6203" y="6437"/>
                  </a:lnTo>
                  <a:lnTo>
                    <a:pt x="6353" y="6437"/>
                  </a:lnTo>
                  <a:lnTo>
                    <a:pt x="6353" y="7009"/>
                  </a:lnTo>
                  <a:lnTo>
                    <a:pt x="6502" y="7009"/>
                  </a:lnTo>
                  <a:lnTo>
                    <a:pt x="6652" y="7295"/>
                  </a:lnTo>
                  <a:lnTo>
                    <a:pt x="6951" y="7295"/>
                  </a:lnTo>
                  <a:lnTo>
                    <a:pt x="6951" y="7581"/>
                  </a:lnTo>
                  <a:lnTo>
                    <a:pt x="7100" y="7581"/>
                  </a:lnTo>
                  <a:lnTo>
                    <a:pt x="7100" y="7009"/>
                  </a:lnTo>
                  <a:lnTo>
                    <a:pt x="7175" y="7009"/>
                  </a:lnTo>
                  <a:lnTo>
                    <a:pt x="7325" y="7295"/>
                  </a:lnTo>
                  <a:lnTo>
                    <a:pt x="7773" y="7295"/>
                  </a:lnTo>
                  <a:lnTo>
                    <a:pt x="7922" y="7009"/>
                  </a:lnTo>
                  <a:lnTo>
                    <a:pt x="7922" y="6723"/>
                  </a:lnTo>
                  <a:lnTo>
                    <a:pt x="8072" y="6437"/>
                  </a:lnTo>
                  <a:lnTo>
                    <a:pt x="8072" y="6151"/>
                  </a:lnTo>
                  <a:lnTo>
                    <a:pt x="7922" y="6151"/>
                  </a:lnTo>
                  <a:lnTo>
                    <a:pt x="7773" y="6008"/>
                  </a:lnTo>
                  <a:lnTo>
                    <a:pt x="7773" y="6151"/>
                  </a:lnTo>
                  <a:lnTo>
                    <a:pt x="7773" y="6008"/>
                  </a:lnTo>
                  <a:lnTo>
                    <a:pt x="7474" y="6008"/>
                  </a:lnTo>
                  <a:lnTo>
                    <a:pt x="7325" y="5722"/>
                  </a:lnTo>
                  <a:lnTo>
                    <a:pt x="7474" y="5722"/>
                  </a:lnTo>
                  <a:lnTo>
                    <a:pt x="7325" y="5722"/>
                  </a:lnTo>
                  <a:lnTo>
                    <a:pt x="7325" y="5436"/>
                  </a:lnTo>
                  <a:lnTo>
                    <a:pt x="7175" y="5436"/>
                  </a:lnTo>
                  <a:lnTo>
                    <a:pt x="7175" y="5150"/>
                  </a:lnTo>
                  <a:lnTo>
                    <a:pt x="7474" y="5150"/>
                  </a:lnTo>
                  <a:lnTo>
                    <a:pt x="7624" y="4864"/>
                  </a:lnTo>
                  <a:lnTo>
                    <a:pt x="7773" y="4864"/>
                  </a:lnTo>
                  <a:lnTo>
                    <a:pt x="7773" y="4577"/>
                  </a:lnTo>
                  <a:lnTo>
                    <a:pt x="7624" y="4577"/>
                  </a:lnTo>
                  <a:lnTo>
                    <a:pt x="7624" y="4291"/>
                  </a:lnTo>
                  <a:lnTo>
                    <a:pt x="7474" y="4291"/>
                  </a:lnTo>
                  <a:lnTo>
                    <a:pt x="7474" y="4005"/>
                  </a:lnTo>
                  <a:lnTo>
                    <a:pt x="7624" y="4005"/>
                  </a:lnTo>
                  <a:lnTo>
                    <a:pt x="7773" y="3862"/>
                  </a:lnTo>
                  <a:lnTo>
                    <a:pt x="8296" y="3862"/>
                  </a:lnTo>
                  <a:lnTo>
                    <a:pt x="8296" y="3576"/>
                  </a:lnTo>
                  <a:lnTo>
                    <a:pt x="8072" y="3576"/>
                  </a:lnTo>
                  <a:lnTo>
                    <a:pt x="8072" y="3290"/>
                  </a:lnTo>
                  <a:lnTo>
                    <a:pt x="8072" y="3576"/>
                  </a:lnTo>
                  <a:lnTo>
                    <a:pt x="7922" y="3576"/>
                  </a:lnTo>
                  <a:lnTo>
                    <a:pt x="7922" y="3290"/>
                  </a:lnTo>
                  <a:lnTo>
                    <a:pt x="7773" y="3290"/>
                  </a:lnTo>
                  <a:lnTo>
                    <a:pt x="7773" y="3004"/>
                  </a:lnTo>
                  <a:lnTo>
                    <a:pt x="8072" y="3004"/>
                  </a:lnTo>
                  <a:lnTo>
                    <a:pt x="8072" y="2718"/>
                  </a:lnTo>
                  <a:lnTo>
                    <a:pt x="7922" y="2718"/>
                  </a:lnTo>
                  <a:lnTo>
                    <a:pt x="7922" y="3004"/>
                  </a:lnTo>
                  <a:lnTo>
                    <a:pt x="7773" y="3004"/>
                  </a:lnTo>
                  <a:lnTo>
                    <a:pt x="7773" y="2718"/>
                  </a:lnTo>
                  <a:lnTo>
                    <a:pt x="7624" y="2718"/>
                  </a:lnTo>
                  <a:lnTo>
                    <a:pt x="7773" y="2718"/>
                  </a:lnTo>
                  <a:lnTo>
                    <a:pt x="7773" y="2432"/>
                  </a:lnTo>
                  <a:lnTo>
                    <a:pt x="7624" y="2432"/>
                  </a:lnTo>
                  <a:lnTo>
                    <a:pt x="7773" y="2146"/>
                  </a:lnTo>
                  <a:lnTo>
                    <a:pt x="8446" y="2146"/>
                  </a:lnTo>
                  <a:lnTo>
                    <a:pt x="8446" y="2432"/>
                  </a:lnTo>
                  <a:lnTo>
                    <a:pt x="8446" y="2146"/>
                  </a:lnTo>
                  <a:lnTo>
                    <a:pt x="8745" y="2146"/>
                  </a:lnTo>
                  <a:lnTo>
                    <a:pt x="8745" y="2003"/>
                  </a:lnTo>
                  <a:lnTo>
                    <a:pt x="9343" y="2003"/>
                  </a:lnTo>
                  <a:lnTo>
                    <a:pt x="9343" y="1717"/>
                  </a:lnTo>
                  <a:lnTo>
                    <a:pt x="9866" y="1717"/>
                  </a:lnTo>
                  <a:lnTo>
                    <a:pt x="9866" y="1430"/>
                  </a:lnTo>
                  <a:lnTo>
                    <a:pt x="10015" y="1430"/>
                  </a:lnTo>
                  <a:lnTo>
                    <a:pt x="10015" y="1144"/>
                  </a:lnTo>
                  <a:lnTo>
                    <a:pt x="10165" y="1144"/>
                  </a:lnTo>
                  <a:lnTo>
                    <a:pt x="10165" y="1430"/>
                  </a:lnTo>
                  <a:lnTo>
                    <a:pt x="10314" y="1430"/>
                  </a:lnTo>
                  <a:lnTo>
                    <a:pt x="10314" y="1144"/>
                  </a:lnTo>
                  <a:lnTo>
                    <a:pt x="10837" y="1144"/>
                  </a:lnTo>
                  <a:lnTo>
                    <a:pt x="10987" y="858"/>
                  </a:lnTo>
                  <a:lnTo>
                    <a:pt x="11286" y="858"/>
                  </a:lnTo>
                  <a:lnTo>
                    <a:pt x="11286" y="572"/>
                  </a:lnTo>
                  <a:lnTo>
                    <a:pt x="11435" y="572"/>
                  </a:lnTo>
                  <a:lnTo>
                    <a:pt x="11435" y="858"/>
                  </a:lnTo>
                  <a:lnTo>
                    <a:pt x="11510" y="572"/>
                  </a:lnTo>
                  <a:lnTo>
                    <a:pt x="11510" y="286"/>
                  </a:lnTo>
                  <a:lnTo>
                    <a:pt x="11660" y="286"/>
                  </a:lnTo>
                  <a:lnTo>
                    <a:pt x="11809" y="0"/>
                  </a:lnTo>
                  <a:lnTo>
                    <a:pt x="11958" y="286"/>
                  </a:lnTo>
                  <a:lnTo>
                    <a:pt x="11958" y="0"/>
                  </a:lnTo>
                  <a:lnTo>
                    <a:pt x="12257" y="0"/>
                  </a:lnTo>
                  <a:lnTo>
                    <a:pt x="12407" y="286"/>
                  </a:lnTo>
                  <a:lnTo>
                    <a:pt x="12781" y="286"/>
                  </a:lnTo>
                  <a:lnTo>
                    <a:pt x="12781" y="0"/>
                  </a:lnTo>
                  <a:lnTo>
                    <a:pt x="12930" y="0"/>
                  </a:lnTo>
                  <a:lnTo>
                    <a:pt x="12930" y="858"/>
                  </a:lnTo>
                  <a:lnTo>
                    <a:pt x="13080" y="1144"/>
                  </a:lnTo>
                  <a:lnTo>
                    <a:pt x="13229" y="1144"/>
                  </a:lnTo>
                  <a:lnTo>
                    <a:pt x="13080" y="1144"/>
                  </a:lnTo>
                  <a:lnTo>
                    <a:pt x="13080" y="1717"/>
                  </a:lnTo>
                  <a:lnTo>
                    <a:pt x="12930" y="1717"/>
                  </a:lnTo>
                  <a:lnTo>
                    <a:pt x="13080" y="1717"/>
                  </a:lnTo>
                  <a:lnTo>
                    <a:pt x="13080" y="2003"/>
                  </a:lnTo>
                  <a:lnTo>
                    <a:pt x="13678" y="2003"/>
                  </a:lnTo>
                  <a:lnTo>
                    <a:pt x="13528" y="1717"/>
                  </a:lnTo>
                  <a:lnTo>
                    <a:pt x="13678" y="1717"/>
                  </a:lnTo>
                  <a:lnTo>
                    <a:pt x="13752" y="2003"/>
                  </a:lnTo>
                  <a:lnTo>
                    <a:pt x="13678" y="2003"/>
                  </a:lnTo>
                  <a:lnTo>
                    <a:pt x="13752" y="2003"/>
                  </a:lnTo>
                  <a:lnTo>
                    <a:pt x="13752" y="2146"/>
                  </a:lnTo>
                  <a:lnTo>
                    <a:pt x="13902" y="2146"/>
                  </a:lnTo>
                  <a:lnTo>
                    <a:pt x="13752" y="2146"/>
                  </a:lnTo>
                  <a:lnTo>
                    <a:pt x="13752" y="2003"/>
                  </a:lnTo>
                  <a:lnTo>
                    <a:pt x="14051" y="2003"/>
                  </a:lnTo>
                  <a:lnTo>
                    <a:pt x="14051" y="2146"/>
                  </a:lnTo>
                  <a:lnTo>
                    <a:pt x="14500" y="2146"/>
                  </a:lnTo>
                  <a:lnTo>
                    <a:pt x="14500" y="2432"/>
                  </a:lnTo>
                  <a:lnTo>
                    <a:pt x="14201" y="2432"/>
                  </a:lnTo>
                  <a:lnTo>
                    <a:pt x="14201" y="3004"/>
                  </a:lnTo>
                  <a:lnTo>
                    <a:pt x="14350" y="3004"/>
                  </a:lnTo>
                  <a:lnTo>
                    <a:pt x="14201" y="3004"/>
                  </a:lnTo>
                  <a:lnTo>
                    <a:pt x="14350" y="3004"/>
                  </a:lnTo>
                  <a:lnTo>
                    <a:pt x="14500" y="2718"/>
                  </a:lnTo>
                  <a:lnTo>
                    <a:pt x="14724" y="2718"/>
                  </a:lnTo>
                  <a:lnTo>
                    <a:pt x="14724" y="3004"/>
                  </a:lnTo>
                  <a:lnTo>
                    <a:pt x="14873" y="2718"/>
                  </a:lnTo>
                  <a:lnTo>
                    <a:pt x="14724" y="2718"/>
                  </a:lnTo>
                  <a:lnTo>
                    <a:pt x="14873" y="2718"/>
                  </a:lnTo>
                  <a:lnTo>
                    <a:pt x="14873" y="2432"/>
                  </a:lnTo>
                  <a:lnTo>
                    <a:pt x="15172" y="2432"/>
                  </a:lnTo>
                  <a:lnTo>
                    <a:pt x="15247" y="2146"/>
                  </a:lnTo>
                  <a:lnTo>
                    <a:pt x="15397" y="2003"/>
                  </a:lnTo>
                  <a:lnTo>
                    <a:pt x="15696" y="2003"/>
                  </a:lnTo>
                  <a:lnTo>
                    <a:pt x="15696" y="1717"/>
                  </a:lnTo>
                  <a:lnTo>
                    <a:pt x="15994" y="1717"/>
                  </a:lnTo>
                  <a:lnTo>
                    <a:pt x="15994" y="1430"/>
                  </a:lnTo>
                  <a:lnTo>
                    <a:pt x="16144" y="1717"/>
                  </a:lnTo>
                  <a:lnTo>
                    <a:pt x="15994" y="2003"/>
                  </a:lnTo>
                  <a:lnTo>
                    <a:pt x="15845" y="2003"/>
                  </a:lnTo>
                  <a:lnTo>
                    <a:pt x="15845" y="2146"/>
                  </a:lnTo>
                  <a:lnTo>
                    <a:pt x="15994" y="2432"/>
                  </a:lnTo>
                  <a:lnTo>
                    <a:pt x="16144" y="2432"/>
                  </a:lnTo>
                  <a:lnTo>
                    <a:pt x="16293" y="2718"/>
                  </a:lnTo>
                  <a:lnTo>
                    <a:pt x="16368" y="3004"/>
                  </a:lnTo>
                  <a:lnTo>
                    <a:pt x="16518" y="3290"/>
                  </a:lnTo>
                  <a:lnTo>
                    <a:pt x="16667" y="3290"/>
                  </a:lnTo>
                  <a:lnTo>
                    <a:pt x="16667" y="3576"/>
                  </a:lnTo>
                  <a:lnTo>
                    <a:pt x="16817" y="4005"/>
                  </a:lnTo>
                  <a:lnTo>
                    <a:pt x="16966" y="4005"/>
                  </a:lnTo>
                  <a:lnTo>
                    <a:pt x="16966" y="4577"/>
                  </a:lnTo>
                  <a:lnTo>
                    <a:pt x="17116" y="4577"/>
                  </a:lnTo>
                  <a:lnTo>
                    <a:pt x="17265" y="4864"/>
                  </a:lnTo>
                  <a:lnTo>
                    <a:pt x="17415" y="5722"/>
                  </a:lnTo>
                  <a:lnTo>
                    <a:pt x="17489" y="6008"/>
                  </a:lnTo>
                  <a:lnTo>
                    <a:pt x="17489" y="6437"/>
                  </a:lnTo>
                  <a:lnTo>
                    <a:pt x="17639" y="6437"/>
                  </a:lnTo>
                  <a:lnTo>
                    <a:pt x="17639" y="7009"/>
                  </a:lnTo>
                  <a:lnTo>
                    <a:pt x="17938" y="7009"/>
                  </a:lnTo>
                  <a:lnTo>
                    <a:pt x="17938" y="6437"/>
                  </a:lnTo>
                  <a:lnTo>
                    <a:pt x="18087" y="6437"/>
                  </a:lnTo>
                  <a:lnTo>
                    <a:pt x="18087" y="6151"/>
                  </a:lnTo>
                  <a:lnTo>
                    <a:pt x="18237" y="6437"/>
                  </a:lnTo>
                  <a:lnTo>
                    <a:pt x="18386" y="6437"/>
                  </a:lnTo>
                  <a:lnTo>
                    <a:pt x="18386" y="6723"/>
                  </a:lnTo>
                  <a:lnTo>
                    <a:pt x="18536" y="6723"/>
                  </a:lnTo>
                  <a:lnTo>
                    <a:pt x="18536" y="7295"/>
                  </a:lnTo>
                  <a:lnTo>
                    <a:pt x="18610" y="7295"/>
                  </a:lnTo>
                  <a:lnTo>
                    <a:pt x="18610" y="7009"/>
                  </a:lnTo>
                  <a:lnTo>
                    <a:pt x="18760" y="7009"/>
                  </a:lnTo>
                  <a:lnTo>
                    <a:pt x="18760" y="7295"/>
                  </a:lnTo>
                  <a:lnTo>
                    <a:pt x="18909" y="7295"/>
                  </a:lnTo>
                  <a:lnTo>
                    <a:pt x="19059" y="7009"/>
                  </a:lnTo>
                  <a:lnTo>
                    <a:pt x="19059" y="7295"/>
                  </a:lnTo>
                  <a:lnTo>
                    <a:pt x="19208" y="7009"/>
                  </a:lnTo>
                  <a:lnTo>
                    <a:pt x="19358" y="7009"/>
                  </a:lnTo>
                  <a:lnTo>
                    <a:pt x="19358" y="6723"/>
                  </a:lnTo>
                  <a:lnTo>
                    <a:pt x="19582" y="6723"/>
                  </a:lnTo>
                  <a:lnTo>
                    <a:pt x="19731" y="7009"/>
                  </a:lnTo>
                  <a:lnTo>
                    <a:pt x="19881" y="7009"/>
                  </a:lnTo>
                  <a:lnTo>
                    <a:pt x="19881" y="7295"/>
                  </a:lnTo>
                  <a:lnTo>
                    <a:pt x="20030" y="7581"/>
                  </a:lnTo>
                  <a:lnTo>
                    <a:pt x="20030" y="8011"/>
                  </a:lnTo>
                  <a:lnTo>
                    <a:pt x="20479" y="8011"/>
                  </a:lnTo>
                  <a:lnTo>
                    <a:pt x="20479" y="8297"/>
                  </a:lnTo>
                  <a:lnTo>
                    <a:pt x="20329" y="8297"/>
                  </a:lnTo>
                  <a:lnTo>
                    <a:pt x="20479" y="8297"/>
                  </a:lnTo>
                  <a:lnTo>
                    <a:pt x="20479" y="8869"/>
                  </a:lnTo>
                  <a:lnTo>
                    <a:pt x="20853" y="8869"/>
                  </a:lnTo>
                  <a:lnTo>
                    <a:pt x="21002" y="9155"/>
                  </a:lnTo>
                  <a:lnTo>
                    <a:pt x="21002" y="8869"/>
                  </a:lnTo>
                  <a:lnTo>
                    <a:pt x="21152" y="8869"/>
                  </a:lnTo>
                  <a:lnTo>
                    <a:pt x="21152" y="8583"/>
                  </a:lnTo>
                  <a:lnTo>
                    <a:pt x="21301" y="8583"/>
                  </a:lnTo>
                  <a:lnTo>
                    <a:pt x="21301" y="8869"/>
                  </a:lnTo>
                  <a:lnTo>
                    <a:pt x="21451" y="8869"/>
                  </a:lnTo>
                  <a:lnTo>
                    <a:pt x="21451" y="9441"/>
                  </a:lnTo>
                  <a:lnTo>
                    <a:pt x="21600" y="9441"/>
                  </a:lnTo>
                  <a:lnTo>
                    <a:pt x="21600" y="9727"/>
                  </a:lnTo>
                  <a:lnTo>
                    <a:pt x="21301" y="9727"/>
                  </a:lnTo>
                  <a:lnTo>
                    <a:pt x="21301" y="10442"/>
                  </a:lnTo>
                  <a:lnTo>
                    <a:pt x="20853" y="10442"/>
                  </a:lnTo>
                  <a:lnTo>
                    <a:pt x="20853" y="10728"/>
                  </a:lnTo>
                  <a:lnTo>
                    <a:pt x="20703" y="10728"/>
                  </a:lnTo>
                  <a:lnTo>
                    <a:pt x="20703" y="12588"/>
                  </a:lnTo>
                  <a:lnTo>
                    <a:pt x="20479" y="12588"/>
                  </a:lnTo>
                  <a:lnTo>
                    <a:pt x="20479" y="12874"/>
                  </a:lnTo>
                  <a:lnTo>
                    <a:pt x="20329" y="12874"/>
                  </a:lnTo>
                  <a:lnTo>
                    <a:pt x="20180" y="12588"/>
                  </a:lnTo>
                  <a:lnTo>
                    <a:pt x="19582" y="12588"/>
                  </a:lnTo>
                  <a:lnTo>
                    <a:pt x="19507" y="12302"/>
                  </a:lnTo>
                  <a:lnTo>
                    <a:pt x="19358" y="12302"/>
                  </a:lnTo>
                  <a:lnTo>
                    <a:pt x="19358" y="12874"/>
                  </a:lnTo>
                  <a:lnTo>
                    <a:pt x="19208" y="13160"/>
                  </a:lnTo>
                  <a:lnTo>
                    <a:pt x="19208" y="13732"/>
                  </a:lnTo>
                  <a:lnTo>
                    <a:pt x="19059" y="13732"/>
                  </a:lnTo>
                  <a:lnTo>
                    <a:pt x="19059" y="14448"/>
                  </a:lnTo>
                  <a:lnTo>
                    <a:pt x="18909" y="14734"/>
                  </a:lnTo>
                  <a:lnTo>
                    <a:pt x="19059" y="14734"/>
                  </a:lnTo>
                  <a:lnTo>
                    <a:pt x="19059" y="15020"/>
                  </a:lnTo>
                  <a:lnTo>
                    <a:pt x="19208" y="15020"/>
                  </a:lnTo>
                  <a:lnTo>
                    <a:pt x="19208" y="15306"/>
                  </a:lnTo>
                  <a:lnTo>
                    <a:pt x="18610" y="15306"/>
                  </a:lnTo>
                  <a:lnTo>
                    <a:pt x="18610" y="15020"/>
                  </a:lnTo>
                  <a:lnTo>
                    <a:pt x="18536" y="15020"/>
                  </a:lnTo>
                  <a:lnTo>
                    <a:pt x="18536" y="15306"/>
                  </a:lnTo>
                  <a:lnTo>
                    <a:pt x="18087" y="15306"/>
                  </a:lnTo>
                  <a:lnTo>
                    <a:pt x="17938" y="15592"/>
                  </a:lnTo>
                  <a:lnTo>
                    <a:pt x="17788" y="15592"/>
                  </a:lnTo>
                  <a:lnTo>
                    <a:pt x="17639" y="15878"/>
                  </a:lnTo>
                  <a:lnTo>
                    <a:pt x="18087" y="15878"/>
                  </a:lnTo>
                  <a:lnTo>
                    <a:pt x="18087" y="16021"/>
                  </a:lnTo>
                  <a:lnTo>
                    <a:pt x="17938" y="16021"/>
                  </a:lnTo>
                  <a:lnTo>
                    <a:pt x="17938" y="17166"/>
                  </a:lnTo>
                  <a:lnTo>
                    <a:pt x="18087" y="17166"/>
                  </a:lnTo>
                  <a:lnTo>
                    <a:pt x="18087" y="17738"/>
                  </a:lnTo>
                  <a:lnTo>
                    <a:pt x="18237" y="18024"/>
                  </a:lnTo>
                  <a:lnTo>
                    <a:pt x="18237" y="18167"/>
                  </a:lnTo>
                  <a:lnTo>
                    <a:pt x="18087" y="18167"/>
                  </a:lnTo>
                  <a:lnTo>
                    <a:pt x="17938" y="18453"/>
                  </a:lnTo>
                  <a:lnTo>
                    <a:pt x="18087" y="18453"/>
                  </a:lnTo>
                  <a:lnTo>
                    <a:pt x="17788" y="19025"/>
                  </a:lnTo>
                  <a:lnTo>
                    <a:pt x="17788" y="19168"/>
                  </a:lnTo>
                  <a:lnTo>
                    <a:pt x="17938" y="19168"/>
                  </a:lnTo>
                  <a:lnTo>
                    <a:pt x="17938" y="19454"/>
                  </a:lnTo>
                  <a:lnTo>
                    <a:pt x="17788" y="19454"/>
                  </a:lnTo>
                  <a:lnTo>
                    <a:pt x="17788" y="19168"/>
                  </a:lnTo>
                  <a:lnTo>
                    <a:pt x="17415" y="19168"/>
                  </a:lnTo>
                  <a:lnTo>
                    <a:pt x="17415" y="18739"/>
                  </a:lnTo>
                  <a:lnTo>
                    <a:pt x="17116" y="18739"/>
                  </a:lnTo>
                  <a:lnTo>
                    <a:pt x="16966" y="18453"/>
                  </a:lnTo>
                  <a:lnTo>
                    <a:pt x="15546" y="18453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71" name="Freeform 35"/>
            <p:cNvSpPr/>
            <p:nvPr/>
          </p:nvSpPr>
          <p:spPr>
            <a:xfrm>
              <a:off x="3926013" y="2151607"/>
              <a:ext cx="30957" cy="33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08" y="16971"/>
                  </a:moveTo>
                  <a:lnTo>
                    <a:pt x="3323" y="13886"/>
                  </a:lnTo>
                  <a:lnTo>
                    <a:pt x="0" y="13886"/>
                  </a:lnTo>
                  <a:lnTo>
                    <a:pt x="0" y="10800"/>
                  </a:lnTo>
                  <a:lnTo>
                    <a:pt x="3323" y="10800"/>
                  </a:lnTo>
                  <a:lnTo>
                    <a:pt x="3323" y="7714"/>
                  </a:lnTo>
                  <a:lnTo>
                    <a:pt x="4985" y="4629"/>
                  </a:lnTo>
                  <a:lnTo>
                    <a:pt x="4985" y="1543"/>
                  </a:lnTo>
                  <a:lnTo>
                    <a:pt x="8308" y="0"/>
                  </a:lnTo>
                  <a:lnTo>
                    <a:pt x="11631" y="0"/>
                  </a:lnTo>
                  <a:lnTo>
                    <a:pt x="14954" y="1543"/>
                  </a:lnTo>
                  <a:lnTo>
                    <a:pt x="14954" y="4629"/>
                  </a:lnTo>
                  <a:lnTo>
                    <a:pt x="18277" y="7714"/>
                  </a:lnTo>
                  <a:lnTo>
                    <a:pt x="14954" y="7714"/>
                  </a:lnTo>
                  <a:lnTo>
                    <a:pt x="11631" y="10800"/>
                  </a:lnTo>
                  <a:lnTo>
                    <a:pt x="14954" y="10800"/>
                  </a:lnTo>
                  <a:lnTo>
                    <a:pt x="14954" y="13886"/>
                  </a:lnTo>
                  <a:lnTo>
                    <a:pt x="18277" y="13886"/>
                  </a:lnTo>
                  <a:lnTo>
                    <a:pt x="18277" y="20057"/>
                  </a:lnTo>
                  <a:lnTo>
                    <a:pt x="21600" y="20057"/>
                  </a:lnTo>
                  <a:lnTo>
                    <a:pt x="21600" y="21600"/>
                  </a:lnTo>
                  <a:lnTo>
                    <a:pt x="11631" y="21600"/>
                  </a:lnTo>
                  <a:lnTo>
                    <a:pt x="11631" y="20057"/>
                  </a:lnTo>
                  <a:lnTo>
                    <a:pt x="8308" y="16971"/>
                  </a:lnTo>
                  <a:close/>
                  <a:moveTo>
                    <a:pt x="18277" y="1543"/>
                  </a:moveTo>
                  <a:lnTo>
                    <a:pt x="18277" y="4629"/>
                  </a:lnTo>
                  <a:lnTo>
                    <a:pt x="21600" y="4629"/>
                  </a:lnTo>
                  <a:lnTo>
                    <a:pt x="18277" y="4629"/>
                  </a:lnTo>
                  <a:lnTo>
                    <a:pt x="18277" y="7714"/>
                  </a:lnTo>
                  <a:lnTo>
                    <a:pt x="14954" y="4629"/>
                  </a:lnTo>
                  <a:lnTo>
                    <a:pt x="18277" y="1543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72" name="Freeform 36"/>
            <p:cNvSpPr/>
            <p:nvPr/>
          </p:nvSpPr>
          <p:spPr>
            <a:xfrm>
              <a:off x="4307013" y="1858713"/>
              <a:ext cx="185739" cy="90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211"/>
                  </a:moveTo>
                  <a:lnTo>
                    <a:pt x="10800" y="15347"/>
                  </a:lnTo>
                  <a:lnTo>
                    <a:pt x="10246" y="15347"/>
                  </a:lnTo>
                  <a:lnTo>
                    <a:pt x="10246" y="16484"/>
                  </a:lnTo>
                  <a:lnTo>
                    <a:pt x="9415" y="16484"/>
                  </a:lnTo>
                  <a:lnTo>
                    <a:pt x="8862" y="17621"/>
                  </a:lnTo>
                  <a:lnTo>
                    <a:pt x="8862" y="18758"/>
                  </a:lnTo>
                  <a:lnTo>
                    <a:pt x="9415" y="18758"/>
                  </a:lnTo>
                  <a:lnTo>
                    <a:pt x="9415" y="19326"/>
                  </a:lnTo>
                  <a:lnTo>
                    <a:pt x="7754" y="19326"/>
                  </a:lnTo>
                  <a:lnTo>
                    <a:pt x="7754" y="20463"/>
                  </a:lnTo>
                  <a:lnTo>
                    <a:pt x="5815" y="20463"/>
                  </a:lnTo>
                  <a:lnTo>
                    <a:pt x="5815" y="21600"/>
                  </a:lnTo>
                  <a:lnTo>
                    <a:pt x="5815" y="20463"/>
                  </a:lnTo>
                  <a:lnTo>
                    <a:pt x="4708" y="20463"/>
                  </a:lnTo>
                  <a:lnTo>
                    <a:pt x="4708" y="19326"/>
                  </a:lnTo>
                  <a:lnTo>
                    <a:pt x="4154" y="19326"/>
                  </a:lnTo>
                  <a:lnTo>
                    <a:pt x="4708" y="19326"/>
                  </a:lnTo>
                  <a:lnTo>
                    <a:pt x="4154" y="18758"/>
                  </a:lnTo>
                  <a:lnTo>
                    <a:pt x="4154" y="19326"/>
                  </a:lnTo>
                  <a:lnTo>
                    <a:pt x="3600" y="19326"/>
                  </a:lnTo>
                  <a:lnTo>
                    <a:pt x="3046" y="20463"/>
                  </a:lnTo>
                  <a:lnTo>
                    <a:pt x="3046" y="19326"/>
                  </a:lnTo>
                  <a:lnTo>
                    <a:pt x="2492" y="19326"/>
                  </a:lnTo>
                  <a:lnTo>
                    <a:pt x="2492" y="18758"/>
                  </a:lnTo>
                  <a:lnTo>
                    <a:pt x="1938" y="18758"/>
                  </a:lnTo>
                  <a:lnTo>
                    <a:pt x="1938" y="19326"/>
                  </a:lnTo>
                  <a:lnTo>
                    <a:pt x="0" y="19326"/>
                  </a:lnTo>
                  <a:lnTo>
                    <a:pt x="0" y="17621"/>
                  </a:lnTo>
                  <a:lnTo>
                    <a:pt x="554" y="17621"/>
                  </a:lnTo>
                  <a:lnTo>
                    <a:pt x="554" y="16484"/>
                  </a:lnTo>
                  <a:lnTo>
                    <a:pt x="1108" y="16484"/>
                  </a:lnTo>
                  <a:lnTo>
                    <a:pt x="1662" y="15347"/>
                  </a:lnTo>
                  <a:lnTo>
                    <a:pt x="1938" y="16484"/>
                  </a:lnTo>
                  <a:lnTo>
                    <a:pt x="2492" y="16484"/>
                  </a:lnTo>
                  <a:lnTo>
                    <a:pt x="2492" y="17621"/>
                  </a:lnTo>
                  <a:lnTo>
                    <a:pt x="1938" y="17621"/>
                  </a:lnTo>
                  <a:lnTo>
                    <a:pt x="2492" y="17621"/>
                  </a:lnTo>
                  <a:lnTo>
                    <a:pt x="2492" y="16484"/>
                  </a:lnTo>
                  <a:lnTo>
                    <a:pt x="3046" y="16484"/>
                  </a:lnTo>
                  <a:lnTo>
                    <a:pt x="3046" y="15347"/>
                  </a:lnTo>
                  <a:lnTo>
                    <a:pt x="4154" y="15347"/>
                  </a:lnTo>
                  <a:lnTo>
                    <a:pt x="4708" y="16484"/>
                  </a:lnTo>
                  <a:lnTo>
                    <a:pt x="5815" y="14211"/>
                  </a:lnTo>
                  <a:lnTo>
                    <a:pt x="6092" y="14211"/>
                  </a:lnTo>
                  <a:lnTo>
                    <a:pt x="6092" y="13074"/>
                  </a:lnTo>
                  <a:lnTo>
                    <a:pt x="6092" y="14211"/>
                  </a:lnTo>
                  <a:lnTo>
                    <a:pt x="6646" y="14211"/>
                  </a:lnTo>
                  <a:lnTo>
                    <a:pt x="6646" y="13074"/>
                  </a:lnTo>
                  <a:lnTo>
                    <a:pt x="7200" y="13074"/>
                  </a:lnTo>
                  <a:lnTo>
                    <a:pt x="7200" y="11937"/>
                  </a:lnTo>
                  <a:lnTo>
                    <a:pt x="7754" y="11937"/>
                  </a:lnTo>
                  <a:lnTo>
                    <a:pt x="6646" y="11937"/>
                  </a:lnTo>
                  <a:lnTo>
                    <a:pt x="6092" y="11368"/>
                  </a:lnTo>
                  <a:lnTo>
                    <a:pt x="5815" y="11368"/>
                  </a:lnTo>
                  <a:lnTo>
                    <a:pt x="5815" y="10232"/>
                  </a:lnTo>
                  <a:lnTo>
                    <a:pt x="5262" y="10232"/>
                  </a:lnTo>
                  <a:lnTo>
                    <a:pt x="5262" y="9095"/>
                  </a:lnTo>
                  <a:lnTo>
                    <a:pt x="4708" y="7958"/>
                  </a:lnTo>
                  <a:lnTo>
                    <a:pt x="4708" y="10232"/>
                  </a:lnTo>
                  <a:lnTo>
                    <a:pt x="4154" y="10232"/>
                  </a:lnTo>
                  <a:lnTo>
                    <a:pt x="4154" y="9095"/>
                  </a:lnTo>
                  <a:lnTo>
                    <a:pt x="4154" y="11368"/>
                  </a:lnTo>
                  <a:lnTo>
                    <a:pt x="3600" y="10232"/>
                  </a:lnTo>
                  <a:lnTo>
                    <a:pt x="3046" y="10232"/>
                  </a:lnTo>
                  <a:lnTo>
                    <a:pt x="3046" y="9095"/>
                  </a:lnTo>
                  <a:lnTo>
                    <a:pt x="1662" y="9095"/>
                  </a:lnTo>
                  <a:lnTo>
                    <a:pt x="1662" y="7958"/>
                  </a:lnTo>
                  <a:lnTo>
                    <a:pt x="1938" y="7958"/>
                  </a:lnTo>
                  <a:lnTo>
                    <a:pt x="1938" y="6821"/>
                  </a:lnTo>
                  <a:lnTo>
                    <a:pt x="2492" y="6821"/>
                  </a:lnTo>
                  <a:lnTo>
                    <a:pt x="2492" y="5684"/>
                  </a:lnTo>
                  <a:lnTo>
                    <a:pt x="3046" y="5684"/>
                  </a:lnTo>
                  <a:lnTo>
                    <a:pt x="3600" y="4547"/>
                  </a:lnTo>
                  <a:lnTo>
                    <a:pt x="3600" y="3979"/>
                  </a:lnTo>
                  <a:lnTo>
                    <a:pt x="3046" y="4547"/>
                  </a:lnTo>
                  <a:lnTo>
                    <a:pt x="3046" y="3979"/>
                  </a:lnTo>
                  <a:lnTo>
                    <a:pt x="3600" y="2842"/>
                  </a:lnTo>
                  <a:lnTo>
                    <a:pt x="3600" y="1705"/>
                  </a:lnTo>
                  <a:lnTo>
                    <a:pt x="6646" y="1705"/>
                  </a:lnTo>
                  <a:lnTo>
                    <a:pt x="6646" y="2842"/>
                  </a:lnTo>
                  <a:lnTo>
                    <a:pt x="7754" y="2842"/>
                  </a:lnTo>
                  <a:lnTo>
                    <a:pt x="7754" y="3979"/>
                  </a:lnTo>
                  <a:lnTo>
                    <a:pt x="8308" y="3979"/>
                  </a:lnTo>
                  <a:lnTo>
                    <a:pt x="8308" y="0"/>
                  </a:lnTo>
                  <a:lnTo>
                    <a:pt x="10246" y="0"/>
                  </a:lnTo>
                  <a:lnTo>
                    <a:pt x="10800" y="1137"/>
                  </a:lnTo>
                  <a:lnTo>
                    <a:pt x="11908" y="1137"/>
                  </a:lnTo>
                  <a:lnTo>
                    <a:pt x="11908" y="1705"/>
                  </a:lnTo>
                  <a:lnTo>
                    <a:pt x="12185" y="1705"/>
                  </a:lnTo>
                  <a:lnTo>
                    <a:pt x="12738" y="1137"/>
                  </a:lnTo>
                  <a:lnTo>
                    <a:pt x="18000" y="1137"/>
                  </a:lnTo>
                  <a:lnTo>
                    <a:pt x="18554" y="1705"/>
                  </a:lnTo>
                  <a:lnTo>
                    <a:pt x="19662" y="1705"/>
                  </a:lnTo>
                  <a:lnTo>
                    <a:pt x="19662" y="3979"/>
                  </a:lnTo>
                  <a:lnTo>
                    <a:pt x="21046" y="3979"/>
                  </a:lnTo>
                  <a:lnTo>
                    <a:pt x="21046" y="4547"/>
                  </a:lnTo>
                  <a:lnTo>
                    <a:pt x="21600" y="4547"/>
                  </a:lnTo>
                  <a:lnTo>
                    <a:pt x="21600" y="5684"/>
                  </a:lnTo>
                  <a:lnTo>
                    <a:pt x="20492" y="5684"/>
                  </a:lnTo>
                  <a:lnTo>
                    <a:pt x="20492" y="6821"/>
                  </a:lnTo>
                  <a:lnTo>
                    <a:pt x="19108" y="6821"/>
                  </a:lnTo>
                  <a:lnTo>
                    <a:pt x="19108" y="7958"/>
                  </a:lnTo>
                  <a:lnTo>
                    <a:pt x="18554" y="7958"/>
                  </a:lnTo>
                  <a:lnTo>
                    <a:pt x="18000" y="9095"/>
                  </a:lnTo>
                  <a:lnTo>
                    <a:pt x="17446" y="9095"/>
                  </a:lnTo>
                  <a:lnTo>
                    <a:pt x="17446" y="11368"/>
                  </a:lnTo>
                  <a:lnTo>
                    <a:pt x="14400" y="11368"/>
                  </a:lnTo>
                  <a:lnTo>
                    <a:pt x="14400" y="14211"/>
                  </a:lnTo>
                  <a:lnTo>
                    <a:pt x="13846" y="14211"/>
                  </a:lnTo>
                  <a:lnTo>
                    <a:pt x="13846" y="15347"/>
                  </a:lnTo>
                  <a:lnTo>
                    <a:pt x="13846" y="14211"/>
                  </a:lnTo>
                  <a:lnTo>
                    <a:pt x="13292" y="14211"/>
                  </a:lnTo>
                  <a:lnTo>
                    <a:pt x="12738" y="15347"/>
                  </a:lnTo>
                  <a:lnTo>
                    <a:pt x="12185" y="15347"/>
                  </a:lnTo>
                  <a:lnTo>
                    <a:pt x="12185" y="13074"/>
                  </a:lnTo>
                  <a:lnTo>
                    <a:pt x="11908" y="13074"/>
                  </a:lnTo>
                  <a:lnTo>
                    <a:pt x="11908" y="14211"/>
                  </a:lnTo>
                  <a:lnTo>
                    <a:pt x="10800" y="14211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73" name="Freeform 37"/>
            <p:cNvSpPr/>
            <p:nvPr/>
          </p:nvSpPr>
          <p:spPr>
            <a:xfrm>
              <a:off x="4823744" y="2315913"/>
              <a:ext cx="130970" cy="17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82" y="11676"/>
                  </a:moveTo>
                  <a:lnTo>
                    <a:pt x="10996" y="11092"/>
                  </a:lnTo>
                  <a:lnTo>
                    <a:pt x="10996" y="10508"/>
                  </a:lnTo>
                  <a:lnTo>
                    <a:pt x="9818" y="10508"/>
                  </a:lnTo>
                  <a:lnTo>
                    <a:pt x="9818" y="10216"/>
                  </a:lnTo>
                  <a:lnTo>
                    <a:pt x="9033" y="10216"/>
                  </a:lnTo>
                  <a:lnTo>
                    <a:pt x="9033" y="10508"/>
                  </a:lnTo>
                  <a:lnTo>
                    <a:pt x="8247" y="11092"/>
                  </a:lnTo>
                  <a:lnTo>
                    <a:pt x="7462" y="11092"/>
                  </a:lnTo>
                  <a:lnTo>
                    <a:pt x="7462" y="11676"/>
                  </a:lnTo>
                  <a:lnTo>
                    <a:pt x="6676" y="11676"/>
                  </a:lnTo>
                  <a:lnTo>
                    <a:pt x="6676" y="11092"/>
                  </a:lnTo>
                  <a:lnTo>
                    <a:pt x="5891" y="11092"/>
                  </a:lnTo>
                  <a:lnTo>
                    <a:pt x="5891" y="10508"/>
                  </a:lnTo>
                  <a:lnTo>
                    <a:pt x="5105" y="10508"/>
                  </a:lnTo>
                  <a:lnTo>
                    <a:pt x="5105" y="11092"/>
                  </a:lnTo>
                  <a:lnTo>
                    <a:pt x="4713" y="11092"/>
                  </a:lnTo>
                  <a:lnTo>
                    <a:pt x="4713" y="11676"/>
                  </a:lnTo>
                  <a:lnTo>
                    <a:pt x="3927" y="11676"/>
                  </a:lnTo>
                  <a:lnTo>
                    <a:pt x="3927" y="12259"/>
                  </a:lnTo>
                  <a:lnTo>
                    <a:pt x="3142" y="12259"/>
                  </a:lnTo>
                  <a:lnTo>
                    <a:pt x="3142" y="12843"/>
                  </a:lnTo>
                  <a:lnTo>
                    <a:pt x="2356" y="12843"/>
                  </a:lnTo>
                  <a:lnTo>
                    <a:pt x="2356" y="11676"/>
                  </a:lnTo>
                  <a:lnTo>
                    <a:pt x="3142" y="11676"/>
                  </a:lnTo>
                  <a:lnTo>
                    <a:pt x="3142" y="9049"/>
                  </a:lnTo>
                  <a:lnTo>
                    <a:pt x="3927" y="9049"/>
                  </a:lnTo>
                  <a:lnTo>
                    <a:pt x="3927" y="8465"/>
                  </a:lnTo>
                  <a:lnTo>
                    <a:pt x="3142" y="8465"/>
                  </a:lnTo>
                  <a:lnTo>
                    <a:pt x="3142" y="7297"/>
                  </a:lnTo>
                  <a:lnTo>
                    <a:pt x="785" y="7297"/>
                  </a:lnTo>
                  <a:lnTo>
                    <a:pt x="785" y="6714"/>
                  </a:lnTo>
                  <a:lnTo>
                    <a:pt x="1571" y="6422"/>
                  </a:lnTo>
                  <a:lnTo>
                    <a:pt x="1571" y="5838"/>
                  </a:lnTo>
                  <a:lnTo>
                    <a:pt x="785" y="5838"/>
                  </a:lnTo>
                  <a:lnTo>
                    <a:pt x="785" y="5254"/>
                  </a:lnTo>
                  <a:lnTo>
                    <a:pt x="0" y="5254"/>
                  </a:lnTo>
                  <a:lnTo>
                    <a:pt x="0" y="5838"/>
                  </a:lnTo>
                  <a:lnTo>
                    <a:pt x="0" y="4378"/>
                  </a:lnTo>
                  <a:lnTo>
                    <a:pt x="785" y="4378"/>
                  </a:lnTo>
                  <a:lnTo>
                    <a:pt x="785" y="3795"/>
                  </a:lnTo>
                  <a:lnTo>
                    <a:pt x="1571" y="3795"/>
                  </a:lnTo>
                  <a:lnTo>
                    <a:pt x="1571" y="3211"/>
                  </a:lnTo>
                  <a:lnTo>
                    <a:pt x="2356" y="3211"/>
                  </a:lnTo>
                  <a:lnTo>
                    <a:pt x="2356" y="2627"/>
                  </a:lnTo>
                  <a:lnTo>
                    <a:pt x="3142" y="2627"/>
                  </a:lnTo>
                  <a:lnTo>
                    <a:pt x="3142" y="2043"/>
                  </a:lnTo>
                  <a:lnTo>
                    <a:pt x="3142" y="3211"/>
                  </a:lnTo>
                  <a:lnTo>
                    <a:pt x="4713" y="3211"/>
                  </a:lnTo>
                  <a:lnTo>
                    <a:pt x="4713" y="3795"/>
                  </a:lnTo>
                  <a:lnTo>
                    <a:pt x="4713" y="3211"/>
                  </a:lnTo>
                  <a:lnTo>
                    <a:pt x="5105" y="3211"/>
                  </a:lnTo>
                  <a:lnTo>
                    <a:pt x="4713" y="3211"/>
                  </a:lnTo>
                  <a:lnTo>
                    <a:pt x="4713" y="1459"/>
                  </a:lnTo>
                  <a:lnTo>
                    <a:pt x="3927" y="584"/>
                  </a:lnTo>
                  <a:lnTo>
                    <a:pt x="4713" y="584"/>
                  </a:lnTo>
                  <a:lnTo>
                    <a:pt x="4713" y="0"/>
                  </a:lnTo>
                  <a:lnTo>
                    <a:pt x="5891" y="0"/>
                  </a:lnTo>
                  <a:lnTo>
                    <a:pt x="5891" y="584"/>
                  </a:lnTo>
                  <a:lnTo>
                    <a:pt x="6676" y="876"/>
                  </a:lnTo>
                  <a:lnTo>
                    <a:pt x="6676" y="1459"/>
                  </a:lnTo>
                  <a:lnTo>
                    <a:pt x="7462" y="1459"/>
                  </a:lnTo>
                  <a:lnTo>
                    <a:pt x="7462" y="2043"/>
                  </a:lnTo>
                  <a:lnTo>
                    <a:pt x="8247" y="2043"/>
                  </a:lnTo>
                  <a:lnTo>
                    <a:pt x="8247" y="2627"/>
                  </a:lnTo>
                  <a:lnTo>
                    <a:pt x="7462" y="2627"/>
                  </a:lnTo>
                  <a:lnTo>
                    <a:pt x="8247" y="2627"/>
                  </a:lnTo>
                  <a:lnTo>
                    <a:pt x="7462" y="3211"/>
                  </a:lnTo>
                  <a:lnTo>
                    <a:pt x="8247" y="3211"/>
                  </a:lnTo>
                  <a:lnTo>
                    <a:pt x="8247" y="4378"/>
                  </a:lnTo>
                  <a:lnTo>
                    <a:pt x="9818" y="4378"/>
                  </a:lnTo>
                  <a:lnTo>
                    <a:pt x="9818" y="4670"/>
                  </a:lnTo>
                  <a:lnTo>
                    <a:pt x="10604" y="4670"/>
                  </a:lnTo>
                  <a:lnTo>
                    <a:pt x="10604" y="4378"/>
                  </a:lnTo>
                  <a:lnTo>
                    <a:pt x="10996" y="3795"/>
                  </a:lnTo>
                  <a:lnTo>
                    <a:pt x="11782" y="4378"/>
                  </a:lnTo>
                  <a:lnTo>
                    <a:pt x="12567" y="4670"/>
                  </a:lnTo>
                  <a:lnTo>
                    <a:pt x="11782" y="5254"/>
                  </a:lnTo>
                  <a:lnTo>
                    <a:pt x="12567" y="5254"/>
                  </a:lnTo>
                  <a:lnTo>
                    <a:pt x="13353" y="5838"/>
                  </a:lnTo>
                  <a:lnTo>
                    <a:pt x="13353" y="6714"/>
                  </a:lnTo>
                  <a:lnTo>
                    <a:pt x="12567" y="6714"/>
                  </a:lnTo>
                  <a:lnTo>
                    <a:pt x="12567" y="7297"/>
                  </a:lnTo>
                  <a:lnTo>
                    <a:pt x="11782" y="7297"/>
                  </a:lnTo>
                  <a:lnTo>
                    <a:pt x="11782" y="6714"/>
                  </a:lnTo>
                  <a:lnTo>
                    <a:pt x="10996" y="6714"/>
                  </a:lnTo>
                  <a:lnTo>
                    <a:pt x="10996" y="7297"/>
                  </a:lnTo>
                  <a:lnTo>
                    <a:pt x="10996" y="6714"/>
                  </a:lnTo>
                  <a:lnTo>
                    <a:pt x="10996" y="7881"/>
                  </a:lnTo>
                  <a:lnTo>
                    <a:pt x="10604" y="7881"/>
                  </a:lnTo>
                  <a:lnTo>
                    <a:pt x="10996" y="8465"/>
                  </a:lnTo>
                  <a:lnTo>
                    <a:pt x="11782" y="8465"/>
                  </a:lnTo>
                  <a:lnTo>
                    <a:pt x="12567" y="9049"/>
                  </a:lnTo>
                  <a:lnTo>
                    <a:pt x="12567" y="9632"/>
                  </a:lnTo>
                  <a:lnTo>
                    <a:pt x="14138" y="9632"/>
                  </a:lnTo>
                  <a:lnTo>
                    <a:pt x="14138" y="10508"/>
                  </a:lnTo>
                  <a:lnTo>
                    <a:pt x="14924" y="10508"/>
                  </a:lnTo>
                  <a:lnTo>
                    <a:pt x="14924" y="11092"/>
                  </a:lnTo>
                  <a:lnTo>
                    <a:pt x="15709" y="11092"/>
                  </a:lnTo>
                  <a:lnTo>
                    <a:pt x="15709" y="12259"/>
                  </a:lnTo>
                  <a:lnTo>
                    <a:pt x="16495" y="12259"/>
                  </a:lnTo>
                  <a:lnTo>
                    <a:pt x="16495" y="12843"/>
                  </a:lnTo>
                  <a:lnTo>
                    <a:pt x="16887" y="12843"/>
                  </a:lnTo>
                  <a:lnTo>
                    <a:pt x="16887" y="13427"/>
                  </a:lnTo>
                  <a:lnTo>
                    <a:pt x="17673" y="13427"/>
                  </a:lnTo>
                  <a:lnTo>
                    <a:pt x="17673" y="14886"/>
                  </a:lnTo>
                  <a:lnTo>
                    <a:pt x="18458" y="15470"/>
                  </a:lnTo>
                  <a:lnTo>
                    <a:pt x="18458" y="14886"/>
                  </a:lnTo>
                  <a:lnTo>
                    <a:pt x="19244" y="14886"/>
                  </a:lnTo>
                  <a:lnTo>
                    <a:pt x="19244" y="15470"/>
                  </a:lnTo>
                  <a:lnTo>
                    <a:pt x="20029" y="15470"/>
                  </a:lnTo>
                  <a:lnTo>
                    <a:pt x="20029" y="16054"/>
                  </a:lnTo>
                  <a:lnTo>
                    <a:pt x="20815" y="16054"/>
                  </a:lnTo>
                  <a:lnTo>
                    <a:pt x="20815" y="16638"/>
                  </a:lnTo>
                  <a:lnTo>
                    <a:pt x="20029" y="16638"/>
                  </a:lnTo>
                  <a:lnTo>
                    <a:pt x="20029" y="17805"/>
                  </a:lnTo>
                  <a:lnTo>
                    <a:pt x="20815" y="17805"/>
                  </a:lnTo>
                  <a:lnTo>
                    <a:pt x="20815" y="18097"/>
                  </a:lnTo>
                  <a:lnTo>
                    <a:pt x="21600" y="18097"/>
                  </a:lnTo>
                  <a:lnTo>
                    <a:pt x="20815" y="18681"/>
                  </a:lnTo>
                  <a:lnTo>
                    <a:pt x="20815" y="19849"/>
                  </a:lnTo>
                  <a:lnTo>
                    <a:pt x="20029" y="19849"/>
                  </a:lnTo>
                  <a:lnTo>
                    <a:pt x="20029" y="20432"/>
                  </a:lnTo>
                  <a:lnTo>
                    <a:pt x="18458" y="21016"/>
                  </a:lnTo>
                  <a:lnTo>
                    <a:pt x="18458" y="20432"/>
                  </a:lnTo>
                  <a:lnTo>
                    <a:pt x="17673" y="19849"/>
                  </a:lnTo>
                  <a:lnTo>
                    <a:pt x="17673" y="20432"/>
                  </a:lnTo>
                  <a:lnTo>
                    <a:pt x="16495" y="20432"/>
                  </a:lnTo>
                  <a:lnTo>
                    <a:pt x="16495" y="21016"/>
                  </a:lnTo>
                  <a:lnTo>
                    <a:pt x="16887" y="21016"/>
                  </a:lnTo>
                  <a:lnTo>
                    <a:pt x="16887" y="21600"/>
                  </a:lnTo>
                  <a:lnTo>
                    <a:pt x="15709" y="21600"/>
                  </a:lnTo>
                  <a:lnTo>
                    <a:pt x="15709" y="21016"/>
                  </a:lnTo>
                  <a:lnTo>
                    <a:pt x="14924" y="21016"/>
                  </a:lnTo>
                  <a:lnTo>
                    <a:pt x="14924" y="21600"/>
                  </a:lnTo>
                  <a:lnTo>
                    <a:pt x="14924" y="21016"/>
                  </a:lnTo>
                  <a:lnTo>
                    <a:pt x="14138" y="21016"/>
                  </a:lnTo>
                  <a:lnTo>
                    <a:pt x="14138" y="20432"/>
                  </a:lnTo>
                  <a:lnTo>
                    <a:pt x="14924" y="20432"/>
                  </a:lnTo>
                  <a:lnTo>
                    <a:pt x="14924" y="19265"/>
                  </a:lnTo>
                  <a:lnTo>
                    <a:pt x="15709" y="19265"/>
                  </a:lnTo>
                  <a:lnTo>
                    <a:pt x="15709" y="18681"/>
                  </a:lnTo>
                  <a:lnTo>
                    <a:pt x="14924" y="18681"/>
                  </a:lnTo>
                  <a:lnTo>
                    <a:pt x="15709" y="18097"/>
                  </a:lnTo>
                  <a:lnTo>
                    <a:pt x="15709" y="17222"/>
                  </a:lnTo>
                  <a:lnTo>
                    <a:pt x="14924" y="17222"/>
                  </a:lnTo>
                  <a:lnTo>
                    <a:pt x="14924" y="16638"/>
                  </a:lnTo>
                  <a:lnTo>
                    <a:pt x="14138" y="16638"/>
                  </a:lnTo>
                  <a:lnTo>
                    <a:pt x="14138" y="16054"/>
                  </a:lnTo>
                  <a:lnTo>
                    <a:pt x="13353" y="15470"/>
                  </a:lnTo>
                  <a:lnTo>
                    <a:pt x="13353" y="14886"/>
                  </a:lnTo>
                  <a:lnTo>
                    <a:pt x="12567" y="14886"/>
                  </a:lnTo>
                  <a:lnTo>
                    <a:pt x="13353" y="14886"/>
                  </a:lnTo>
                  <a:lnTo>
                    <a:pt x="13353" y="14303"/>
                  </a:lnTo>
                  <a:lnTo>
                    <a:pt x="12567" y="14011"/>
                  </a:lnTo>
                  <a:lnTo>
                    <a:pt x="13353" y="14011"/>
                  </a:lnTo>
                  <a:lnTo>
                    <a:pt x="13353" y="12843"/>
                  </a:lnTo>
                  <a:lnTo>
                    <a:pt x="12567" y="12843"/>
                  </a:lnTo>
                  <a:lnTo>
                    <a:pt x="12567" y="12259"/>
                  </a:lnTo>
                  <a:lnTo>
                    <a:pt x="11782" y="12259"/>
                  </a:lnTo>
                  <a:lnTo>
                    <a:pt x="11782" y="11676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74" name="Freeform 38"/>
            <p:cNvSpPr/>
            <p:nvPr/>
          </p:nvSpPr>
          <p:spPr>
            <a:xfrm>
              <a:off x="3730750" y="2051595"/>
              <a:ext cx="26195" cy="35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745" y="0"/>
                  </a:moveTo>
                  <a:lnTo>
                    <a:pt x="17673" y="0"/>
                  </a:lnTo>
                  <a:lnTo>
                    <a:pt x="17673" y="2880"/>
                  </a:lnTo>
                  <a:lnTo>
                    <a:pt x="17673" y="0"/>
                  </a:lnTo>
                  <a:lnTo>
                    <a:pt x="17673" y="2880"/>
                  </a:lnTo>
                  <a:lnTo>
                    <a:pt x="21600" y="2880"/>
                  </a:lnTo>
                  <a:lnTo>
                    <a:pt x="21600" y="5760"/>
                  </a:lnTo>
                  <a:lnTo>
                    <a:pt x="17673" y="8640"/>
                  </a:lnTo>
                  <a:lnTo>
                    <a:pt x="17673" y="11520"/>
                  </a:lnTo>
                  <a:lnTo>
                    <a:pt x="13745" y="11520"/>
                  </a:lnTo>
                  <a:lnTo>
                    <a:pt x="9818" y="14400"/>
                  </a:lnTo>
                  <a:lnTo>
                    <a:pt x="13745" y="14400"/>
                  </a:lnTo>
                  <a:lnTo>
                    <a:pt x="9818" y="15840"/>
                  </a:lnTo>
                  <a:lnTo>
                    <a:pt x="5891" y="18720"/>
                  </a:lnTo>
                  <a:lnTo>
                    <a:pt x="5891" y="21600"/>
                  </a:lnTo>
                  <a:lnTo>
                    <a:pt x="0" y="21600"/>
                  </a:lnTo>
                  <a:lnTo>
                    <a:pt x="0" y="18720"/>
                  </a:lnTo>
                  <a:lnTo>
                    <a:pt x="1964" y="18720"/>
                  </a:lnTo>
                  <a:lnTo>
                    <a:pt x="1964" y="11520"/>
                  </a:lnTo>
                  <a:lnTo>
                    <a:pt x="5891" y="11520"/>
                  </a:lnTo>
                  <a:lnTo>
                    <a:pt x="5891" y="8640"/>
                  </a:lnTo>
                  <a:lnTo>
                    <a:pt x="5891" y="11520"/>
                  </a:lnTo>
                  <a:lnTo>
                    <a:pt x="5891" y="2880"/>
                  </a:lnTo>
                  <a:lnTo>
                    <a:pt x="9818" y="2880"/>
                  </a:lnTo>
                  <a:lnTo>
                    <a:pt x="13745" y="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75" name="Freeform 39"/>
            <p:cNvSpPr/>
            <p:nvPr/>
          </p:nvSpPr>
          <p:spPr>
            <a:xfrm>
              <a:off x="4816600" y="2630239"/>
              <a:ext cx="333376" cy="133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6" y="5786"/>
                  </a:moveTo>
                  <a:lnTo>
                    <a:pt x="926" y="3471"/>
                  </a:lnTo>
                  <a:lnTo>
                    <a:pt x="617" y="3471"/>
                  </a:lnTo>
                  <a:lnTo>
                    <a:pt x="617" y="1929"/>
                  </a:lnTo>
                  <a:lnTo>
                    <a:pt x="926" y="1929"/>
                  </a:lnTo>
                  <a:lnTo>
                    <a:pt x="926" y="2700"/>
                  </a:lnTo>
                  <a:lnTo>
                    <a:pt x="1389" y="2700"/>
                  </a:lnTo>
                  <a:lnTo>
                    <a:pt x="1389" y="3471"/>
                  </a:lnTo>
                  <a:lnTo>
                    <a:pt x="1697" y="3471"/>
                  </a:lnTo>
                  <a:lnTo>
                    <a:pt x="1697" y="4243"/>
                  </a:lnTo>
                  <a:lnTo>
                    <a:pt x="1389" y="4243"/>
                  </a:lnTo>
                  <a:lnTo>
                    <a:pt x="1389" y="5014"/>
                  </a:lnTo>
                  <a:lnTo>
                    <a:pt x="1697" y="5014"/>
                  </a:lnTo>
                  <a:lnTo>
                    <a:pt x="1697" y="5786"/>
                  </a:lnTo>
                  <a:lnTo>
                    <a:pt x="1697" y="5014"/>
                  </a:lnTo>
                  <a:lnTo>
                    <a:pt x="2006" y="5014"/>
                  </a:lnTo>
                  <a:lnTo>
                    <a:pt x="2006" y="4243"/>
                  </a:lnTo>
                  <a:lnTo>
                    <a:pt x="2314" y="4243"/>
                  </a:lnTo>
                  <a:lnTo>
                    <a:pt x="2314" y="5014"/>
                  </a:lnTo>
                  <a:lnTo>
                    <a:pt x="2623" y="5014"/>
                  </a:lnTo>
                  <a:lnTo>
                    <a:pt x="2623" y="3471"/>
                  </a:lnTo>
                  <a:lnTo>
                    <a:pt x="3240" y="3471"/>
                  </a:lnTo>
                  <a:lnTo>
                    <a:pt x="3240" y="5014"/>
                  </a:lnTo>
                  <a:lnTo>
                    <a:pt x="3394" y="5014"/>
                  </a:lnTo>
                  <a:lnTo>
                    <a:pt x="3394" y="5786"/>
                  </a:lnTo>
                  <a:lnTo>
                    <a:pt x="3703" y="5786"/>
                  </a:lnTo>
                  <a:lnTo>
                    <a:pt x="3703" y="6557"/>
                  </a:lnTo>
                  <a:lnTo>
                    <a:pt x="4011" y="6557"/>
                  </a:lnTo>
                  <a:lnTo>
                    <a:pt x="4011" y="7714"/>
                  </a:lnTo>
                  <a:lnTo>
                    <a:pt x="4320" y="8486"/>
                  </a:lnTo>
                  <a:lnTo>
                    <a:pt x="4320" y="10029"/>
                  </a:lnTo>
                  <a:lnTo>
                    <a:pt x="4011" y="10029"/>
                  </a:lnTo>
                  <a:lnTo>
                    <a:pt x="4011" y="12343"/>
                  </a:lnTo>
                  <a:lnTo>
                    <a:pt x="4320" y="12343"/>
                  </a:lnTo>
                  <a:lnTo>
                    <a:pt x="4320" y="12729"/>
                  </a:lnTo>
                  <a:lnTo>
                    <a:pt x="4011" y="12729"/>
                  </a:lnTo>
                  <a:lnTo>
                    <a:pt x="4320" y="12729"/>
                  </a:lnTo>
                  <a:lnTo>
                    <a:pt x="4320" y="15043"/>
                  </a:lnTo>
                  <a:lnTo>
                    <a:pt x="4629" y="15043"/>
                  </a:lnTo>
                  <a:lnTo>
                    <a:pt x="4629" y="16586"/>
                  </a:lnTo>
                  <a:lnTo>
                    <a:pt x="4937" y="16586"/>
                  </a:lnTo>
                  <a:lnTo>
                    <a:pt x="4937" y="17743"/>
                  </a:lnTo>
                  <a:lnTo>
                    <a:pt x="5246" y="18514"/>
                  </a:lnTo>
                  <a:lnTo>
                    <a:pt x="5246" y="19286"/>
                  </a:lnTo>
                  <a:lnTo>
                    <a:pt x="4937" y="19286"/>
                  </a:lnTo>
                  <a:lnTo>
                    <a:pt x="4937" y="18514"/>
                  </a:lnTo>
                  <a:lnTo>
                    <a:pt x="4937" y="19286"/>
                  </a:lnTo>
                  <a:lnTo>
                    <a:pt x="4320" y="19286"/>
                  </a:lnTo>
                  <a:lnTo>
                    <a:pt x="4320" y="20057"/>
                  </a:lnTo>
                  <a:lnTo>
                    <a:pt x="4320" y="19286"/>
                  </a:lnTo>
                  <a:lnTo>
                    <a:pt x="4011" y="19286"/>
                  </a:lnTo>
                  <a:lnTo>
                    <a:pt x="4011" y="18514"/>
                  </a:lnTo>
                  <a:lnTo>
                    <a:pt x="3703" y="18514"/>
                  </a:lnTo>
                  <a:lnTo>
                    <a:pt x="3240" y="17357"/>
                  </a:lnTo>
                  <a:lnTo>
                    <a:pt x="2931" y="17357"/>
                  </a:lnTo>
                  <a:lnTo>
                    <a:pt x="2931" y="16586"/>
                  </a:lnTo>
                  <a:lnTo>
                    <a:pt x="2623" y="16586"/>
                  </a:lnTo>
                  <a:lnTo>
                    <a:pt x="2623" y="15814"/>
                  </a:lnTo>
                  <a:lnTo>
                    <a:pt x="2314" y="15814"/>
                  </a:lnTo>
                  <a:lnTo>
                    <a:pt x="2006" y="15043"/>
                  </a:lnTo>
                  <a:lnTo>
                    <a:pt x="1697" y="15043"/>
                  </a:lnTo>
                  <a:lnTo>
                    <a:pt x="1697" y="14271"/>
                  </a:lnTo>
                  <a:lnTo>
                    <a:pt x="2006" y="14271"/>
                  </a:lnTo>
                  <a:lnTo>
                    <a:pt x="2006" y="13500"/>
                  </a:lnTo>
                  <a:lnTo>
                    <a:pt x="1697" y="13500"/>
                  </a:lnTo>
                  <a:lnTo>
                    <a:pt x="1697" y="12343"/>
                  </a:lnTo>
                  <a:lnTo>
                    <a:pt x="1389" y="12343"/>
                  </a:lnTo>
                  <a:lnTo>
                    <a:pt x="1389" y="11571"/>
                  </a:lnTo>
                  <a:lnTo>
                    <a:pt x="1080" y="11571"/>
                  </a:lnTo>
                  <a:lnTo>
                    <a:pt x="1080" y="10800"/>
                  </a:lnTo>
                  <a:lnTo>
                    <a:pt x="1389" y="10800"/>
                  </a:lnTo>
                  <a:lnTo>
                    <a:pt x="1080" y="10029"/>
                  </a:lnTo>
                  <a:lnTo>
                    <a:pt x="1080" y="8486"/>
                  </a:lnTo>
                  <a:lnTo>
                    <a:pt x="926" y="7714"/>
                  </a:lnTo>
                  <a:lnTo>
                    <a:pt x="926" y="5786"/>
                  </a:lnTo>
                  <a:close/>
                  <a:moveTo>
                    <a:pt x="18669" y="771"/>
                  </a:moveTo>
                  <a:lnTo>
                    <a:pt x="18977" y="0"/>
                  </a:lnTo>
                  <a:lnTo>
                    <a:pt x="18669" y="771"/>
                  </a:lnTo>
                  <a:close/>
                  <a:moveTo>
                    <a:pt x="18977" y="0"/>
                  </a:moveTo>
                  <a:lnTo>
                    <a:pt x="19286" y="0"/>
                  </a:lnTo>
                  <a:lnTo>
                    <a:pt x="19286" y="771"/>
                  </a:lnTo>
                  <a:lnTo>
                    <a:pt x="18977" y="771"/>
                  </a:lnTo>
                  <a:lnTo>
                    <a:pt x="18977" y="0"/>
                  </a:lnTo>
                  <a:close/>
                  <a:moveTo>
                    <a:pt x="19286" y="1929"/>
                  </a:moveTo>
                  <a:lnTo>
                    <a:pt x="19594" y="1929"/>
                  </a:lnTo>
                  <a:lnTo>
                    <a:pt x="19594" y="1157"/>
                  </a:lnTo>
                  <a:lnTo>
                    <a:pt x="19594" y="1929"/>
                  </a:lnTo>
                  <a:lnTo>
                    <a:pt x="19286" y="1929"/>
                  </a:lnTo>
                  <a:close/>
                  <a:moveTo>
                    <a:pt x="20520" y="8486"/>
                  </a:moveTo>
                  <a:lnTo>
                    <a:pt x="20829" y="8486"/>
                  </a:lnTo>
                  <a:lnTo>
                    <a:pt x="20520" y="8486"/>
                  </a:lnTo>
                  <a:close/>
                  <a:moveTo>
                    <a:pt x="19903" y="10029"/>
                  </a:moveTo>
                  <a:lnTo>
                    <a:pt x="19594" y="10029"/>
                  </a:lnTo>
                  <a:lnTo>
                    <a:pt x="19903" y="10029"/>
                  </a:lnTo>
                  <a:close/>
                  <a:moveTo>
                    <a:pt x="12651" y="15814"/>
                  </a:moveTo>
                  <a:lnTo>
                    <a:pt x="12651" y="15043"/>
                  </a:lnTo>
                  <a:lnTo>
                    <a:pt x="12960" y="15043"/>
                  </a:lnTo>
                  <a:lnTo>
                    <a:pt x="12960" y="16586"/>
                  </a:lnTo>
                  <a:lnTo>
                    <a:pt x="12651" y="15814"/>
                  </a:lnTo>
                  <a:close/>
                  <a:moveTo>
                    <a:pt x="15891" y="8486"/>
                  </a:moveTo>
                  <a:lnTo>
                    <a:pt x="15891" y="9257"/>
                  </a:lnTo>
                  <a:lnTo>
                    <a:pt x="16200" y="9257"/>
                  </a:lnTo>
                  <a:lnTo>
                    <a:pt x="16200" y="10029"/>
                  </a:lnTo>
                  <a:lnTo>
                    <a:pt x="16509" y="10800"/>
                  </a:lnTo>
                  <a:lnTo>
                    <a:pt x="16663" y="10800"/>
                  </a:lnTo>
                  <a:lnTo>
                    <a:pt x="16663" y="7714"/>
                  </a:lnTo>
                  <a:lnTo>
                    <a:pt x="16971" y="7714"/>
                  </a:lnTo>
                  <a:lnTo>
                    <a:pt x="16663" y="8486"/>
                  </a:lnTo>
                  <a:lnTo>
                    <a:pt x="16971" y="8486"/>
                  </a:lnTo>
                  <a:lnTo>
                    <a:pt x="16971" y="9257"/>
                  </a:lnTo>
                  <a:lnTo>
                    <a:pt x="17280" y="10029"/>
                  </a:lnTo>
                  <a:lnTo>
                    <a:pt x="17280" y="9257"/>
                  </a:lnTo>
                  <a:lnTo>
                    <a:pt x="16971" y="9257"/>
                  </a:lnTo>
                  <a:lnTo>
                    <a:pt x="16971" y="7714"/>
                  </a:lnTo>
                  <a:lnTo>
                    <a:pt x="17280" y="7714"/>
                  </a:lnTo>
                  <a:lnTo>
                    <a:pt x="17280" y="6943"/>
                  </a:lnTo>
                  <a:lnTo>
                    <a:pt x="17589" y="6943"/>
                  </a:lnTo>
                  <a:lnTo>
                    <a:pt x="17280" y="6943"/>
                  </a:lnTo>
                  <a:lnTo>
                    <a:pt x="17280" y="5786"/>
                  </a:lnTo>
                  <a:lnTo>
                    <a:pt x="17897" y="5786"/>
                  </a:lnTo>
                  <a:lnTo>
                    <a:pt x="17897" y="4243"/>
                  </a:lnTo>
                  <a:lnTo>
                    <a:pt x="18206" y="4243"/>
                  </a:lnTo>
                  <a:lnTo>
                    <a:pt x="18206" y="2700"/>
                  </a:lnTo>
                  <a:lnTo>
                    <a:pt x="18514" y="2700"/>
                  </a:lnTo>
                  <a:lnTo>
                    <a:pt x="18514" y="1929"/>
                  </a:lnTo>
                  <a:lnTo>
                    <a:pt x="18669" y="1929"/>
                  </a:lnTo>
                  <a:lnTo>
                    <a:pt x="18669" y="1157"/>
                  </a:lnTo>
                  <a:lnTo>
                    <a:pt x="18669" y="1929"/>
                  </a:lnTo>
                  <a:lnTo>
                    <a:pt x="18977" y="1929"/>
                  </a:lnTo>
                  <a:lnTo>
                    <a:pt x="18977" y="771"/>
                  </a:lnTo>
                  <a:lnTo>
                    <a:pt x="19286" y="771"/>
                  </a:lnTo>
                  <a:lnTo>
                    <a:pt x="19286" y="1929"/>
                  </a:lnTo>
                  <a:lnTo>
                    <a:pt x="19594" y="1929"/>
                  </a:lnTo>
                  <a:lnTo>
                    <a:pt x="19594" y="2700"/>
                  </a:lnTo>
                  <a:lnTo>
                    <a:pt x="19594" y="1929"/>
                  </a:lnTo>
                  <a:lnTo>
                    <a:pt x="19594" y="2700"/>
                  </a:lnTo>
                  <a:lnTo>
                    <a:pt x="19903" y="2700"/>
                  </a:lnTo>
                  <a:lnTo>
                    <a:pt x="19903" y="3471"/>
                  </a:lnTo>
                  <a:lnTo>
                    <a:pt x="19594" y="3471"/>
                  </a:lnTo>
                  <a:lnTo>
                    <a:pt x="19903" y="4243"/>
                  </a:lnTo>
                  <a:lnTo>
                    <a:pt x="19594" y="4243"/>
                  </a:lnTo>
                  <a:lnTo>
                    <a:pt x="20211" y="4243"/>
                  </a:lnTo>
                  <a:lnTo>
                    <a:pt x="20211" y="5014"/>
                  </a:lnTo>
                  <a:lnTo>
                    <a:pt x="19903" y="5014"/>
                  </a:lnTo>
                  <a:lnTo>
                    <a:pt x="20829" y="5014"/>
                  </a:lnTo>
                  <a:lnTo>
                    <a:pt x="20829" y="5786"/>
                  </a:lnTo>
                  <a:lnTo>
                    <a:pt x="20983" y="5786"/>
                  </a:lnTo>
                  <a:lnTo>
                    <a:pt x="20983" y="6557"/>
                  </a:lnTo>
                  <a:lnTo>
                    <a:pt x="21600" y="6557"/>
                  </a:lnTo>
                  <a:lnTo>
                    <a:pt x="21600" y="6943"/>
                  </a:lnTo>
                  <a:lnTo>
                    <a:pt x="20983" y="6943"/>
                  </a:lnTo>
                  <a:lnTo>
                    <a:pt x="20983" y="7714"/>
                  </a:lnTo>
                  <a:lnTo>
                    <a:pt x="20520" y="7714"/>
                  </a:lnTo>
                  <a:lnTo>
                    <a:pt x="20520" y="6943"/>
                  </a:lnTo>
                  <a:lnTo>
                    <a:pt x="20520" y="7714"/>
                  </a:lnTo>
                  <a:lnTo>
                    <a:pt x="20211" y="7714"/>
                  </a:lnTo>
                  <a:lnTo>
                    <a:pt x="20520" y="8486"/>
                  </a:lnTo>
                  <a:lnTo>
                    <a:pt x="20829" y="8486"/>
                  </a:lnTo>
                  <a:lnTo>
                    <a:pt x="20829" y="10029"/>
                  </a:lnTo>
                  <a:lnTo>
                    <a:pt x="19903" y="10029"/>
                  </a:lnTo>
                  <a:lnTo>
                    <a:pt x="19903" y="9257"/>
                  </a:lnTo>
                  <a:lnTo>
                    <a:pt x="19594" y="10029"/>
                  </a:lnTo>
                  <a:lnTo>
                    <a:pt x="17897" y="10029"/>
                  </a:lnTo>
                  <a:lnTo>
                    <a:pt x="17897" y="9257"/>
                  </a:lnTo>
                  <a:lnTo>
                    <a:pt x="17897" y="10029"/>
                  </a:lnTo>
                  <a:lnTo>
                    <a:pt x="17589" y="10029"/>
                  </a:lnTo>
                  <a:lnTo>
                    <a:pt x="17589" y="12729"/>
                  </a:lnTo>
                  <a:lnTo>
                    <a:pt x="17280" y="12729"/>
                  </a:lnTo>
                  <a:lnTo>
                    <a:pt x="17280" y="14271"/>
                  </a:lnTo>
                  <a:lnTo>
                    <a:pt x="16971" y="14271"/>
                  </a:lnTo>
                  <a:lnTo>
                    <a:pt x="16971" y="15814"/>
                  </a:lnTo>
                  <a:lnTo>
                    <a:pt x="16663" y="16586"/>
                  </a:lnTo>
                  <a:lnTo>
                    <a:pt x="16663" y="17743"/>
                  </a:lnTo>
                  <a:lnTo>
                    <a:pt x="16509" y="17743"/>
                  </a:lnTo>
                  <a:lnTo>
                    <a:pt x="16509" y="19286"/>
                  </a:lnTo>
                  <a:lnTo>
                    <a:pt x="15583" y="19286"/>
                  </a:lnTo>
                  <a:lnTo>
                    <a:pt x="15583" y="20057"/>
                  </a:lnTo>
                  <a:lnTo>
                    <a:pt x="15274" y="20057"/>
                  </a:lnTo>
                  <a:lnTo>
                    <a:pt x="14966" y="19286"/>
                  </a:lnTo>
                  <a:lnTo>
                    <a:pt x="14657" y="19286"/>
                  </a:lnTo>
                  <a:lnTo>
                    <a:pt x="14657" y="18514"/>
                  </a:lnTo>
                  <a:lnTo>
                    <a:pt x="14194" y="18514"/>
                  </a:lnTo>
                  <a:lnTo>
                    <a:pt x="13886" y="19286"/>
                  </a:lnTo>
                  <a:lnTo>
                    <a:pt x="13886" y="20057"/>
                  </a:lnTo>
                  <a:lnTo>
                    <a:pt x="13577" y="20057"/>
                  </a:lnTo>
                  <a:lnTo>
                    <a:pt x="13577" y="20829"/>
                  </a:lnTo>
                  <a:lnTo>
                    <a:pt x="12034" y="20829"/>
                  </a:lnTo>
                  <a:lnTo>
                    <a:pt x="12034" y="21600"/>
                  </a:lnTo>
                  <a:lnTo>
                    <a:pt x="11880" y="21600"/>
                  </a:lnTo>
                  <a:lnTo>
                    <a:pt x="11880" y="20829"/>
                  </a:lnTo>
                  <a:lnTo>
                    <a:pt x="11571" y="20057"/>
                  </a:lnTo>
                  <a:lnTo>
                    <a:pt x="11263" y="20057"/>
                  </a:lnTo>
                  <a:lnTo>
                    <a:pt x="11263" y="19286"/>
                  </a:lnTo>
                  <a:lnTo>
                    <a:pt x="10954" y="18514"/>
                  </a:lnTo>
                  <a:lnTo>
                    <a:pt x="10954" y="17743"/>
                  </a:lnTo>
                  <a:lnTo>
                    <a:pt x="11263" y="17743"/>
                  </a:lnTo>
                  <a:lnTo>
                    <a:pt x="11263" y="18514"/>
                  </a:lnTo>
                  <a:lnTo>
                    <a:pt x="11571" y="18514"/>
                  </a:lnTo>
                  <a:lnTo>
                    <a:pt x="11880" y="17743"/>
                  </a:lnTo>
                  <a:lnTo>
                    <a:pt x="11880" y="18514"/>
                  </a:lnTo>
                  <a:lnTo>
                    <a:pt x="12034" y="18514"/>
                  </a:lnTo>
                  <a:lnTo>
                    <a:pt x="12034" y="19286"/>
                  </a:lnTo>
                  <a:lnTo>
                    <a:pt x="12034" y="18514"/>
                  </a:lnTo>
                  <a:lnTo>
                    <a:pt x="12343" y="18514"/>
                  </a:lnTo>
                  <a:lnTo>
                    <a:pt x="12343" y="19286"/>
                  </a:lnTo>
                  <a:lnTo>
                    <a:pt x="12651" y="19286"/>
                  </a:lnTo>
                  <a:lnTo>
                    <a:pt x="12343" y="19286"/>
                  </a:lnTo>
                  <a:lnTo>
                    <a:pt x="12343" y="18514"/>
                  </a:lnTo>
                  <a:lnTo>
                    <a:pt x="12651" y="17743"/>
                  </a:lnTo>
                  <a:lnTo>
                    <a:pt x="12651" y="17357"/>
                  </a:lnTo>
                  <a:lnTo>
                    <a:pt x="12960" y="17357"/>
                  </a:lnTo>
                  <a:lnTo>
                    <a:pt x="12651" y="17357"/>
                  </a:lnTo>
                  <a:lnTo>
                    <a:pt x="12651" y="16586"/>
                  </a:lnTo>
                  <a:lnTo>
                    <a:pt x="12960" y="16586"/>
                  </a:lnTo>
                  <a:lnTo>
                    <a:pt x="12960" y="15043"/>
                  </a:lnTo>
                  <a:lnTo>
                    <a:pt x="13269" y="15043"/>
                  </a:lnTo>
                  <a:lnTo>
                    <a:pt x="13269" y="14271"/>
                  </a:lnTo>
                  <a:lnTo>
                    <a:pt x="14349" y="14271"/>
                  </a:lnTo>
                  <a:lnTo>
                    <a:pt x="14349" y="13500"/>
                  </a:lnTo>
                  <a:lnTo>
                    <a:pt x="14657" y="13500"/>
                  </a:lnTo>
                  <a:lnTo>
                    <a:pt x="14966" y="12729"/>
                  </a:lnTo>
                  <a:lnTo>
                    <a:pt x="14966" y="12343"/>
                  </a:lnTo>
                  <a:lnTo>
                    <a:pt x="15274" y="11571"/>
                  </a:lnTo>
                  <a:lnTo>
                    <a:pt x="15274" y="10800"/>
                  </a:lnTo>
                  <a:lnTo>
                    <a:pt x="15583" y="10800"/>
                  </a:lnTo>
                  <a:lnTo>
                    <a:pt x="15583" y="10029"/>
                  </a:lnTo>
                  <a:lnTo>
                    <a:pt x="15891" y="9257"/>
                  </a:lnTo>
                  <a:lnTo>
                    <a:pt x="15583" y="9257"/>
                  </a:lnTo>
                  <a:lnTo>
                    <a:pt x="15583" y="8486"/>
                  </a:lnTo>
                  <a:lnTo>
                    <a:pt x="15891" y="8486"/>
                  </a:lnTo>
                  <a:close/>
                  <a:moveTo>
                    <a:pt x="309" y="2700"/>
                  </a:moveTo>
                  <a:lnTo>
                    <a:pt x="309" y="3471"/>
                  </a:lnTo>
                  <a:lnTo>
                    <a:pt x="0" y="2700"/>
                  </a:lnTo>
                  <a:lnTo>
                    <a:pt x="309" y="2700"/>
                  </a:lnTo>
                  <a:close/>
                  <a:moveTo>
                    <a:pt x="926" y="6557"/>
                  </a:moveTo>
                  <a:lnTo>
                    <a:pt x="617" y="6557"/>
                  </a:lnTo>
                  <a:lnTo>
                    <a:pt x="617" y="5786"/>
                  </a:lnTo>
                  <a:lnTo>
                    <a:pt x="926" y="5786"/>
                  </a:lnTo>
                  <a:lnTo>
                    <a:pt x="926" y="6557"/>
                  </a:lnTo>
                  <a:close/>
                  <a:moveTo>
                    <a:pt x="4937" y="14271"/>
                  </a:moveTo>
                  <a:lnTo>
                    <a:pt x="4937" y="15043"/>
                  </a:lnTo>
                  <a:lnTo>
                    <a:pt x="5246" y="15043"/>
                  </a:lnTo>
                  <a:lnTo>
                    <a:pt x="4937" y="15043"/>
                  </a:lnTo>
                  <a:lnTo>
                    <a:pt x="4937" y="14271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76" name="Freeform 40"/>
            <p:cNvSpPr/>
            <p:nvPr/>
          </p:nvSpPr>
          <p:spPr>
            <a:xfrm>
              <a:off x="4367338" y="2635001"/>
              <a:ext cx="12701" cy="154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lose/>
                  <a:moveTo>
                    <a:pt x="10800" y="332"/>
                  </a:moveTo>
                  <a:lnTo>
                    <a:pt x="10800" y="997"/>
                  </a:lnTo>
                  <a:lnTo>
                    <a:pt x="10800" y="332"/>
                  </a:lnTo>
                  <a:close/>
                  <a:moveTo>
                    <a:pt x="0" y="1662"/>
                  </a:moveTo>
                  <a:close/>
                  <a:moveTo>
                    <a:pt x="0" y="2991"/>
                  </a:moveTo>
                  <a:close/>
                  <a:moveTo>
                    <a:pt x="21600" y="3655"/>
                  </a:moveTo>
                  <a:lnTo>
                    <a:pt x="10800" y="3655"/>
                  </a:lnTo>
                  <a:lnTo>
                    <a:pt x="21600" y="3655"/>
                  </a:lnTo>
                  <a:close/>
                  <a:moveTo>
                    <a:pt x="21600" y="4985"/>
                  </a:moveTo>
                  <a:close/>
                  <a:moveTo>
                    <a:pt x="0" y="5982"/>
                  </a:moveTo>
                  <a:close/>
                  <a:moveTo>
                    <a:pt x="0" y="7311"/>
                  </a:moveTo>
                  <a:close/>
                  <a:moveTo>
                    <a:pt x="21600" y="7975"/>
                  </a:moveTo>
                  <a:close/>
                  <a:moveTo>
                    <a:pt x="21600" y="10302"/>
                  </a:moveTo>
                  <a:close/>
                  <a:moveTo>
                    <a:pt x="0" y="10966"/>
                  </a:moveTo>
                  <a:close/>
                  <a:moveTo>
                    <a:pt x="0" y="11631"/>
                  </a:moveTo>
                  <a:close/>
                  <a:moveTo>
                    <a:pt x="21600" y="11631"/>
                  </a:moveTo>
                  <a:close/>
                  <a:moveTo>
                    <a:pt x="10800" y="12960"/>
                  </a:moveTo>
                  <a:lnTo>
                    <a:pt x="10800" y="13625"/>
                  </a:lnTo>
                  <a:lnTo>
                    <a:pt x="10800" y="12960"/>
                  </a:lnTo>
                  <a:close/>
                  <a:moveTo>
                    <a:pt x="21600" y="14622"/>
                  </a:moveTo>
                  <a:close/>
                  <a:moveTo>
                    <a:pt x="21600" y="18942"/>
                  </a:moveTo>
                  <a:close/>
                  <a:moveTo>
                    <a:pt x="0" y="18942"/>
                  </a:moveTo>
                  <a:lnTo>
                    <a:pt x="0" y="19606"/>
                  </a:lnTo>
                  <a:lnTo>
                    <a:pt x="0" y="18942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77" name="Freeform 41"/>
            <p:cNvSpPr/>
            <p:nvPr/>
          </p:nvSpPr>
          <p:spPr>
            <a:xfrm>
              <a:off x="4616575" y="1639638"/>
              <a:ext cx="542926" cy="252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21" y="12226"/>
                  </a:moveTo>
                  <a:lnTo>
                    <a:pt x="19232" y="12226"/>
                  </a:lnTo>
                  <a:lnTo>
                    <a:pt x="19232" y="12634"/>
                  </a:lnTo>
                  <a:lnTo>
                    <a:pt x="19042" y="13042"/>
                  </a:lnTo>
                  <a:lnTo>
                    <a:pt x="19042" y="13245"/>
                  </a:lnTo>
                  <a:lnTo>
                    <a:pt x="18947" y="13245"/>
                  </a:lnTo>
                  <a:lnTo>
                    <a:pt x="18947" y="13653"/>
                  </a:lnTo>
                  <a:lnTo>
                    <a:pt x="18758" y="13653"/>
                  </a:lnTo>
                  <a:lnTo>
                    <a:pt x="18758" y="14060"/>
                  </a:lnTo>
                  <a:lnTo>
                    <a:pt x="18000" y="14060"/>
                  </a:lnTo>
                  <a:lnTo>
                    <a:pt x="17811" y="14468"/>
                  </a:lnTo>
                  <a:lnTo>
                    <a:pt x="17811" y="14875"/>
                  </a:lnTo>
                  <a:lnTo>
                    <a:pt x="17526" y="14875"/>
                  </a:lnTo>
                  <a:lnTo>
                    <a:pt x="17526" y="15283"/>
                  </a:lnTo>
                  <a:lnTo>
                    <a:pt x="16768" y="15283"/>
                  </a:lnTo>
                  <a:lnTo>
                    <a:pt x="16579" y="14875"/>
                  </a:lnTo>
                  <a:lnTo>
                    <a:pt x="16105" y="14875"/>
                  </a:lnTo>
                  <a:lnTo>
                    <a:pt x="16105" y="15283"/>
                  </a:lnTo>
                  <a:lnTo>
                    <a:pt x="15916" y="15691"/>
                  </a:lnTo>
                  <a:lnTo>
                    <a:pt x="15916" y="16302"/>
                  </a:lnTo>
                  <a:lnTo>
                    <a:pt x="16295" y="17117"/>
                  </a:lnTo>
                  <a:lnTo>
                    <a:pt x="16295" y="17525"/>
                  </a:lnTo>
                  <a:lnTo>
                    <a:pt x="16105" y="17525"/>
                  </a:lnTo>
                  <a:lnTo>
                    <a:pt x="16105" y="17932"/>
                  </a:lnTo>
                  <a:lnTo>
                    <a:pt x="15726" y="17932"/>
                  </a:lnTo>
                  <a:lnTo>
                    <a:pt x="15726" y="18340"/>
                  </a:lnTo>
                  <a:lnTo>
                    <a:pt x="15537" y="18340"/>
                  </a:lnTo>
                  <a:lnTo>
                    <a:pt x="15537" y="18747"/>
                  </a:lnTo>
                  <a:lnTo>
                    <a:pt x="15347" y="18747"/>
                  </a:lnTo>
                  <a:lnTo>
                    <a:pt x="15347" y="18951"/>
                  </a:lnTo>
                  <a:lnTo>
                    <a:pt x="15158" y="18951"/>
                  </a:lnTo>
                  <a:lnTo>
                    <a:pt x="15158" y="19358"/>
                  </a:lnTo>
                  <a:lnTo>
                    <a:pt x="15063" y="19358"/>
                  </a:lnTo>
                  <a:lnTo>
                    <a:pt x="15063" y="19766"/>
                  </a:lnTo>
                  <a:lnTo>
                    <a:pt x="14684" y="19766"/>
                  </a:lnTo>
                  <a:lnTo>
                    <a:pt x="14684" y="20174"/>
                  </a:lnTo>
                  <a:lnTo>
                    <a:pt x="12695" y="20174"/>
                  </a:lnTo>
                  <a:lnTo>
                    <a:pt x="12505" y="20377"/>
                  </a:lnTo>
                  <a:lnTo>
                    <a:pt x="12411" y="20785"/>
                  </a:lnTo>
                  <a:lnTo>
                    <a:pt x="12221" y="20785"/>
                  </a:lnTo>
                  <a:lnTo>
                    <a:pt x="12032" y="21192"/>
                  </a:lnTo>
                  <a:lnTo>
                    <a:pt x="11653" y="21192"/>
                  </a:lnTo>
                  <a:lnTo>
                    <a:pt x="11463" y="21600"/>
                  </a:lnTo>
                  <a:lnTo>
                    <a:pt x="11274" y="21600"/>
                  </a:lnTo>
                  <a:lnTo>
                    <a:pt x="11274" y="21192"/>
                  </a:lnTo>
                  <a:lnTo>
                    <a:pt x="10421" y="21192"/>
                  </a:lnTo>
                  <a:lnTo>
                    <a:pt x="10421" y="20785"/>
                  </a:lnTo>
                  <a:lnTo>
                    <a:pt x="10232" y="20785"/>
                  </a:lnTo>
                  <a:lnTo>
                    <a:pt x="10042" y="20377"/>
                  </a:lnTo>
                  <a:lnTo>
                    <a:pt x="9568" y="20377"/>
                  </a:lnTo>
                  <a:lnTo>
                    <a:pt x="9568" y="20174"/>
                  </a:lnTo>
                  <a:lnTo>
                    <a:pt x="9379" y="19766"/>
                  </a:lnTo>
                  <a:lnTo>
                    <a:pt x="8811" y="19766"/>
                  </a:lnTo>
                  <a:lnTo>
                    <a:pt x="8811" y="19358"/>
                  </a:lnTo>
                  <a:lnTo>
                    <a:pt x="8526" y="19358"/>
                  </a:lnTo>
                  <a:lnTo>
                    <a:pt x="8337" y="19766"/>
                  </a:lnTo>
                  <a:lnTo>
                    <a:pt x="7105" y="19766"/>
                  </a:lnTo>
                  <a:lnTo>
                    <a:pt x="6916" y="19358"/>
                  </a:lnTo>
                  <a:lnTo>
                    <a:pt x="5874" y="19358"/>
                  </a:lnTo>
                  <a:lnTo>
                    <a:pt x="5874" y="18951"/>
                  </a:lnTo>
                  <a:lnTo>
                    <a:pt x="5684" y="18747"/>
                  </a:lnTo>
                  <a:lnTo>
                    <a:pt x="5495" y="18747"/>
                  </a:lnTo>
                  <a:lnTo>
                    <a:pt x="5495" y="17932"/>
                  </a:lnTo>
                  <a:lnTo>
                    <a:pt x="5305" y="17932"/>
                  </a:lnTo>
                  <a:lnTo>
                    <a:pt x="5305" y="16709"/>
                  </a:lnTo>
                  <a:lnTo>
                    <a:pt x="5211" y="16709"/>
                  </a:lnTo>
                  <a:lnTo>
                    <a:pt x="5211" y="16302"/>
                  </a:lnTo>
                  <a:lnTo>
                    <a:pt x="4642" y="16302"/>
                  </a:lnTo>
                  <a:lnTo>
                    <a:pt x="4642" y="16098"/>
                  </a:lnTo>
                  <a:lnTo>
                    <a:pt x="4453" y="16098"/>
                  </a:lnTo>
                  <a:lnTo>
                    <a:pt x="4453" y="15691"/>
                  </a:lnTo>
                  <a:lnTo>
                    <a:pt x="4263" y="15691"/>
                  </a:lnTo>
                  <a:lnTo>
                    <a:pt x="4263" y="15283"/>
                  </a:lnTo>
                  <a:lnTo>
                    <a:pt x="3979" y="15283"/>
                  </a:lnTo>
                  <a:lnTo>
                    <a:pt x="3979" y="14875"/>
                  </a:lnTo>
                  <a:lnTo>
                    <a:pt x="2558" y="14875"/>
                  </a:lnTo>
                  <a:lnTo>
                    <a:pt x="2558" y="14468"/>
                  </a:lnTo>
                  <a:lnTo>
                    <a:pt x="2179" y="14468"/>
                  </a:lnTo>
                  <a:lnTo>
                    <a:pt x="2179" y="14060"/>
                  </a:lnTo>
                  <a:lnTo>
                    <a:pt x="1989" y="14060"/>
                  </a:lnTo>
                  <a:lnTo>
                    <a:pt x="1989" y="13245"/>
                  </a:lnTo>
                  <a:lnTo>
                    <a:pt x="2179" y="13042"/>
                  </a:lnTo>
                  <a:lnTo>
                    <a:pt x="2179" y="12226"/>
                  </a:lnTo>
                  <a:lnTo>
                    <a:pt x="2368" y="11819"/>
                  </a:lnTo>
                  <a:lnTo>
                    <a:pt x="2179" y="11411"/>
                  </a:lnTo>
                  <a:lnTo>
                    <a:pt x="2368" y="11411"/>
                  </a:lnTo>
                  <a:lnTo>
                    <a:pt x="2179" y="11411"/>
                  </a:lnTo>
                  <a:lnTo>
                    <a:pt x="2179" y="10596"/>
                  </a:lnTo>
                  <a:lnTo>
                    <a:pt x="1989" y="10596"/>
                  </a:lnTo>
                  <a:lnTo>
                    <a:pt x="1989" y="10189"/>
                  </a:lnTo>
                  <a:lnTo>
                    <a:pt x="1800" y="10189"/>
                  </a:lnTo>
                  <a:lnTo>
                    <a:pt x="1800" y="9170"/>
                  </a:lnTo>
                  <a:lnTo>
                    <a:pt x="1611" y="9170"/>
                  </a:lnTo>
                  <a:lnTo>
                    <a:pt x="1611" y="8762"/>
                  </a:lnTo>
                  <a:lnTo>
                    <a:pt x="1421" y="8762"/>
                  </a:lnTo>
                  <a:lnTo>
                    <a:pt x="1421" y="9170"/>
                  </a:lnTo>
                  <a:lnTo>
                    <a:pt x="1326" y="8762"/>
                  </a:lnTo>
                  <a:lnTo>
                    <a:pt x="947" y="8762"/>
                  </a:lnTo>
                  <a:lnTo>
                    <a:pt x="947" y="8355"/>
                  </a:lnTo>
                  <a:lnTo>
                    <a:pt x="568" y="8355"/>
                  </a:lnTo>
                  <a:lnTo>
                    <a:pt x="568" y="7947"/>
                  </a:lnTo>
                  <a:lnTo>
                    <a:pt x="379" y="7540"/>
                  </a:lnTo>
                  <a:lnTo>
                    <a:pt x="189" y="7540"/>
                  </a:lnTo>
                  <a:lnTo>
                    <a:pt x="189" y="7336"/>
                  </a:lnTo>
                  <a:lnTo>
                    <a:pt x="0" y="6928"/>
                  </a:lnTo>
                  <a:lnTo>
                    <a:pt x="189" y="6521"/>
                  </a:lnTo>
                  <a:lnTo>
                    <a:pt x="0" y="6521"/>
                  </a:lnTo>
                  <a:lnTo>
                    <a:pt x="0" y="6113"/>
                  </a:lnTo>
                  <a:lnTo>
                    <a:pt x="379" y="6113"/>
                  </a:lnTo>
                  <a:lnTo>
                    <a:pt x="189" y="5706"/>
                  </a:lnTo>
                  <a:lnTo>
                    <a:pt x="758" y="5706"/>
                  </a:lnTo>
                  <a:lnTo>
                    <a:pt x="758" y="5298"/>
                  </a:lnTo>
                  <a:lnTo>
                    <a:pt x="947" y="5298"/>
                  </a:lnTo>
                  <a:lnTo>
                    <a:pt x="947" y="5706"/>
                  </a:lnTo>
                  <a:lnTo>
                    <a:pt x="947" y="5298"/>
                  </a:lnTo>
                  <a:lnTo>
                    <a:pt x="1326" y="5298"/>
                  </a:lnTo>
                  <a:lnTo>
                    <a:pt x="1326" y="4891"/>
                  </a:lnTo>
                  <a:lnTo>
                    <a:pt x="1421" y="4891"/>
                  </a:lnTo>
                  <a:lnTo>
                    <a:pt x="1326" y="4891"/>
                  </a:lnTo>
                  <a:lnTo>
                    <a:pt x="1326" y="4483"/>
                  </a:lnTo>
                  <a:lnTo>
                    <a:pt x="1611" y="4483"/>
                  </a:lnTo>
                  <a:lnTo>
                    <a:pt x="1611" y="4279"/>
                  </a:lnTo>
                  <a:lnTo>
                    <a:pt x="1800" y="4279"/>
                  </a:lnTo>
                  <a:lnTo>
                    <a:pt x="1800" y="3872"/>
                  </a:lnTo>
                  <a:lnTo>
                    <a:pt x="1989" y="3872"/>
                  </a:lnTo>
                  <a:lnTo>
                    <a:pt x="1989" y="4279"/>
                  </a:lnTo>
                  <a:lnTo>
                    <a:pt x="1989" y="3872"/>
                  </a:lnTo>
                  <a:lnTo>
                    <a:pt x="2179" y="3872"/>
                  </a:lnTo>
                  <a:lnTo>
                    <a:pt x="2179" y="3464"/>
                  </a:lnTo>
                  <a:lnTo>
                    <a:pt x="2558" y="3464"/>
                  </a:lnTo>
                  <a:lnTo>
                    <a:pt x="2653" y="3057"/>
                  </a:lnTo>
                  <a:lnTo>
                    <a:pt x="3032" y="3057"/>
                  </a:lnTo>
                  <a:lnTo>
                    <a:pt x="3032" y="2649"/>
                  </a:lnTo>
                  <a:lnTo>
                    <a:pt x="3221" y="2649"/>
                  </a:lnTo>
                  <a:lnTo>
                    <a:pt x="3411" y="3057"/>
                  </a:lnTo>
                  <a:lnTo>
                    <a:pt x="3411" y="2649"/>
                  </a:lnTo>
                  <a:lnTo>
                    <a:pt x="3600" y="2649"/>
                  </a:lnTo>
                  <a:lnTo>
                    <a:pt x="3600" y="3057"/>
                  </a:lnTo>
                  <a:lnTo>
                    <a:pt x="4453" y="3057"/>
                  </a:lnTo>
                  <a:lnTo>
                    <a:pt x="4453" y="4279"/>
                  </a:lnTo>
                  <a:lnTo>
                    <a:pt x="4642" y="4279"/>
                  </a:lnTo>
                  <a:lnTo>
                    <a:pt x="4642" y="4483"/>
                  </a:lnTo>
                  <a:lnTo>
                    <a:pt x="4832" y="4279"/>
                  </a:lnTo>
                  <a:lnTo>
                    <a:pt x="5021" y="4483"/>
                  </a:lnTo>
                  <a:lnTo>
                    <a:pt x="6253" y="4483"/>
                  </a:lnTo>
                  <a:lnTo>
                    <a:pt x="6442" y="4891"/>
                  </a:lnTo>
                  <a:lnTo>
                    <a:pt x="6537" y="4891"/>
                  </a:lnTo>
                  <a:lnTo>
                    <a:pt x="6537" y="4483"/>
                  </a:lnTo>
                  <a:lnTo>
                    <a:pt x="6916" y="4483"/>
                  </a:lnTo>
                  <a:lnTo>
                    <a:pt x="6916" y="4279"/>
                  </a:lnTo>
                  <a:lnTo>
                    <a:pt x="7105" y="4279"/>
                  </a:lnTo>
                  <a:lnTo>
                    <a:pt x="7105" y="3464"/>
                  </a:lnTo>
                  <a:lnTo>
                    <a:pt x="6916" y="3057"/>
                  </a:lnTo>
                  <a:lnTo>
                    <a:pt x="6916" y="2649"/>
                  </a:lnTo>
                  <a:lnTo>
                    <a:pt x="6726" y="2242"/>
                  </a:lnTo>
                  <a:lnTo>
                    <a:pt x="6916" y="1834"/>
                  </a:lnTo>
                  <a:lnTo>
                    <a:pt x="6916" y="1223"/>
                  </a:lnTo>
                  <a:lnTo>
                    <a:pt x="7105" y="1223"/>
                  </a:lnTo>
                  <a:lnTo>
                    <a:pt x="7105" y="1426"/>
                  </a:lnTo>
                  <a:lnTo>
                    <a:pt x="7105" y="815"/>
                  </a:lnTo>
                  <a:lnTo>
                    <a:pt x="7389" y="815"/>
                  </a:lnTo>
                  <a:lnTo>
                    <a:pt x="7389" y="0"/>
                  </a:lnTo>
                  <a:lnTo>
                    <a:pt x="7579" y="0"/>
                  </a:lnTo>
                  <a:lnTo>
                    <a:pt x="7768" y="408"/>
                  </a:lnTo>
                  <a:lnTo>
                    <a:pt x="8147" y="408"/>
                  </a:lnTo>
                  <a:lnTo>
                    <a:pt x="8147" y="815"/>
                  </a:lnTo>
                  <a:lnTo>
                    <a:pt x="8621" y="815"/>
                  </a:lnTo>
                  <a:lnTo>
                    <a:pt x="8811" y="1223"/>
                  </a:lnTo>
                  <a:lnTo>
                    <a:pt x="9000" y="1223"/>
                  </a:lnTo>
                  <a:lnTo>
                    <a:pt x="9189" y="1426"/>
                  </a:lnTo>
                  <a:lnTo>
                    <a:pt x="9189" y="1223"/>
                  </a:lnTo>
                  <a:lnTo>
                    <a:pt x="9379" y="1223"/>
                  </a:lnTo>
                  <a:lnTo>
                    <a:pt x="9379" y="1426"/>
                  </a:lnTo>
                  <a:lnTo>
                    <a:pt x="9758" y="1426"/>
                  </a:lnTo>
                  <a:lnTo>
                    <a:pt x="9758" y="3464"/>
                  </a:lnTo>
                  <a:lnTo>
                    <a:pt x="10042" y="3464"/>
                  </a:lnTo>
                  <a:lnTo>
                    <a:pt x="10042" y="3872"/>
                  </a:lnTo>
                  <a:lnTo>
                    <a:pt x="10421" y="3872"/>
                  </a:lnTo>
                  <a:lnTo>
                    <a:pt x="10421" y="4279"/>
                  </a:lnTo>
                  <a:lnTo>
                    <a:pt x="11179" y="4279"/>
                  </a:lnTo>
                  <a:lnTo>
                    <a:pt x="11179" y="3872"/>
                  </a:lnTo>
                  <a:lnTo>
                    <a:pt x="11274" y="3872"/>
                  </a:lnTo>
                  <a:lnTo>
                    <a:pt x="11463" y="3464"/>
                  </a:lnTo>
                  <a:lnTo>
                    <a:pt x="11653" y="3872"/>
                  </a:lnTo>
                  <a:lnTo>
                    <a:pt x="11653" y="3464"/>
                  </a:lnTo>
                  <a:lnTo>
                    <a:pt x="12221" y="3464"/>
                  </a:lnTo>
                  <a:lnTo>
                    <a:pt x="12221" y="3872"/>
                  </a:lnTo>
                  <a:lnTo>
                    <a:pt x="12695" y="3872"/>
                  </a:lnTo>
                  <a:lnTo>
                    <a:pt x="12884" y="4279"/>
                  </a:lnTo>
                  <a:lnTo>
                    <a:pt x="13074" y="4483"/>
                  </a:lnTo>
                  <a:lnTo>
                    <a:pt x="13642" y="4483"/>
                  </a:lnTo>
                  <a:lnTo>
                    <a:pt x="13642" y="5298"/>
                  </a:lnTo>
                  <a:lnTo>
                    <a:pt x="13737" y="5706"/>
                  </a:lnTo>
                  <a:lnTo>
                    <a:pt x="14495" y="5706"/>
                  </a:lnTo>
                  <a:lnTo>
                    <a:pt x="14684" y="6113"/>
                  </a:lnTo>
                  <a:lnTo>
                    <a:pt x="15726" y="6113"/>
                  </a:lnTo>
                  <a:lnTo>
                    <a:pt x="15726" y="5706"/>
                  </a:lnTo>
                  <a:lnTo>
                    <a:pt x="16389" y="5706"/>
                  </a:lnTo>
                  <a:lnTo>
                    <a:pt x="16579" y="5298"/>
                  </a:lnTo>
                  <a:lnTo>
                    <a:pt x="16768" y="5298"/>
                  </a:lnTo>
                  <a:lnTo>
                    <a:pt x="16768" y="5706"/>
                  </a:lnTo>
                  <a:lnTo>
                    <a:pt x="16768" y="5298"/>
                  </a:lnTo>
                  <a:lnTo>
                    <a:pt x="16958" y="5298"/>
                  </a:lnTo>
                  <a:lnTo>
                    <a:pt x="17147" y="4891"/>
                  </a:lnTo>
                  <a:lnTo>
                    <a:pt x="17147" y="4483"/>
                  </a:lnTo>
                  <a:lnTo>
                    <a:pt x="17337" y="4483"/>
                  </a:lnTo>
                  <a:lnTo>
                    <a:pt x="17526" y="4279"/>
                  </a:lnTo>
                  <a:lnTo>
                    <a:pt x="17716" y="4279"/>
                  </a:lnTo>
                  <a:lnTo>
                    <a:pt x="17716" y="3872"/>
                  </a:lnTo>
                  <a:lnTo>
                    <a:pt x="18189" y="3872"/>
                  </a:lnTo>
                  <a:lnTo>
                    <a:pt x="18189" y="4279"/>
                  </a:lnTo>
                  <a:lnTo>
                    <a:pt x="18379" y="4279"/>
                  </a:lnTo>
                  <a:lnTo>
                    <a:pt x="18379" y="4483"/>
                  </a:lnTo>
                  <a:lnTo>
                    <a:pt x="19421" y="4483"/>
                  </a:lnTo>
                  <a:lnTo>
                    <a:pt x="19421" y="4891"/>
                  </a:lnTo>
                  <a:lnTo>
                    <a:pt x="19232" y="5298"/>
                  </a:lnTo>
                  <a:lnTo>
                    <a:pt x="19232" y="6113"/>
                  </a:lnTo>
                  <a:lnTo>
                    <a:pt x="19042" y="6113"/>
                  </a:lnTo>
                  <a:lnTo>
                    <a:pt x="19042" y="6521"/>
                  </a:lnTo>
                  <a:lnTo>
                    <a:pt x="18947" y="6928"/>
                  </a:lnTo>
                  <a:lnTo>
                    <a:pt x="19042" y="6928"/>
                  </a:lnTo>
                  <a:lnTo>
                    <a:pt x="18947" y="7336"/>
                  </a:lnTo>
                  <a:lnTo>
                    <a:pt x="18758" y="7540"/>
                  </a:lnTo>
                  <a:lnTo>
                    <a:pt x="18947" y="7947"/>
                  </a:lnTo>
                  <a:lnTo>
                    <a:pt x="18758" y="8355"/>
                  </a:lnTo>
                  <a:lnTo>
                    <a:pt x="18568" y="8355"/>
                  </a:lnTo>
                  <a:lnTo>
                    <a:pt x="18947" y="9170"/>
                  </a:lnTo>
                  <a:lnTo>
                    <a:pt x="19042" y="9170"/>
                  </a:lnTo>
                  <a:lnTo>
                    <a:pt x="19042" y="8762"/>
                  </a:lnTo>
                  <a:lnTo>
                    <a:pt x="19232" y="9170"/>
                  </a:lnTo>
                  <a:lnTo>
                    <a:pt x="19421" y="8762"/>
                  </a:lnTo>
                  <a:lnTo>
                    <a:pt x="19611" y="8762"/>
                  </a:lnTo>
                  <a:lnTo>
                    <a:pt x="19611" y="9170"/>
                  </a:lnTo>
                  <a:lnTo>
                    <a:pt x="19800" y="9577"/>
                  </a:lnTo>
                  <a:lnTo>
                    <a:pt x="19989" y="9170"/>
                  </a:lnTo>
                  <a:lnTo>
                    <a:pt x="19989" y="8762"/>
                  </a:lnTo>
                  <a:lnTo>
                    <a:pt x="20653" y="8762"/>
                  </a:lnTo>
                  <a:lnTo>
                    <a:pt x="21032" y="9577"/>
                  </a:lnTo>
                  <a:lnTo>
                    <a:pt x="21221" y="9577"/>
                  </a:lnTo>
                  <a:lnTo>
                    <a:pt x="21221" y="10189"/>
                  </a:lnTo>
                  <a:lnTo>
                    <a:pt x="21411" y="10189"/>
                  </a:lnTo>
                  <a:lnTo>
                    <a:pt x="21600" y="10596"/>
                  </a:lnTo>
                  <a:lnTo>
                    <a:pt x="21600" y="11411"/>
                  </a:lnTo>
                  <a:lnTo>
                    <a:pt x="20842" y="11411"/>
                  </a:lnTo>
                  <a:lnTo>
                    <a:pt x="20842" y="11004"/>
                  </a:lnTo>
                  <a:lnTo>
                    <a:pt x="20842" y="11411"/>
                  </a:lnTo>
                  <a:lnTo>
                    <a:pt x="20179" y="11411"/>
                  </a:lnTo>
                  <a:lnTo>
                    <a:pt x="20179" y="11819"/>
                  </a:lnTo>
                  <a:lnTo>
                    <a:pt x="19989" y="11819"/>
                  </a:lnTo>
                  <a:lnTo>
                    <a:pt x="19989" y="11411"/>
                  </a:lnTo>
                  <a:lnTo>
                    <a:pt x="19989" y="11819"/>
                  </a:lnTo>
                  <a:lnTo>
                    <a:pt x="19800" y="11819"/>
                  </a:lnTo>
                  <a:lnTo>
                    <a:pt x="19800" y="12226"/>
                  </a:lnTo>
                  <a:lnTo>
                    <a:pt x="19421" y="12226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78" name="Freeform 42"/>
            <p:cNvSpPr/>
            <p:nvPr/>
          </p:nvSpPr>
          <p:spPr>
            <a:xfrm>
              <a:off x="4692775" y="2184945"/>
              <a:ext cx="150020" cy="390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71" y="20678"/>
                  </a:moveTo>
                  <a:lnTo>
                    <a:pt x="15771" y="21073"/>
                  </a:lnTo>
                  <a:lnTo>
                    <a:pt x="15086" y="21337"/>
                  </a:lnTo>
                  <a:lnTo>
                    <a:pt x="15086" y="21600"/>
                  </a:lnTo>
                  <a:lnTo>
                    <a:pt x="15086" y="20678"/>
                  </a:lnTo>
                  <a:lnTo>
                    <a:pt x="15771" y="20415"/>
                  </a:lnTo>
                  <a:lnTo>
                    <a:pt x="15771" y="19624"/>
                  </a:lnTo>
                  <a:lnTo>
                    <a:pt x="15086" y="19624"/>
                  </a:lnTo>
                  <a:lnTo>
                    <a:pt x="15086" y="19361"/>
                  </a:lnTo>
                  <a:lnTo>
                    <a:pt x="15771" y="19098"/>
                  </a:lnTo>
                  <a:lnTo>
                    <a:pt x="15086" y="19098"/>
                  </a:lnTo>
                  <a:lnTo>
                    <a:pt x="15771" y="18966"/>
                  </a:lnTo>
                  <a:lnTo>
                    <a:pt x="15086" y="18966"/>
                  </a:lnTo>
                  <a:lnTo>
                    <a:pt x="15771" y="18966"/>
                  </a:lnTo>
                  <a:lnTo>
                    <a:pt x="15086" y="18966"/>
                  </a:lnTo>
                  <a:lnTo>
                    <a:pt x="15086" y="17385"/>
                  </a:lnTo>
                  <a:lnTo>
                    <a:pt x="14743" y="17385"/>
                  </a:lnTo>
                  <a:lnTo>
                    <a:pt x="14743" y="17254"/>
                  </a:lnTo>
                  <a:lnTo>
                    <a:pt x="14743" y="17385"/>
                  </a:lnTo>
                  <a:lnTo>
                    <a:pt x="14057" y="17385"/>
                  </a:lnTo>
                  <a:lnTo>
                    <a:pt x="14057" y="16463"/>
                  </a:lnTo>
                  <a:lnTo>
                    <a:pt x="13371" y="16200"/>
                  </a:lnTo>
                  <a:lnTo>
                    <a:pt x="13371" y="14751"/>
                  </a:lnTo>
                  <a:lnTo>
                    <a:pt x="12686" y="14751"/>
                  </a:lnTo>
                  <a:lnTo>
                    <a:pt x="12686" y="14488"/>
                  </a:lnTo>
                  <a:lnTo>
                    <a:pt x="13371" y="14488"/>
                  </a:lnTo>
                  <a:lnTo>
                    <a:pt x="13371" y="14224"/>
                  </a:lnTo>
                  <a:lnTo>
                    <a:pt x="12686" y="14224"/>
                  </a:lnTo>
                  <a:lnTo>
                    <a:pt x="13371" y="13961"/>
                  </a:lnTo>
                  <a:lnTo>
                    <a:pt x="12343" y="13961"/>
                  </a:lnTo>
                  <a:lnTo>
                    <a:pt x="12343" y="13302"/>
                  </a:lnTo>
                  <a:lnTo>
                    <a:pt x="11657" y="13302"/>
                  </a:lnTo>
                  <a:lnTo>
                    <a:pt x="11657" y="13039"/>
                  </a:lnTo>
                  <a:lnTo>
                    <a:pt x="11657" y="13566"/>
                  </a:lnTo>
                  <a:lnTo>
                    <a:pt x="10971" y="13566"/>
                  </a:lnTo>
                  <a:lnTo>
                    <a:pt x="10971" y="13698"/>
                  </a:lnTo>
                  <a:lnTo>
                    <a:pt x="11657" y="13698"/>
                  </a:lnTo>
                  <a:lnTo>
                    <a:pt x="10971" y="13698"/>
                  </a:lnTo>
                  <a:lnTo>
                    <a:pt x="10971" y="13961"/>
                  </a:lnTo>
                  <a:lnTo>
                    <a:pt x="9600" y="13961"/>
                  </a:lnTo>
                  <a:lnTo>
                    <a:pt x="9600" y="13698"/>
                  </a:lnTo>
                  <a:lnTo>
                    <a:pt x="9600" y="14224"/>
                  </a:lnTo>
                  <a:lnTo>
                    <a:pt x="8914" y="14224"/>
                  </a:lnTo>
                  <a:lnTo>
                    <a:pt x="9600" y="14224"/>
                  </a:lnTo>
                  <a:lnTo>
                    <a:pt x="8914" y="14488"/>
                  </a:lnTo>
                  <a:lnTo>
                    <a:pt x="8229" y="14488"/>
                  </a:lnTo>
                  <a:lnTo>
                    <a:pt x="8229" y="14751"/>
                  </a:lnTo>
                  <a:lnTo>
                    <a:pt x="7886" y="15015"/>
                  </a:lnTo>
                  <a:lnTo>
                    <a:pt x="7886" y="14751"/>
                  </a:lnTo>
                  <a:lnTo>
                    <a:pt x="7200" y="14751"/>
                  </a:lnTo>
                  <a:lnTo>
                    <a:pt x="7886" y="14751"/>
                  </a:lnTo>
                  <a:lnTo>
                    <a:pt x="7200" y="14751"/>
                  </a:lnTo>
                  <a:lnTo>
                    <a:pt x="7200" y="15015"/>
                  </a:lnTo>
                  <a:lnTo>
                    <a:pt x="7200" y="14751"/>
                  </a:lnTo>
                  <a:lnTo>
                    <a:pt x="7200" y="15015"/>
                  </a:lnTo>
                  <a:lnTo>
                    <a:pt x="6514" y="15015"/>
                  </a:lnTo>
                  <a:lnTo>
                    <a:pt x="6514" y="14751"/>
                  </a:lnTo>
                  <a:lnTo>
                    <a:pt x="5829" y="14751"/>
                  </a:lnTo>
                  <a:lnTo>
                    <a:pt x="6514" y="14488"/>
                  </a:lnTo>
                  <a:lnTo>
                    <a:pt x="5829" y="14488"/>
                  </a:lnTo>
                  <a:lnTo>
                    <a:pt x="5829" y="14751"/>
                  </a:lnTo>
                  <a:lnTo>
                    <a:pt x="5829" y="14488"/>
                  </a:lnTo>
                  <a:lnTo>
                    <a:pt x="5143" y="14488"/>
                  </a:lnTo>
                  <a:lnTo>
                    <a:pt x="5143" y="14751"/>
                  </a:lnTo>
                  <a:lnTo>
                    <a:pt x="4457" y="14751"/>
                  </a:lnTo>
                  <a:lnTo>
                    <a:pt x="5143" y="14224"/>
                  </a:lnTo>
                  <a:lnTo>
                    <a:pt x="5143" y="13566"/>
                  </a:lnTo>
                  <a:lnTo>
                    <a:pt x="5829" y="13302"/>
                  </a:lnTo>
                  <a:lnTo>
                    <a:pt x="5829" y="12512"/>
                  </a:lnTo>
                  <a:lnTo>
                    <a:pt x="5143" y="12249"/>
                  </a:lnTo>
                  <a:lnTo>
                    <a:pt x="5829" y="12249"/>
                  </a:lnTo>
                  <a:lnTo>
                    <a:pt x="5143" y="11985"/>
                  </a:lnTo>
                  <a:lnTo>
                    <a:pt x="5143" y="11590"/>
                  </a:lnTo>
                  <a:lnTo>
                    <a:pt x="4457" y="11327"/>
                  </a:lnTo>
                  <a:lnTo>
                    <a:pt x="4457" y="11590"/>
                  </a:lnTo>
                  <a:lnTo>
                    <a:pt x="4457" y="11063"/>
                  </a:lnTo>
                  <a:lnTo>
                    <a:pt x="3771" y="11063"/>
                  </a:lnTo>
                  <a:lnTo>
                    <a:pt x="3771" y="10800"/>
                  </a:lnTo>
                  <a:lnTo>
                    <a:pt x="4457" y="10800"/>
                  </a:lnTo>
                  <a:lnTo>
                    <a:pt x="3771" y="10537"/>
                  </a:lnTo>
                  <a:lnTo>
                    <a:pt x="3771" y="10273"/>
                  </a:lnTo>
                  <a:lnTo>
                    <a:pt x="3086" y="10273"/>
                  </a:lnTo>
                  <a:lnTo>
                    <a:pt x="3771" y="10010"/>
                  </a:lnTo>
                  <a:lnTo>
                    <a:pt x="3771" y="10273"/>
                  </a:lnTo>
                  <a:lnTo>
                    <a:pt x="3771" y="10010"/>
                  </a:lnTo>
                  <a:lnTo>
                    <a:pt x="3086" y="10010"/>
                  </a:lnTo>
                  <a:lnTo>
                    <a:pt x="3086" y="10273"/>
                  </a:lnTo>
                  <a:lnTo>
                    <a:pt x="3086" y="10010"/>
                  </a:lnTo>
                  <a:lnTo>
                    <a:pt x="2743" y="10010"/>
                  </a:lnTo>
                  <a:lnTo>
                    <a:pt x="2743" y="10273"/>
                  </a:lnTo>
                  <a:lnTo>
                    <a:pt x="2743" y="10010"/>
                  </a:lnTo>
                  <a:lnTo>
                    <a:pt x="2057" y="10010"/>
                  </a:lnTo>
                  <a:lnTo>
                    <a:pt x="2057" y="10273"/>
                  </a:lnTo>
                  <a:lnTo>
                    <a:pt x="2743" y="10273"/>
                  </a:lnTo>
                  <a:lnTo>
                    <a:pt x="2057" y="10273"/>
                  </a:lnTo>
                  <a:lnTo>
                    <a:pt x="2057" y="9878"/>
                  </a:lnTo>
                  <a:lnTo>
                    <a:pt x="1371" y="9878"/>
                  </a:lnTo>
                  <a:lnTo>
                    <a:pt x="2057" y="9615"/>
                  </a:lnTo>
                  <a:lnTo>
                    <a:pt x="1371" y="9615"/>
                  </a:lnTo>
                  <a:lnTo>
                    <a:pt x="1371" y="9351"/>
                  </a:lnTo>
                  <a:lnTo>
                    <a:pt x="1371" y="9615"/>
                  </a:lnTo>
                  <a:lnTo>
                    <a:pt x="686" y="9615"/>
                  </a:lnTo>
                  <a:lnTo>
                    <a:pt x="686" y="9088"/>
                  </a:lnTo>
                  <a:lnTo>
                    <a:pt x="0" y="9088"/>
                  </a:lnTo>
                  <a:lnTo>
                    <a:pt x="0" y="8429"/>
                  </a:lnTo>
                  <a:lnTo>
                    <a:pt x="686" y="8429"/>
                  </a:lnTo>
                  <a:lnTo>
                    <a:pt x="686" y="8693"/>
                  </a:lnTo>
                  <a:lnTo>
                    <a:pt x="1371" y="8693"/>
                  </a:lnTo>
                  <a:lnTo>
                    <a:pt x="1371" y="8429"/>
                  </a:lnTo>
                  <a:lnTo>
                    <a:pt x="686" y="8429"/>
                  </a:lnTo>
                  <a:lnTo>
                    <a:pt x="686" y="7902"/>
                  </a:lnTo>
                  <a:lnTo>
                    <a:pt x="1371" y="7639"/>
                  </a:lnTo>
                  <a:lnTo>
                    <a:pt x="2057" y="7639"/>
                  </a:lnTo>
                  <a:lnTo>
                    <a:pt x="2057" y="7376"/>
                  </a:lnTo>
                  <a:lnTo>
                    <a:pt x="2057" y="7639"/>
                  </a:lnTo>
                  <a:lnTo>
                    <a:pt x="2743" y="7639"/>
                  </a:lnTo>
                  <a:lnTo>
                    <a:pt x="2743" y="7244"/>
                  </a:lnTo>
                  <a:lnTo>
                    <a:pt x="2057" y="7244"/>
                  </a:lnTo>
                  <a:lnTo>
                    <a:pt x="2057" y="6454"/>
                  </a:lnTo>
                  <a:lnTo>
                    <a:pt x="2743" y="6454"/>
                  </a:lnTo>
                  <a:lnTo>
                    <a:pt x="2743" y="6717"/>
                  </a:lnTo>
                  <a:lnTo>
                    <a:pt x="2743" y="6190"/>
                  </a:lnTo>
                  <a:lnTo>
                    <a:pt x="3086" y="5927"/>
                  </a:lnTo>
                  <a:lnTo>
                    <a:pt x="2743" y="5663"/>
                  </a:lnTo>
                  <a:lnTo>
                    <a:pt x="2743" y="5400"/>
                  </a:lnTo>
                  <a:lnTo>
                    <a:pt x="4457" y="5400"/>
                  </a:lnTo>
                  <a:lnTo>
                    <a:pt x="4457" y="5663"/>
                  </a:lnTo>
                  <a:lnTo>
                    <a:pt x="5143" y="5400"/>
                  </a:lnTo>
                  <a:lnTo>
                    <a:pt x="5143" y="5005"/>
                  </a:lnTo>
                  <a:lnTo>
                    <a:pt x="5829" y="4741"/>
                  </a:lnTo>
                  <a:lnTo>
                    <a:pt x="5829" y="4478"/>
                  </a:lnTo>
                  <a:lnTo>
                    <a:pt x="6514" y="4215"/>
                  </a:lnTo>
                  <a:lnTo>
                    <a:pt x="5829" y="3951"/>
                  </a:lnTo>
                  <a:lnTo>
                    <a:pt x="5829" y="3688"/>
                  </a:lnTo>
                  <a:lnTo>
                    <a:pt x="6514" y="3688"/>
                  </a:lnTo>
                  <a:lnTo>
                    <a:pt x="6514" y="3556"/>
                  </a:lnTo>
                  <a:lnTo>
                    <a:pt x="7200" y="3556"/>
                  </a:lnTo>
                  <a:lnTo>
                    <a:pt x="7200" y="2239"/>
                  </a:lnTo>
                  <a:lnTo>
                    <a:pt x="7886" y="2239"/>
                  </a:lnTo>
                  <a:lnTo>
                    <a:pt x="7886" y="1976"/>
                  </a:lnTo>
                  <a:lnTo>
                    <a:pt x="8229" y="1976"/>
                  </a:lnTo>
                  <a:lnTo>
                    <a:pt x="8914" y="1712"/>
                  </a:lnTo>
                  <a:lnTo>
                    <a:pt x="9600" y="1580"/>
                  </a:lnTo>
                  <a:lnTo>
                    <a:pt x="11657" y="1580"/>
                  </a:lnTo>
                  <a:lnTo>
                    <a:pt x="11657" y="1712"/>
                  </a:lnTo>
                  <a:lnTo>
                    <a:pt x="12343" y="1712"/>
                  </a:lnTo>
                  <a:lnTo>
                    <a:pt x="11657" y="1580"/>
                  </a:lnTo>
                  <a:lnTo>
                    <a:pt x="11657" y="1054"/>
                  </a:lnTo>
                  <a:lnTo>
                    <a:pt x="12343" y="1054"/>
                  </a:lnTo>
                  <a:lnTo>
                    <a:pt x="12343" y="790"/>
                  </a:lnTo>
                  <a:lnTo>
                    <a:pt x="12686" y="790"/>
                  </a:lnTo>
                  <a:lnTo>
                    <a:pt x="12343" y="527"/>
                  </a:lnTo>
                  <a:lnTo>
                    <a:pt x="12343" y="263"/>
                  </a:lnTo>
                  <a:lnTo>
                    <a:pt x="12686" y="263"/>
                  </a:lnTo>
                  <a:lnTo>
                    <a:pt x="12686" y="0"/>
                  </a:lnTo>
                  <a:lnTo>
                    <a:pt x="13371" y="0"/>
                  </a:lnTo>
                  <a:lnTo>
                    <a:pt x="13371" y="263"/>
                  </a:lnTo>
                  <a:lnTo>
                    <a:pt x="14057" y="263"/>
                  </a:lnTo>
                  <a:lnTo>
                    <a:pt x="14057" y="790"/>
                  </a:lnTo>
                  <a:lnTo>
                    <a:pt x="14743" y="790"/>
                  </a:lnTo>
                  <a:lnTo>
                    <a:pt x="14743" y="1317"/>
                  </a:lnTo>
                  <a:lnTo>
                    <a:pt x="15086" y="1317"/>
                  </a:lnTo>
                  <a:lnTo>
                    <a:pt x="15086" y="1054"/>
                  </a:lnTo>
                  <a:lnTo>
                    <a:pt x="15086" y="1317"/>
                  </a:lnTo>
                  <a:lnTo>
                    <a:pt x="15771" y="1317"/>
                  </a:lnTo>
                  <a:lnTo>
                    <a:pt x="15771" y="3029"/>
                  </a:lnTo>
                  <a:lnTo>
                    <a:pt x="15086" y="3029"/>
                  </a:lnTo>
                  <a:lnTo>
                    <a:pt x="15086" y="3293"/>
                  </a:lnTo>
                  <a:lnTo>
                    <a:pt x="15771" y="3293"/>
                  </a:lnTo>
                  <a:lnTo>
                    <a:pt x="15086" y="3293"/>
                  </a:lnTo>
                  <a:lnTo>
                    <a:pt x="15086" y="3556"/>
                  </a:lnTo>
                  <a:lnTo>
                    <a:pt x="14743" y="3556"/>
                  </a:lnTo>
                  <a:lnTo>
                    <a:pt x="14057" y="3688"/>
                  </a:lnTo>
                  <a:lnTo>
                    <a:pt x="14057" y="3951"/>
                  </a:lnTo>
                  <a:lnTo>
                    <a:pt x="13371" y="3951"/>
                  </a:lnTo>
                  <a:lnTo>
                    <a:pt x="13371" y="4478"/>
                  </a:lnTo>
                  <a:lnTo>
                    <a:pt x="12686" y="4478"/>
                  </a:lnTo>
                  <a:lnTo>
                    <a:pt x="12686" y="5005"/>
                  </a:lnTo>
                  <a:lnTo>
                    <a:pt x="13371" y="5005"/>
                  </a:lnTo>
                  <a:lnTo>
                    <a:pt x="13371" y="5400"/>
                  </a:lnTo>
                  <a:lnTo>
                    <a:pt x="12686" y="5400"/>
                  </a:lnTo>
                  <a:lnTo>
                    <a:pt x="13371" y="5400"/>
                  </a:lnTo>
                  <a:lnTo>
                    <a:pt x="13371" y="5663"/>
                  </a:lnTo>
                  <a:lnTo>
                    <a:pt x="13371" y="5400"/>
                  </a:lnTo>
                  <a:lnTo>
                    <a:pt x="14057" y="5400"/>
                  </a:lnTo>
                  <a:lnTo>
                    <a:pt x="14057" y="5268"/>
                  </a:lnTo>
                  <a:lnTo>
                    <a:pt x="15771" y="5268"/>
                  </a:lnTo>
                  <a:lnTo>
                    <a:pt x="15771" y="5400"/>
                  </a:lnTo>
                  <a:lnTo>
                    <a:pt x="15086" y="5400"/>
                  </a:lnTo>
                  <a:lnTo>
                    <a:pt x="15771" y="5663"/>
                  </a:lnTo>
                  <a:lnTo>
                    <a:pt x="15771" y="6454"/>
                  </a:lnTo>
                  <a:lnTo>
                    <a:pt x="17829" y="6454"/>
                  </a:lnTo>
                  <a:lnTo>
                    <a:pt x="17829" y="6717"/>
                  </a:lnTo>
                  <a:lnTo>
                    <a:pt x="17143" y="6717"/>
                  </a:lnTo>
                  <a:lnTo>
                    <a:pt x="17143" y="7376"/>
                  </a:lnTo>
                  <a:lnTo>
                    <a:pt x="16457" y="7639"/>
                  </a:lnTo>
                  <a:lnTo>
                    <a:pt x="18514" y="7639"/>
                  </a:lnTo>
                  <a:lnTo>
                    <a:pt x="18514" y="8166"/>
                  </a:lnTo>
                  <a:lnTo>
                    <a:pt x="19200" y="8166"/>
                  </a:lnTo>
                  <a:lnTo>
                    <a:pt x="19200" y="8429"/>
                  </a:lnTo>
                  <a:lnTo>
                    <a:pt x="20229" y="8429"/>
                  </a:lnTo>
                  <a:lnTo>
                    <a:pt x="20914" y="8166"/>
                  </a:lnTo>
                  <a:lnTo>
                    <a:pt x="21600" y="8166"/>
                  </a:lnTo>
                  <a:lnTo>
                    <a:pt x="21600" y="8429"/>
                  </a:lnTo>
                  <a:lnTo>
                    <a:pt x="20914" y="8429"/>
                  </a:lnTo>
                  <a:lnTo>
                    <a:pt x="20914" y="8693"/>
                  </a:lnTo>
                  <a:lnTo>
                    <a:pt x="20229" y="8693"/>
                  </a:lnTo>
                  <a:lnTo>
                    <a:pt x="20229" y="8956"/>
                  </a:lnTo>
                  <a:lnTo>
                    <a:pt x="19543" y="8956"/>
                  </a:lnTo>
                  <a:lnTo>
                    <a:pt x="19543" y="9088"/>
                  </a:lnTo>
                  <a:lnTo>
                    <a:pt x="20229" y="9088"/>
                  </a:lnTo>
                  <a:lnTo>
                    <a:pt x="19200" y="9088"/>
                  </a:lnTo>
                  <a:lnTo>
                    <a:pt x="19200" y="9615"/>
                  </a:lnTo>
                  <a:lnTo>
                    <a:pt x="17829" y="9615"/>
                  </a:lnTo>
                  <a:lnTo>
                    <a:pt x="17829" y="9878"/>
                  </a:lnTo>
                  <a:lnTo>
                    <a:pt x="17143" y="9878"/>
                  </a:lnTo>
                  <a:lnTo>
                    <a:pt x="17143" y="10010"/>
                  </a:lnTo>
                  <a:lnTo>
                    <a:pt x="17143" y="9878"/>
                  </a:lnTo>
                  <a:lnTo>
                    <a:pt x="16457" y="9878"/>
                  </a:lnTo>
                  <a:lnTo>
                    <a:pt x="16457" y="10273"/>
                  </a:lnTo>
                  <a:lnTo>
                    <a:pt x="14057" y="10273"/>
                  </a:lnTo>
                  <a:lnTo>
                    <a:pt x="14057" y="10537"/>
                  </a:lnTo>
                  <a:lnTo>
                    <a:pt x="13371" y="10537"/>
                  </a:lnTo>
                  <a:lnTo>
                    <a:pt x="13371" y="11854"/>
                  </a:lnTo>
                  <a:lnTo>
                    <a:pt x="12686" y="11854"/>
                  </a:lnTo>
                  <a:lnTo>
                    <a:pt x="12686" y="11985"/>
                  </a:lnTo>
                  <a:lnTo>
                    <a:pt x="13371" y="11985"/>
                  </a:lnTo>
                  <a:lnTo>
                    <a:pt x="12686" y="11985"/>
                  </a:lnTo>
                  <a:lnTo>
                    <a:pt x="13371" y="12249"/>
                  </a:lnTo>
                  <a:lnTo>
                    <a:pt x="13371" y="12776"/>
                  </a:lnTo>
                  <a:lnTo>
                    <a:pt x="14057" y="12776"/>
                  </a:lnTo>
                  <a:lnTo>
                    <a:pt x="14057" y="13302"/>
                  </a:lnTo>
                  <a:lnTo>
                    <a:pt x="14743" y="13302"/>
                  </a:lnTo>
                  <a:lnTo>
                    <a:pt x="14743" y="13566"/>
                  </a:lnTo>
                  <a:lnTo>
                    <a:pt x="15086" y="13566"/>
                  </a:lnTo>
                  <a:lnTo>
                    <a:pt x="15086" y="14224"/>
                  </a:lnTo>
                  <a:lnTo>
                    <a:pt x="15771" y="14224"/>
                  </a:lnTo>
                  <a:lnTo>
                    <a:pt x="15771" y="14488"/>
                  </a:lnTo>
                  <a:lnTo>
                    <a:pt x="15086" y="14488"/>
                  </a:lnTo>
                  <a:lnTo>
                    <a:pt x="15086" y="15410"/>
                  </a:lnTo>
                  <a:lnTo>
                    <a:pt x="14743" y="15410"/>
                  </a:lnTo>
                  <a:lnTo>
                    <a:pt x="14743" y="16200"/>
                  </a:lnTo>
                  <a:lnTo>
                    <a:pt x="15086" y="16200"/>
                  </a:lnTo>
                  <a:lnTo>
                    <a:pt x="15086" y="16727"/>
                  </a:lnTo>
                  <a:lnTo>
                    <a:pt x="15771" y="16727"/>
                  </a:lnTo>
                  <a:lnTo>
                    <a:pt x="15771" y="16990"/>
                  </a:lnTo>
                  <a:lnTo>
                    <a:pt x="16457" y="16990"/>
                  </a:lnTo>
                  <a:lnTo>
                    <a:pt x="16457" y="17649"/>
                  </a:lnTo>
                  <a:lnTo>
                    <a:pt x="17143" y="17649"/>
                  </a:lnTo>
                  <a:lnTo>
                    <a:pt x="17143" y="17912"/>
                  </a:lnTo>
                  <a:lnTo>
                    <a:pt x="16457" y="17912"/>
                  </a:lnTo>
                  <a:lnTo>
                    <a:pt x="17143" y="18439"/>
                  </a:lnTo>
                  <a:lnTo>
                    <a:pt x="17143" y="18966"/>
                  </a:lnTo>
                  <a:lnTo>
                    <a:pt x="17829" y="18966"/>
                  </a:lnTo>
                  <a:lnTo>
                    <a:pt x="17829" y="19624"/>
                  </a:lnTo>
                  <a:lnTo>
                    <a:pt x="17143" y="19624"/>
                  </a:lnTo>
                  <a:lnTo>
                    <a:pt x="17143" y="20151"/>
                  </a:lnTo>
                  <a:lnTo>
                    <a:pt x="15771" y="20678"/>
                  </a:lnTo>
                  <a:close/>
                  <a:moveTo>
                    <a:pt x="3771" y="10800"/>
                  </a:moveTo>
                  <a:lnTo>
                    <a:pt x="3771" y="11063"/>
                  </a:lnTo>
                  <a:lnTo>
                    <a:pt x="4457" y="11063"/>
                  </a:lnTo>
                  <a:lnTo>
                    <a:pt x="4457" y="11327"/>
                  </a:lnTo>
                  <a:lnTo>
                    <a:pt x="3771" y="11327"/>
                  </a:lnTo>
                  <a:lnTo>
                    <a:pt x="3086" y="11063"/>
                  </a:lnTo>
                  <a:lnTo>
                    <a:pt x="3086" y="10800"/>
                  </a:lnTo>
                  <a:lnTo>
                    <a:pt x="3771" y="10800"/>
                  </a:lnTo>
                  <a:lnTo>
                    <a:pt x="3771" y="11063"/>
                  </a:lnTo>
                  <a:lnTo>
                    <a:pt x="3771" y="10800"/>
                  </a:lnTo>
                  <a:close/>
                  <a:moveTo>
                    <a:pt x="1371" y="9615"/>
                  </a:moveTo>
                  <a:lnTo>
                    <a:pt x="1371" y="9878"/>
                  </a:lnTo>
                  <a:lnTo>
                    <a:pt x="1371" y="9615"/>
                  </a:lnTo>
                  <a:close/>
                  <a:moveTo>
                    <a:pt x="3086" y="10010"/>
                  </a:moveTo>
                  <a:lnTo>
                    <a:pt x="3086" y="10273"/>
                  </a:lnTo>
                  <a:lnTo>
                    <a:pt x="2743" y="10010"/>
                  </a:lnTo>
                  <a:lnTo>
                    <a:pt x="3086" y="10010"/>
                  </a:lnTo>
                  <a:close/>
                  <a:moveTo>
                    <a:pt x="4457" y="10800"/>
                  </a:moveTo>
                  <a:lnTo>
                    <a:pt x="3086" y="10800"/>
                  </a:lnTo>
                  <a:lnTo>
                    <a:pt x="3086" y="10537"/>
                  </a:lnTo>
                  <a:lnTo>
                    <a:pt x="3771" y="10537"/>
                  </a:lnTo>
                  <a:lnTo>
                    <a:pt x="4457" y="10800"/>
                  </a:lnTo>
                  <a:close/>
                  <a:moveTo>
                    <a:pt x="12686" y="13961"/>
                  </a:moveTo>
                  <a:lnTo>
                    <a:pt x="12686" y="14224"/>
                  </a:lnTo>
                  <a:lnTo>
                    <a:pt x="12686" y="13961"/>
                  </a:lnTo>
                  <a:close/>
                  <a:moveTo>
                    <a:pt x="5829" y="14488"/>
                  </a:moveTo>
                  <a:lnTo>
                    <a:pt x="5829" y="14751"/>
                  </a:lnTo>
                  <a:lnTo>
                    <a:pt x="5143" y="14751"/>
                  </a:lnTo>
                  <a:lnTo>
                    <a:pt x="5829" y="14488"/>
                  </a:lnTo>
                  <a:close/>
                  <a:moveTo>
                    <a:pt x="14057" y="19098"/>
                  </a:moveTo>
                  <a:lnTo>
                    <a:pt x="14057" y="18966"/>
                  </a:lnTo>
                  <a:lnTo>
                    <a:pt x="14057" y="19098"/>
                  </a:lnTo>
                  <a:close/>
                  <a:moveTo>
                    <a:pt x="14743" y="21600"/>
                  </a:moveTo>
                  <a:lnTo>
                    <a:pt x="14057" y="21600"/>
                  </a:lnTo>
                  <a:lnTo>
                    <a:pt x="14743" y="21600"/>
                  </a:lnTo>
                  <a:lnTo>
                    <a:pt x="14743" y="21337"/>
                  </a:lnTo>
                  <a:lnTo>
                    <a:pt x="14743" y="21600"/>
                  </a:lnTo>
                  <a:close/>
                  <a:moveTo>
                    <a:pt x="3086" y="11327"/>
                  </a:moveTo>
                  <a:lnTo>
                    <a:pt x="3771" y="11327"/>
                  </a:lnTo>
                  <a:lnTo>
                    <a:pt x="3771" y="11590"/>
                  </a:lnTo>
                  <a:lnTo>
                    <a:pt x="3086" y="11590"/>
                  </a:lnTo>
                  <a:lnTo>
                    <a:pt x="3086" y="11327"/>
                  </a:lnTo>
                  <a:close/>
                  <a:moveTo>
                    <a:pt x="14743" y="18966"/>
                  </a:moveTo>
                  <a:lnTo>
                    <a:pt x="14743" y="18439"/>
                  </a:lnTo>
                  <a:lnTo>
                    <a:pt x="15086" y="18702"/>
                  </a:lnTo>
                  <a:lnTo>
                    <a:pt x="14743" y="18966"/>
                  </a:lnTo>
                  <a:close/>
                  <a:moveTo>
                    <a:pt x="14057" y="18966"/>
                  </a:moveTo>
                  <a:lnTo>
                    <a:pt x="14057" y="18702"/>
                  </a:lnTo>
                  <a:lnTo>
                    <a:pt x="14057" y="18966"/>
                  </a:lnTo>
                  <a:close/>
                  <a:moveTo>
                    <a:pt x="15086" y="19098"/>
                  </a:moveTo>
                  <a:lnTo>
                    <a:pt x="15086" y="19361"/>
                  </a:lnTo>
                  <a:lnTo>
                    <a:pt x="15086" y="19098"/>
                  </a:lnTo>
                  <a:close/>
                  <a:moveTo>
                    <a:pt x="14743" y="19624"/>
                  </a:moveTo>
                  <a:lnTo>
                    <a:pt x="14743" y="19361"/>
                  </a:lnTo>
                  <a:lnTo>
                    <a:pt x="15086" y="19361"/>
                  </a:lnTo>
                  <a:lnTo>
                    <a:pt x="15086" y="19624"/>
                  </a:lnTo>
                  <a:lnTo>
                    <a:pt x="14743" y="19624"/>
                  </a:lnTo>
                  <a:close/>
                  <a:moveTo>
                    <a:pt x="14743" y="19888"/>
                  </a:moveTo>
                  <a:lnTo>
                    <a:pt x="14743" y="19624"/>
                  </a:lnTo>
                  <a:lnTo>
                    <a:pt x="14743" y="19888"/>
                  </a:lnTo>
                  <a:close/>
                  <a:moveTo>
                    <a:pt x="14743" y="20678"/>
                  </a:moveTo>
                  <a:lnTo>
                    <a:pt x="14057" y="20415"/>
                  </a:lnTo>
                  <a:lnTo>
                    <a:pt x="14057" y="20678"/>
                  </a:lnTo>
                  <a:lnTo>
                    <a:pt x="14057" y="20415"/>
                  </a:lnTo>
                  <a:lnTo>
                    <a:pt x="14743" y="20415"/>
                  </a:lnTo>
                  <a:lnTo>
                    <a:pt x="14743" y="20678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79" name="Freeform 43"/>
            <p:cNvSpPr/>
            <p:nvPr/>
          </p:nvSpPr>
          <p:spPr>
            <a:xfrm>
              <a:off x="4487988" y="2146845"/>
              <a:ext cx="138114" cy="88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76" y="14011"/>
                  </a:moveTo>
                  <a:lnTo>
                    <a:pt x="5586" y="14011"/>
                  </a:lnTo>
                  <a:lnTo>
                    <a:pt x="5586" y="12843"/>
                  </a:lnTo>
                  <a:lnTo>
                    <a:pt x="4097" y="12843"/>
                  </a:lnTo>
                  <a:lnTo>
                    <a:pt x="3724" y="11676"/>
                  </a:lnTo>
                  <a:lnTo>
                    <a:pt x="2234" y="9341"/>
                  </a:lnTo>
                  <a:lnTo>
                    <a:pt x="1490" y="9341"/>
                  </a:lnTo>
                  <a:lnTo>
                    <a:pt x="1490" y="8757"/>
                  </a:lnTo>
                  <a:lnTo>
                    <a:pt x="1490" y="9341"/>
                  </a:lnTo>
                  <a:lnTo>
                    <a:pt x="745" y="9341"/>
                  </a:lnTo>
                  <a:lnTo>
                    <a:pt x="745" y="8757"/>
                  </a:lnTo>
                  <a:lnTo>
                    <a:pt x="0" y="8757"/>
                  </a:lnTo>
                  <a:lnTo>
                    <a:pt x="0" y="6422"/>
                  </a:lnTo>
                  <a:lnTo>
                    <a:pt x="745" y="6422"/>
                  </a:lnTo>
                  <a:lnTo>
                    <a:pt x="745" y="5254"/>
                  </a:lnTo>
                  <a:lnTo>
                    <a:pt x="0" y="5254"/>
                  </a:lnTo>
                  <a:lnTo>
                    <a:pt x="745" y="4086"/>
                  </a:lnTo>
                  <a:lnTo>
                    <a:pt x="745" y="2919"/>
                  </a:lnTo>
                  <a:lnTo>
                    <a:pt x="1490" y="2919"/>
                  </a:lnTo>
                  <a:lnTo>
                    <a:pt x="1490" y="1751"/>
                  </a:lnTo>
                  <a:lnTo>
                    <a:pt x="2234" y="1168"/>
                  </a:lnTo>
                  <a:lnTo>
                    <a:pt x="2979" y="1168"/>
                  </a:lnTo>
                  <a:lnTo>
                    <a:pt x="2979" y="1751"/>
                  </a:lnTo>
                  <a:lnTo>
                    <a:pt x="3724" y="1168"/>
                  </a:lnTo>
                  <a:lnTo>
                    <a:pt x="3724" y="0"/>
                  </a:lnTo>
                  <a:lnTo>
                    <a:pt x="5586" y="0"/>
                  </a:lnTo>
                  <a:lnTo>
                    <a:pt x="5586" y="1168"/>
                  </a:lnTo>
                  <a:lnTo>
                    <a:pt x="6331" y="1751"/>
                  </a:lnTo>
                  <a:lnTo>
                    <a:pt x="7076" y="2919"/>
                  </a:lnTo>
                  <a:lnTo>
                    <a:pt x="7821" y="2919"/>
                  </a:lnTo>
                  <a:lnTo>
                    <a:pt x="7821" y="4086"/>
                  </a:lnTo>
                  <a:lnTo>
                    <a:pt x="8566" y="4086"/>
                  </a:lnTo>
                  <a:lnTo>
                    <a:pt x="8566" y="5254"/>
                  </a:lnTo>
                  <a:lnTo>
                    <a:pt x="8938" y="5254"/>
                  </a:lnTo>
                  <a:lnTo>
                    <a:pt x="8938" y="6422"/>
                  </a:lnTo>
                  <a:lnTo>
                    <a:pt x="9683" y="6422"/>
                  </a:lnTo>
                  <a:lnTo>
                    <a:pt x="9683" y="5254"/>
                  </a:lnTo>
                  <a:lnTo>
                    <a:pt x="10428" y="5254"/>
                  </a:lnTo>
                  <a:lnTo>
                    <a:pt x="10428" y="6422"/>
                  </a:lnTo>
                  <a:lnTo>
                    <a:pt x="11172" y="6422"/>
                  </a:lnTo>
                  <a:lnTo>
                    <a:pt x="11172" y="8757"/>
                  </a:lnTo>
                  <a:lnTo>
                    <a:pt x="11917" y="8757"/>
                  </a:lnTo>
                  <a:lnTo>
                    <a:pt x="11917" y="9341"/>
                  </a:lnTo>
                  <a:lnTo>
                    <a:pt x="13407" y="9341"/>
                  </a:lnTo>
                  <a:lnTo>
                    <a:pt x="13407" y="8757"/>
                  </a:lnTo>
                  <a:lnTo>
                    <a:pt x="13407" y="10508"/>
                  </a:lnTo>
                  <a:lnTo>
                    <a:pt x="14524" y="10508"/>
                  </a:lnTo>
                  <a:lnTo>
                    <a:pt x="15269" y="11676"/>
                  </a:lnTo>
                  <a:lnTo>
                    <a:pt x="15269" y="12843"/>
                  </a:lnTo>
                  <a:lnTo>
                    <a:pt x="16014" y="12843"/>
                  </a:lnTo>
                  <a:lnTo>
                    <a:pt x="16014" y="11676"/>
                  </a:lnTo>
                  <a:lnTo>
                    <a:pt x="16014" y="12843"/>
                  </a:lnTo>
                  <a:lnTo>
                    <a:pt x="16759" y="12843"/>
                  </a:lnTo>
                  <a:lnTo>
                    <a:pt x="17503" y="11676"/>
                  </a:lnTo>
                  <a:lnTo>
                    <a:pt x="18248" y="12843"/>
                  </a:lnTo>
                  <a:lnTo>
                    <a:pt x="18621" y="12843"/>
                  </a:lnTo>
                  <a:lnTo>
                    <a:pt x="18621" y="14011"/>
                  </a:lnTo>
                  <a:lnTo>
                    <a:pt x="18621" y="12843"/>
                  </a:lnTo>
                  <a:lnTo>
                    <a:pt x="19366" y="12843"/>
                  </a:lnTo>
                  <a:lnTo>
                    <a:pt x="19366" y="14011"/>
                  </a:lnTo>
                  <a:lnTo>
                    <a:pt x="20110" y="14011"/>
                  </a:lnTo>
                  <a:lnTo>
                    <a:pt x="20110" y="12843"/>
                  </a:lnTo>
                  <a:lnTo>
                    <a:pt x="20110" y="14011"/>
                  </a:lnTo>
                  <a:lnTo>
                    <a:pt x="20110" y="12843"/>
                  </a:lnTo>
                  <a:lnTo>
                    <a:pt x="21600" y="12843"/>
                  </a:lnTo>
                  <a:lnTo>
                    <a:pt x="21600" y="14011"/>
                  </a:lnTo>
                  <a:lnTo>
                    <a:pt x="20855" y="15178"/>
                  </a:lnTo>
                  <a:lnTo>
                    <a:pt x="20855" y="18097"/>
                  </a:lnTo>
                  <a:lnTo>
                    <a:pt x="21600" y="18097"/>
                  </a:lnTo>
                  <a:lnTo>
                    <a:pt x="21600" y="19265"/>
                  </a:lnTo>
                  <a:lnTo>
                    <a:pt x="20855" y="20432"/>
                  </a:lnTo>
                  <a:lnTo>
                    <a:pt x="20855" y="21600"/>
                  </a:lnTo>
                  <a:lnTo>
                    <a:pt x="20855" y="20432"/>
                  </a:lnTo>
                  <a:lnTo>
                    <a:pt x="19366" y="20432"/>
                  </a:lnTo>
                  <a:lnTo>
                    <a:pt x="18621" y="21600"/>
                  </a:lnTo>
                  <a:lnTo>
                    <a:pt x="18621" y="20432"/>
                  </a:lnTo>
                  <a:lnTo>
                    <a:pt x="16759" y="20432"/>
                  </a:lnTo>
                  <a:lnTo>
                    <a:pt x="16759" y="19265"/>
                  </a:lnTo>
                  <a:lnTo>
                    <a:pt x="15269" y="19265"/>
                  </a:lnTo>
                  <a:lnTo>
                    <a:pt x="15269" y="20432"/>
                  </a:lnTo>
                  <a:lnTo>
                    <a:pt x="14524" y="19265"/>
                  </a:lnTo>
                  <a:lnTo>
                    <a:pt x="14524" y="18097"/>
                  </a:lnTo>
                  <a:lnTo>
                    <a:pt x="13779" y="18097"/>
                  </a:lnTo>
                  <a:lnTo>
                    <a:pt x="13779" y="19265"/>
                  </a:lnTo>
                  <a:lnTo>
                    <a:pt x="13407" y="19265"/>
                  </a:lnTo>
                  <a:lnTo>
                    <a:pt x="13407" y="18097"/>
                  </a:lnTo>
                  <a:lnTo>
                    <a:pt x="12662" y="18097"/>
                  </a:lnTo>
                  <a:lnTo>
                    <a:pt x="12662" y="17514"/>
                  </a:lnTo>
                  <a:lnTo>
                    <a:pt x="11917" y="17514"/>
                  </a:lnTo>
                  <a:lnTo>
                    <a:pt x="11917" y="16346"/>
                  </a:lnTo>
                  <a:lnTo>
                    <a:pt x="11172" y="16346"/>
                  </a:lnTo>
                  <a:lnTo>
                    <a:pt x="10428" y="15178"/>
                  </a:lnTo>
                  <a:lnTo>
                    <a:pt x="9683" y="15178"/>
                  </a:lnTo>
                  <a:lnTo>
                    <a:pt x="9683" y="16346"/>
                  </a:lnTo>
                  <a:lnTo>
                    <a:pt x="9683" y="15178"/>
                  </a:lnTo>
                  <a:lnTo>
                    <a:pt x="8566" y="15178"/>
                  </a:lnTo>
                  <a:lnTo>
                    <a:pt x="8566" y="16346"/>
                  </a:lnTo>
                  <a:lnTo>
                    <a:pt x="8566" y="15178"/>
                  </a:lnTo>
                  <a:lnTo>
                    <a:pt x="7076" y="15178"/>
                  </a:lnTo>
                  <a:lnTo>
                    <a:pt x="7076" y="14011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80" name="Freeform 44"/>
            <p:cNvSpPr/>
            <p:nvPr/>
          </p:nvSpPr>
          <p:spPr>
            <a:xfrm>
              <a:off x="5233319" y="1863476"/>
              <a:ext cx="107157" cy="119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40" y="15120"/>
                  </a:moveTo>
                  <a:lnTo>
                    <a:pt x="10080" y="15120"/>
                  </a:lnTo>
                  <a:lnTo>
                    <a:pt x="10080" y="15552"/>
                  </a:lnTo>
                  <a:lnTo>
                    <a:pt x="11520" y="15552"/>
                  </a:lnTo>
                  <a:lnTo>
                    <a:pt x="11520" y="16416"/>
                  </a:lnTo>
                  <a:lnTo>
                    <a:pt x="12480" y="16416"/>
                  </a:lnTo>
                  <a:lnTo>
                    <a:pt x="12480" y="17280"/>
                  </a:lnTo>
                  <a:lnTo>
                    <a:pt x="13440" y="17280"/>
                  </a:lnTo>
                  <a:lnTo>
                    <a:pt x="13440" y="19008"/>
                  </a:lnTo>
                  <a:lnTo>
                    <a:pt x="9120" y="19008"/>
                  </a:lnTo>
                  <a:lnTo>
                    <a:pt x="9120" y="19872"/>
                  </a:lnTo>
                  <a:lnTo>
                    <a:pt x="8160" y="20736"/>
                  </a:lnTo>
                  <a:lnTo>
                    <a:pt x="8160" y="21600"/>
                  </a:lnTo>
                  <a:lnTo>
                    <a:pt x="7200" y="21600"/>
                  </a:lnTo>
                  <a:lnTo>
                    <a:pt x="7200" y="20736"/>
                  </a:lnTo>
                  <a:lnTo>
                    <a:pt x="6240" y="20736"/>
                  </a:lnTo>
                  <a:lnTo>
                    <a:pt x="6240" y="21600"/>
                  </a:lnTo>
                  <a:lnTo>
                    <a:pt x="5280" y="21600"/>
                  </a:lnTo>
                  <a:lnTo>
                    <a:pt x="5280" y="20736"/>
                  </a:lnTo>
                  <a:lnTo>
                    <a:pt x="5280" y="21600"/>
                  </a:lnTo>
                  <a:lnTo>
                    <a:pt x="4800" y="20736"/>
                  </a:lnTo>
                  <a:lnTo>
                    <a:pt x="4800" y="21600"/>
                  </a:lnTo>
                  <a:lnTo>
                    <a:pt x="3840" y="21600"/>
                  </a:lnTo>
                  <a:lnTo>
                    <a:pt x="3840" y="20736"/>
                  </a:lnTo>
                  <a:lnTo>
                    <a:pt x="2880" y="20736"/>
                  </a:lnTo>
                  <a:lnTo>
                    <a:pt x="2880" y="19872"/>
                  </a:lnTo>
                  <a:lnTo>
                    <a:pt x="1920" y="19872"/>
                  </a:lnTo>
                  <a:lnTo>
                    <a:pt x="1920" y="18144"/>
                  </a:lnTo>
                  <a:lnTo>
                    <a:pt x="2880" y="18144"/>
                  </a:lnTo>
                  <a:lnTo>
                    <a:pt x="2880" y="17280"/>
                  </a:lnTo>
                  <a:lnTo>
                    <a:pt x="4800" y="17280"/>
                  </a:lnTo>
                  <a:lnTo>
                    <a:pt x="4800" y="18144"/>
                  </a:lnTo>
                  <a:lnTo>
                    <a:pt x="4800" y="17280"/>
                  </a:lnTo>
                  <a:lnTo>
                    <a:pt x="2880" y="17280"/>
                  </a:lnTo>
                  <a:lnTo>
                    <a:pt x="2880" y="15552"/>
                  </a:lnTo>
                  <a:lnTo>
                    <a:pt x="3840" y="15552"/>
                  </a:lnTo>
                  <a:lnTo>
                    <a:pt x="3840" y="14256"/>
                  </a:lnTo>
                  <a:lnTo>
                    <a:pt x="2880" y="14256"/>
                  </a:lnTo>
                  <a:lnTo>
                    <a:pt x="2880" y="13392"/>
                  </a:lnTo>
                  <a:lnTo>
                    <a:pt x="960" y="13392"/>
                  </a:lnTo>
                  <a:lnTo>
                    <a:pt x="960" y="14256"/>
                  </a:lnTo>
                  <a:lnTo>
                    <a:pt x="960" y="12528"/>
                  </a:lnTo>
                  <a:lnTo>
                    <a:pt x="0" y="12528"/>
                  </a:lnTo>
                  <a:lnTo>
                    <a:pt x="0" y="11664"/>
                  </a:lnTo>
                  <a:lnTo>
                    <a:pt x="1920" y="9936"/>
                  </a:lnTo>
                  <a:lnTo>
                    <a:pt x="2880" y="9936"/>
                  </a:lnTo>
                  <a:lnTo>
                    <a:pt x="1920" y="9936"/>
                  </a:lnTo>
                  <a:lnTo>
                    <a:pt x="2880" y="9936"/>
                  </a:lnTo>
                  <a:lnTo>
                    <a:pt x="2880" y="9504"/>
                  </a:lnTo>
                  <a:lnTo>
                    <a:pt x="4800" y="9504"/>
                  </a:lnTo>
                  <a:lnTo>
                    <a:pt x="4800" y="8640"/>
                  </a:lnTo>
                  <a:lnTo>
                    <a:pt x="5280" y="8640"/>
                  </a:lnTo>
                  <a:lnTo>
                    <a:pt x="6240" y="7776"/>
                  </a:lnTo>
                  <a:lnTo>
                    <a:pt x="6240" y="6912"/>
                  </a:lnTo>
                  <a:lnTo>
                    <a:pt x="7200" y="6912"/>
                  </a:lnTo>
                  <a:lnTo>
                    <a:pt x="7200" y="5184"/>
                  </a:lnTo>
                  <a:lnTo>
                    <a:pt x="8160" y="5184"/>
                  </a:lnTo>
                  <a:lnTo>
                    <a:pt x="8160" y="4320"/>
                  </a:lnTo>
                  <a:lnTo>
                    <a:pt x="9120" y="4320"/>
                  </a:lnTo>
                  <a:lnTo>
                    <a:pt x="9120" y="5184"/>
                  </a:lnTo>
                  <a:lnTo>
                    <a:pt x="10080" y="5184"/>
                  </a:lnTo>
                  <a:lnTo>
                    <a:pt x="10080" y="6048"/>
                  </a:lnTo>
                  <a:lnTo>
                    <a:pt x="13440" y="6048"/>
                  </a:lnTo>
                  <a:lnTo>
                    <a:pt x="13440" y="5184"/>
                  </a:lnTo>
                  <a:lnTo>
                    <a:pt x="12480" y="5184"/>
                  </a:lnTo>
                  <a:lnTo>
                    <a:pt x="12480" y="3456"/>
                  </a:lnTo>
                  <a:lnTo>
                    <a:pt x="16320" y="3456"/>
                  </a:lnTo>
                  <a:lnTo>
                    <a:pt x="16320" y="2160"/>
                  </a:lnTo>
                  <a:lnTo>
                    <a:pt x="17760" y="2160"/>
                  </a:lnTo>
                  <a:lnTo>
                    <a:pt x="17760" y="432"/>
                  </a:lnTo>
                  <a:lnTo>
                    <a:pt x="18720" y="432"/>
                  </a:lnTo>
                  <a:lnTo>
                    <a:pt x="18720" y="0"/>
                  </a:lnTo>
                  <a:lnTo>
                    <a:pt x="19680" y="0"/>
                  </a:lnTo>
                  <a:lnTo>
                    <a:pt x="19680" y="432"/>
                  </a:lnTo>
                  <a:lnTo>
                    <a:pt x="20640" y="1296"/>
                  </a:lnTo>
                  <a:lnTo>
                    <a:pt x="20640" y="2160"/>
                  </a:lnTo>
                  <a:lnTo>
                    <a:pt x="21600" y="2160"/>
                  </a:lnTo>
                  <a:lnTo>
                    <a:pt x="21600" y="3024"/>
                  </a:lnTo>
                  <a:lnTo>
                    <a:pt x="21600" y="2160"/>
                  </a:lnTo>
                  <a:lnTo>
                    <a:pt x="20640" y="2160"/>
                  </a:lnTo>
                  <a:lnTo>
                    <a:pt x="19680" y="3024"/>
                  </a:lnTo>
                  <a:lnTo>
                    <a:pt x="19680" y="3456"/>
                  </a:lnTo>
                  <a:lnTo>
                    <a:pt x="18720" y="3456"/>
                  </a:lnTo>
                  <a:lnTo>
                    <a:pt x="18720" y="4320"/>
                  </a:lnTo>
                  <a:lnTo>
                    <a:pt x="17760" y="4320"/>
                  </a:lnTo>
                  <a:lnTo>
                    <a:pt x="17760" y="6048"/>
                  </a:lnTo>
                  <a:lnTo>
                    <a:pt x="18720" y="6048"/>
                  </a:lnTo>
                  <a:lnTo>
                    <a:pt x="18720" y="6912"/>
                  </a:lnTo>
                  <a:lnTo>
                    <a:pt x="17760" y="6912"/>
                  </a:lnTo>
                  <a:lnTo>
                    <a:pt x="17760" y="8640"/>
                  </a:lnTo>
                  <a:lnTo>
                    <a:pt x="16320" y="9504"/>
                  </a:lnTo>
                  <a:lnTo>
                    <a:pt x="16320" y="9936"/>
                  </a:lnTo>
                  <a:lnTo>
                    <a:pt x="15360" y="9936"/>
                  </a:lnTo>
                  <a:lnTo>
                    <a:pt x="15360" y="10800"/>
                  </a:lnTo>
                  <a:lnTo>
                    <a:pt x="14400" y="10800"/>
                  </a:lnTo>
                  <a:lnTo>
                    <a:pt x="14400" y="11664"/>
                  </a:lnTo>
                  <a:lnTo>
                    <a:pt x="12480" y="11664"/>
                  </a:lnTo>
                  <a:lnTo>
                    <a:pt x="11520" y="12528"/>
                  </a:lnTo>
                  <a:lnTo>
                    <a:pt x="11040" y="12528"/>
                  </a:lnTo>
                  <a:lnTo>
                    <a:pt x="11040" y="1512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81" name="Freeform 45"/>
            <p:cNvSpPr/>
            <p:nvPr/>
          </p:nvSpPr>
          <p:spPr>
            <a:xfrm>
              <a:off x="4014119" y="2234951"/>
              <a:ext cx="133351" cy="2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57" y="0"/>
                  </a:moveTo>
                  <a:lnTo>
                    <a:pt x="11957" y="502"/>
                  </a:lnTo>
                  <a:lnTo>
                    <a:pt x="11957" y="0"/>
                  </a:lnTo>
                  <a:lnTo>
                    <a:pt x="11957" y="1507"/>
                  </a:lnTo>
                  <a:lnTo>
                    <a:pt x="11571" y="1507"/>
                  </a:lnTo>
                  <a:lnTo>
                    <a:pt x="11571" y="0"/>
                  </a:lnTo>
                  <a:lnTo>
                    <a:pt x="11957" y="0"/>
                  </a:lnTo>
                  <a:close/>
                  <a:moveTo>
                    <a:pt x="9257" y="11302"/>
                  </a:moveTo>
                  <a:lnTo>
                    <a:pt x="10029" y="9293"/>
                  </a:lnTo>
                  <a:lnTo>
                    <a:pt x="8486" y="8037"/>
                  </a:lnTo>
                  <a:lnTo>
                    <a:pt x="9257" y="8037"/>
                  </a:lnTo>
                  <a:lnTo>
                    <a:pt x="9257" y="6028"/>
                  </a:lnTo>
                  <a:lnTo>
                    <a:pt x="10029" y="6028"/>
                  </a:lnTo>
                  <a:lnTo>
                    <a:pt x="10029" y="5274"/>
                  </a:lnTo>
                  <a:lnTo>
                    <a:pt x="11571" y="5274"/>
                  </a:lnTo>
                  <a:lnTo>
                    <a:pt x="10800" y="4772"/>
                  </a:lnTo>
                  <a:lnTo>
                    <a:pt x="10800" y="2763"/>
                  </a:lnTo>
                  <a:lnTo>
                    <a:pt x="11571" y="2763"/>
                  </a:lnTo>
                  <a:lnTo>
                    <a:pt x="11571" y="3265"/>
                  </a:lnTo>
                  <a:lnTo>
                    <a:pt x="10800" y="3265"/>
                  </a:lnTo>
                  <a:lnTo>
                    <a:pt x="11957" y="3265"/>
                  </a:lnTo>
                  <a:lnTo>
                    <a:pt x="11957" y="2763"/>
                  </a:lnTo>
                  <a:lnTo>
                    <a:pt x="11957" y="3767"/>
                  </a:lnTo>
                  <a:lnTo>
                    <a:pt x="12729" y="3767"/>
                  </a:lnTo>
                  <a:lnTo>
                    <a:pt x="12729" y="4270"/>
                  </a:lnTo>
                  <a:lnTo>
                    <a:pt x="13500" y="4270"/>
                  </a:lnTo>
                  <a:lnTo>
                    <a:pt x="13500" y="5274"/>
                  </a:lnTo>
                  <a:lnTo>
                    <a:pt x="14271" y="5274"/>
                  </a:lnTo>
                  <a:lnTo>
                    <a:pt x="15043" y="5526"/>
                  </a:lnTo>
                  <a:lnTo>
                    <a:pt x="16971" y="5526"/>
                  </a:lnTo>
                  <a:lnTo>
                    <a:pt x="16971" y="6028"/>
                  </a:lnTo>
                  <a:lnTo>
                    <a:pt x="18514" y="6028"/>
                  </a:lnTo>
                  <a:lnTo>
                    <a:pt x="18514" y="6530"/>
                  </a:lnTo>
                  <a:lnTo>
                    <a:pt x="19286" y="6530"/>
                  </a:lnTo>
                  <a:lnTo>
                    <a:pt x="19286" y="7535"/>
                  </a:lnTo>
                  <a:lnTo>
                    <a:pt x="20057" y="7535"/>
                  </a:lnTo>
                  <a:lnTo>
                    <a:pt x="20057" y="8037"/>
                  </a:lnTo>
                  <a:lnTo>
                    <a:pt x="20829" y="8037"/>
                  </a:lnTo>
                  <a:lnTo>
                    <a:pt x="20829" y="8540"/>
                  </a:lnTo>
                  <a:lnTo>
                    <a:pt x="21600" y="8540"/>
                  </a:lnTo>
                  <a:lnTo>
                    <a:pt x="21600" y="9293"/>
                  </a:lnTo>
                  <a:lnTo>
                    <a:pt x="20829" y="9795"/>
                  </a:lnTo>
                  <a:lnTo>
                    <a:pt x="20829" y="10298"/>
                  </a:lnTo>
                  <a:lnTo>
                    <a:pt x="20057" y="10800"/>
                  </a:lnTo>
                  <a:lnTo>
                    <a:pt x="20057" y="11302"/>
                  </a:lnTo>
                  <a:lnTo>
                    <a:pt x="19286" y="11302"/>
                  </a:lnTo>
                  <a:lnTo>
                    <a:pt x="19286" y="11805"/>
                  </a:lnTo>
                  <a:lnTo>
                    <a:pt x="18514" y="11805"/>
                  </a:lnTo>
                  <a:lnTo>
                    <a:pt x="18514" y="12809"/>
                  </a:lnTo>
                  <a:lnTo>
                    <a:pt x="17743" y="12809"/>
                  </a:lnTo>
                  <a:lnTo>
                    <a:pt x="17743" y="13060"/>
                  </a:lnTo>
                  <a:lnTo>
                    <a:pt x="16971" y="13060"/>
                  </a:lnTo>
                  <a:lnTo>
                    <a:pt x="16971" y="12809"/>
                  </a:lnTo>
                  <a:lnTo>
                    <a:pt x="16586" y="12809"/>
                  </a:lnTo>
                  <a:lnTo>
                    <a:pt x="16586" y="13563"/>
                  </a:lnTo>
                  <a:lnTo>
                    <a:pt x="15814" y="13563"/>
                  </a:lnTo>
                  <a:lnTo>
                    <a:pt x="15814" y="16326"/>
                  </a:lnTo>
                  <a:lnTo>
                    <a:pt x="13500" y="16326"/>
                  </a:lnTo>
                  <a:lnTo>
                    <a:pt x="13500" y="16828"/>
                  </a:lnTo>
                  <a:lnTo>
                    <a:pt x="12729" y="16828"/>
                  </a:lnTo>
                  <a:lnTo>
                    <a:pt x="12729" y="18084"/>
                  </a:lnTo>
                  <a:lnTo>
                    <a:pt x="11957" y="18084"/>
                  </a:lnTo>
                  <a:lnTo>
                    <a:pt x="11957" y="18586"/>
                  </a:lnTo>
                  <a:lnTo>
                    <a:pt x="9257" y="18586"/>
                  </a:lnTo>
                  <a:lnTo>
                    <a:pt x="9257" y="20093"/>
                  </a:lnTo>
                  <a:lnTo>
                    <a:pt x="8486" y="20595"/>
                  </a:lnTo>
                  <a:lnTo>
                    <a:pt x="5786" y="20595"/>
                  </a:lnTo>
                  <a:lnTo>
                    <a:pt x="5014" y="21098"/>
                  </a:lnTo>
                  <a:lnTo>
                    <a:pt x="3471" y="21098"/>
                  </a:lnTo>
                  <a:lnTo>
                    <a:pt x="3471" y="21600"/>
                  </a:lnTo>
                  <a:lnTo>
                    <a:pt x="1929" y="20093"/>
                  </a:lnTo>
                  <a:lnTo>
                    <a:pt x="1929" y="19591"/>
                  </a:lnTo>
                  <a:lnTo>
                    <a:pt x="0" y="16326"/>
                  </a:lnTo>
                  <a:lnTo>
                    <a:pt x="8486" y="14065"/>
                  </a:lnTo>
                  <a:lnTo>
                    <a:pt x="9257" y="11302"/>
                  </a:lnTo>
                  <a:close/>
                  <a:moveTo>
                    <a:pt x="18514" y="13563"/>
                  </a:moveTo>
                  <a:lnTo>
                    <a:pt x="18514" y="12809"/>
                  </a:lnTo>
                  <a:lnTo>
                    <a:pt x="19286" y="12809"/>
                  </a:lnTo>
                  <a:lnTo>
                    <a:pt x="19286" y="13060"/>
                  </a:lnTo>
                  <a:lnTo>
                    <a:pt x="18514" y="13060"/>
                  </a:lnTo>
                  <a:lnTo>
                    <a:pt x="18514" y="13563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82" name="Freeform 46"/>
            <p:cNvSpPr/>
            <p:nvPr/>
          </p:nvSpPr>
          <p:spPr>
            <a:xfrm>
              <a:off x="4164138" y="1999207"/>
              <a:ext cx="280989" cy="288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12" y="12317"/>
                  </a:moveTo>
                  <a:lnTo>
                    <a:pt x="3844" y="12317"/>
                  </a:lnTo>
                  <a:lnTo>
                    <a:pt x="4210" y="12674"/>
                  </a:lnTo>
                  <a:lnTo>
                    <a:pt x="4576" y="12317"/>
                  </a:lnTo>
                  <a:lnTo>
                    <a:pt x="5858" y="12317"/>
                  </a:lnTo>
                  <a:lnTo>
                    <a:pt x="6224" y="11960"/>
                  </a:lnTo>
                  <a:lnTo>
                    <a:pt x="6956" y="11960"/>
                  </a:lnTo>
                  <a:lnTo>
                    <a:pt x="7322" y="11603"/>
                  </a:lnTo>
                  <a:lnTo>
                    <a:pt x="6956" y="11603"/>
                  </a:lnTo>
                  <a:lnTo>
                    <a:pt x="6956" y="11246"/>
                  </a:lnTo>
                  <a:lnTo>
                    <a:pt x="7322" y="11246"/>
                  </a:lnTo>
                  <a:lnTo>
                    <a:pt x="7322" y="9997"/>
                  </a:lnTo>
                  <a:lnTo>
                    <a:pt x="7505" y="9997"/>
                  </a:lnTo>
                  <a:lnTo>
                    <a:pt x="7505" y="9640"/>
                  </a:lnTo>
                  <a:lnTo>
                    <a:pt x="7871" y="9640"/>
                  </a:lnTo>
                  <a:lnTo>
                    <a:pt x="7871" y="9283"/>
                  </a:lnTo>
                  <a:lnTo>
                    <a:pt x="7871" y="9640"/>
                  </a:lnTo>
                  <a:lnTo>
                    <a:pt x="8969" y="9640"/>
                  </a:lnTo>
                  <a:lnTo>
                    <a:pt x="8969" y="9283"/>
                  </a:lnTo>
                  <a:lnTo>
                    <a:pt x="8603" y="8926"/>
                  </a:lnTo>
                  <a:lnTo>
                    <a:pt x="9336" y="8926"/>
                  </a:lnTo>
                  <a:lnTo>
                    <a:pt x="9702" y="8569"/>
                  </a:lnTo>
                  <a:lnTo>
                    <a:pt x="10251" y="8569"/>
                  </a:lnTo>
                  <a:lnTo>
                    <a:pt x="10251" y="8926"/>
                  </a:lnTo>
                  <a:lnTo>
                    <a:pt x="10617" y="8926"/>
                  </a:lnTo>
                  <a:lnTo>
                    <a:pt x="10617" y="8569"/>
                  </a:lnTo>
                  <a:lnTo>
                    <a:pt x="10983" y="8569"/>
                  </a:lnTo>
                  <a:lnTo>
                    <a:pt x="10983" y="7319"/>
                  </a:lnTo>
                  <a:lnTo>
                    <a:pt x="11349" y="7319"/>
                  </a:lnTo>
                  <a:lnTo>
                    <a:pt x="11349" y="6962"/>
                  </a:lnTo>
                  <a:lnTo>
                    <a:pt x="10983" y="6962"/>
                  </a:lnTo>
                  <a:lnTo>
                    <a:pt x="11349" y="6962"/>
                  </a:lnTo>
                  <a:lnTo>
                    <a:pt x="11349" y="6605"/>
                  </a:lnTo>
                  <a:lnTo>
                    <a:pt x="11715" y="6605"/>
                  </a:lnTo>
                  <a:lnTo>
                    <a:pt x="12081" y="6248"/>
                  </a:lnTo>
                  <a:lnTo>
                    <a:pt x="12447" y="6248"/>
                  </a:lnTo>
                  <a:lnTo>
                    <a:pt x="12447" y="5891"/>
                  </a:lnTo>
                  <a:lnTo>
                    <a:pt x="12081" y="5891"/>
                  </a:lnTo>
                  <a:lnTo>
                    <a:pt x="12081" y="5355"/>
                  </a:lnTo>
                  <a:lnTo>
                    <a:pt x="11715" y="5355"/>
                  </a:lnTo>
                  <a:lnTo>
                    <a:pt x="11715" y="4998"/>
                  </a:lnTo>
                  <a:lnTo>
                    <a:pt x="13363" y="4998"/>
                  </a:lnTo>
                  <a:lnTo>
                    <a:pt x="13363" y="4284"/>
                  </a:lnTo>
                  <a:lnTo>
                    <a:pt x="12997" y="4284"/>
                  </a:lnTo>
                  <a:lnTo>
                    <a:pt x="12997" y="3927"/>
                  </a:lnTo>
                  <a:lnTo>
                    <a:pt x="13363" y="3927"/>
                  </a:lnTo>
                  <a:lnTo>
                    <a:pt x="13363" y="3570"/>
                  </a:lnTo>
                  <a:lnTo>
                    <a:pt x="13729" y="3570"/>
                  </a:lnTo>
                  <a:lnTo>
                    <a:pt x="13729" y="3213"/>
                  </a:lnTo>
                  <a:lnTo>
                    <a:pt x="14095" y="3035"/>
                  </a:lnTo>
                  <a:lnTo>
                    <a:pt x="14095" y="2321"/>
                  </a:lnTo>
                  <a:lnTo>
                    <a:pt x="13729" y="2321"/>
                  </a:lnTo>
                  <a:lnTo>
                    <a:pt x="14095" y="1964"/>
                  </a:lnTo>
                  <a:lnTo>
                    <a:pt x="13729" y="1964"/>
                  </a:lnTo>
                  <a:lnTo>
                    <a:pt x="13729" y="1607"/>
                  </a:lnTo>
                  <a:lnTo>
                    <a:pt x="13363" y="1607"/>
                  </a:lnTo>
                  <a:lnTo>
                    <a:pt x="13363" y="1250"/>
                  </a:lnTo>
                  <a:lnTo>
                    <a:pt x="13729" y="1250"/>
                  </a:lnTo>
                  <a:lnTo>
                    <a:pt x="14461" y="536"/>
                  </a:lnTo>
                  <a:lnTo>
                    <a:pt x="14827" y="536"/>
                  </a:lnTo>
                  <a:lnTo>
                    <a:pt x="14827" y="357"/>
                  </a:lnTo>
                  <a:lnTo>
                    <a:pt x="15742" y="357"/>
                  </a:lnTo>
                  <a:lnTo>
                    <a:pt x="16108" y="0"/>
                  </a:lnTo>
                  <a:lnTo>
                    <a:pt x="16841" y="0"/>
                  </a:lnTo>
                  <a:lnTo>
                    <a:pt x="17207" y="357"/>
                  </a:lnTo>
                  <a:lnTo>
                    <a:pt x="17573" y="0"/>
                  </a:lnTo>
                  <a:lnTo>
                    <a:pt x="18488" y="0"/>
                  </a:lnTo>
                  <a:lnTo>
                    <a:pt x="18854" y="536"/>
                  </a:lnTo>
                  <a:lnTo>
                    <a:pt x="18854" y="357"/>
                  </a:lnTo>
                  <a:lnTo>
                    <a:pt x="19037" y="714"/>
                  </a:lnTo>
                  <a:lnTo>
                    <a:pt x="19220" y="893"/>
                  </a:lnTo>
                  <a:lnTo>
                    <a:pt x="19403" y="893"/>
                  </a:lnTo>
                  <a:lnTo>
                    <a:pt x="19769" y="1250"/>
                  </a:lnTo>
                  <a:lnTo>
                    <a:pt x="19403" y="1250"/>
                  </a:lnTo>
                  <a:lnTo>
                    <a:pt x="19403" y="1607"/>
                  </a:lnTo>
                  <a:lnTo>
                    <a:pt x="19769" y="1607"/>
                  </a:lnTo>
                  <a:lnTo>
                    <a:pt x="19769" y="1964"/>
                  </a:lnTo>
                  <a:lnTo>
                    <a:pt x="20502" y="1964"/>
                  </a:lnTo>
                  <a:lnTo>
                    <a:pt x="20502" y="2321"/>
                  </a:lnTo>
                  <a:lnTo>
                    <a:pt x="21234" y="2321"/>
                  </a:lnTo>
                  <a:lnTo>
                    <a:pt x="21234" y="2856"/>
                  </a:lnTo>
                  <a:lnTo>
                    <a:pt x="21600" y="3035"/>
                  </a:lnTo>
                  <a:lnTo>
                    <a:pt x="21234" y="2856"/>
                  </a:lnTo>
                  <a:lnTo>
                    <a:pt x="21600" y="3035"/>
                  </a:lnTo>
                  <a:lnTo>
                    <a:pt x="20868" y="3035"/>
                  </a:lnTo>
                  <a:lnTo>
                    <a:pt x="20868" y="3927"/>
                  </a:lnTo>
                  <a:lnTo>
                    <a:pt x="20502" y="3927"/>
                  </a:lnTo>
                  <a:lnTo>
                    <a:pt x="20502" y="3570"/>
                  </a:lnTo>
                  <a:lnTo>
                    <a:pt x="20136" y="3570"/>
                  </a:lnTo>
                  <a:lnTo>
                    <a:pt x="19769" y="3927"/>
                  </a:lnTo>
                  <a:lnTo>
                    <a:pt x="19403" y="3927"/>
                  </a:lnTo>
                  <a:lnTo>
                    <a:pt x="19220" y="4284"/>
                  </a:lnTo>
                  <a:lnTo>
                    <a:pt x="19220" y="3927"/>
                  </a:lnTo>
                  <a:lnTo>
                    <a:pt x="17939" y="3927"/>
                  </a:lnTo>
                  <a:lnTo>
                    <a:pt x="17939" y="3570"/>
                  </a:lnTo>
                  <a:lnTo>
                    <a:pt x="17573" y="3570"/>
                  </a:lnTo>
                  <a:lnTo>
                    <a:pt x="17207" y="3927"/>
                  </a:lnTo>
                  <a:lnTo>
                    <a:pt x="16841" y="3927"/>
                  </a:lnTo>
                  <a:lnTo>
                    <a:pt x="16841" y="4284"/>
                  </a:lnTo>
                  <a:lnTo>
                    <a:pt x="17207" y="4284"/>
                  </a:lnTo>
                  <a:lnTo>
                    <a:pt x="17207" y="4641"/>
                  </a:lnTo>
                  <a:lnTo>
                    <a:pt x="16841" y="4998"/>
                  </a:lnTo>
                  <a:lnTo>
                    <a:pt x="17573" y="4998"/>
                  </a:lnTo>
                  <a:lnTo>
                    <a:pt x="17573" y="5355"/>
                  </a:lnTo>
                  <a:lnTo>
                    <a:pt x="17207" y="5355"/>
                  </a:lnTo>
                  <a:lnTo>
                    <a:pt x="17207" y="5534"/>
                  </a:lnTo>
                  <a:lnTo>
                    <a:pt x="17573" y="5534"/>
                  </a:lnTo>
                  <a:lnTo>
                    <a:pt x="17207" y="5891"/>
                  </a:lnTo>
                  <a:lnTo>
                    <a:pt x="17207" y="6248"/>
                  </a:lnTo>
                  <a:lnTo>
                    <a:pt x="17573" y="6605"/>
                  </a:lnTo>
                  <a:lnTo>
                    <a:pt x="17573" y="6962"/>
                  </a:lnTo>
                  <a:lnTo>
                    <a:pt x="17939" y="6962"/>
                  </a:lnTo>
                  <a:lnTo>
                    <a:pt x="17939" y="7319"/>
                  </a:lnTo>
                  <a:lnTo>
                    <a:pt x="18122" y="7676"/>
                  </a:lnTo>
                  <a:lnTo>
                    <a:pt x="18854" y="7676"/>
                  </a:lnTo>
                  <a:lnTo>
                    <a:pt x="18854" y="8212"/>
                  </a:lnTo>
                  <a:lnTo>
                    <a:pt x="17939" y="8212"/>
                  </a:lnTo>
                  <a:lnTo>
                    <a:pt x="17939" y="9640"/>
                  </a:lnTo>
                  <a:lnTo>
                    <a:pt x="18122" y="9640"/>
                  </a:lnTo>
                  <a:lnTo>
                    <a:pt x="17939" y="9997"/>
                  </a:lnTo>
                  <a:lnTo>
                    <a:pt x="17573" y="9997"/>
                  </a:lnTo>
                  <a:lnTo>
                    <a:pt x="17573" y="10354"/>
                  </a:lnTo>
                  <a:lnTo>
                    <a:pt x="17207" y="10711"/>
                  </a:lnTo>
                  <a:lnTo>
                    <a:pt x="16841" y="10889"/>
                  </a:lnTo>
                  <a:lnTo>
                    <a:pt x="17207" y="10889"/>
                  </a:lnTo>
                  <a:lnTo>
                    <a:pt x="17207" y="11246"/>
                  </a:lnTo>
                  <a:lnTo>
                    <a:pt x="16841" y="11603"/>
                  </a:lnTo>
                  <a:lnTo>
                    <a:pt x="16475" y="11603"/>
                  </a:lnTo>
                  <a:lnTo>
                    <a:pt x="16108" y="11960"/>
                  </a:lnTo>
                  <a:lnTo>
                    <a:pt x="16108" y="12317"/>
                  </a:lnTo>
                  <a:lnTo>
                    <a:pt x="15742" y="13031"/>
                  </a:lnTo>
                  <a:lnTo>
                    <a:pt x="15742" y="13210"/>
                  </a:lnTo>
                  <a:lnTo>
                    <a:pt x="15193" y="13210"/>
                  </a:lnTo>
                  <a:lnTo>
                    <a:pt x="15193" y="13567"/>
                  </a:lnTo>
                  <a:lnTo>
                    <a:pt x="14827" y="13567"/>
                  </a:lnTo>
                  <a:lnTo>
                    <a:pt x="14827" y="14281"/>
                  </a:lnTo>
                  <a:lnTo>
                    <a:pt x="14461" y="14638"/>
                  </a:lnTo>
                  <a:lnTo>
                    <a:pt x="14461" y="14995"/>
                  </a:lnTo>
                  <a:lnTo>
                    <a:pt x="13363" y="14995"/>
                  </a:lnTo>
                  <a:lnTo>
                    <a:pt x="13363" y="15352"/>
                  </a:lnTo>
                  <a:lnTo>
                    <a:pt x="12631" y="15352"/>
                  </a:lnTo>
                  <a:lnTo>
                    <a:pt x="12631" y="14638"/>
                  </a:lnTo>
                  <a:lnTo>
                    <a:pt x="12447" y="14638"/>
                  </a:lnTo>
                  <a:lnTo>
                    <a:pt x="12447" y="14995"/>
                  </a:lnTo>
                  <a:lnTo>
                    <a:pt x="12081" y="14995"/>
                  </a:lnTo>
                  <a:lnTo>
                    <a:pt x="12081" y="15709"/>
                  </a:lnTo>
                  <a:lnTo>
                    <a:pt x="11715" y="15709"/>
                  </a:lnTo>
                  <a:lnTo>
                    <a:pt x="11715" y="15888"/>
                  </a:lnTo>
                  <a:lnTo>
                    <a:pt x="11349" y="15888"/>
                  </a:lnTo>
                  <a:lnTo>
                    <a:pt x="11349" y="16959"/>
                  </a:lnTo>
                  <a:lnTo>
                    <a:pt x="12081" y="16959"/>
                  </a:lnTo>
                  <a:lnTo>
                    <a:pt x="12081" y="18208"/>
                  </a:lnTo>
                  <a:lnTo>
                    <a:pt x="12447" y="18565"/>
                  </a:lnTo>
                  <a:lnTo>
                    <a:pt x="12631" y="18565"/>
                  </a:lnTo>
                  <a:lnTo>
                    <a:pt x="12631" y="19279"/>
                  </a:lnTo>
                  <a:lnTo>
                    <a:pt x="12997" y="19279"/>
                  </a:lnTo>
                  <a:lnTo>
                    <a:pt x="12997" y="19993"/>
                  </a:lnTo>
                  <a:lnTo>
                    <a:pt x="13363" y="20350"/>
                  </a:lnTo>
                  <a:lnTo>
                    <a:pt x="12997" y="20350"/>
                  </a:lnTo>
                  <a:lnTo>
                    <a:pt x="12997" y="20707"/>
                  </a:lnTo>
                  <a:lnTo>
                    <a:pt x="13363" y="20707"/>
                  </a:lnTo>
                  <a:lnTo>
                    <a:pt x="12997" y="20707"/>
                  </a:lnTo>
                  <a:lnTo>
                    <a:pt x="12997" y="20886"/>
                  </a:lnTo>
                  <a:lnTo>
                    <a:pt x="12631" y="20886"/>
                  </a:lnTo>
                  <a:lnTo>
                    <a:pt x="12631" y="20707"/>
                  </a:lnTo>
                  <a:lnTo>
                    <a:pt x="12081" y="20707"/>
                  </a:lnTo>
                  <a:lnTo>
                    <a:pt x="12081" y="20886"/>
                  </a:lnTo>
                  <a:lnTo>
                    <a:pt x="10617" y="20886"/>
                  </a:lnTo>
                  <a:lnTo>
                    <a:pt x="10617" y="20707"/>
                  </a:lnTo>
                  <a:lnTo>
                    <a:pt x="10251" y="20707"/>
                  </a:lnTo>
                  <a:lnTo>
                    <a:pt x="10251" y="21243"/>
                  </a:lnTo>
                  <a:lnTo>
                    <a:pt x="9702" y="21243"/>
                  </a:lnTo>
                  <a:lnTo>
                    <a:pt x="9702" y="21600"/>
                  </a:lnTo>
                  <a:lnTo>
                    <a:pt x="9702" y="21243"/>
                  </a:lnTo>
                  <a:lnTo>
                    <a:pt x="9702" y="21600"/>
                  </a:lnTo>
                  <a:lnTo>
                    <a:pt x="9336" y="21600"/>
                  </a:lnTo>
                  <a:lnTo>
                    <a:pt x="9336" y="21243"/>
                  </a:lnTo>
                  <a:lnTo>
                    <a:pt x="9336" y="21600"/>
                  </a:lnTo>
                  <a:lnTo>
                    <a:pt x="9336" y="21243"/>
                  </a:lnTo>
                  <a:lnTo>
                    <a:pt x="8969" y="21600"/>
                  </a:lnTo>
                  <a:lnTo>
                    <a:pt x="8603" y="21600"/>
                  </a:lnTo>
                  <a:lnTo>
                    <a:pt x="8603" y="21243"/>
                  </a:lnTo>
                  <a:lnTo>
                    <a:pt x="8237" y="20886"/>
                  </a:lnTo>
                  <a:lnTo>
                    <a:pt x="8237" y="19993"/>
                  </a:lnTo>
                  <a:lnTo>
                    <a:pt x="7505" y="19993"/>
                  </a:lnTo>
                  <a:lnTo>
                    <a:pt x="7505" y="18922"/>
                  </a:lnTo>
                  <a:lnTo>
                    <a:pt x="7322" y="18565"/>
                  </a:lnTo>
                  <a:lnTo>
                    <a:pt x="6956" y="18565"/>
                  </a:lnTo>
                  <a:lnTo>
                    <a:pt x="6956" y="18922"/>
                  </a:lnTo>
                  <a:lnTo>
                    <a:pt x="7322" y="18565"/>
                  </a:lnTo>
                  <a:lnTo>
                    <a:pt x="7322" y="18922"/>
                  </a:lnTo>
                  <a:lnTo>
                    <a:pt x="5492" y="18922"/>
                  </a:lnTo>
                  <a:lnTo>
                    <a:pt x="5492" y="19279"/>
                  </a:lnTo>
                  <a:lnTo>
                    <a:pt x="4210" y="19279"/>
                  </a:lnTo>
                  <a:lnTo>
                    <a:pt x="4210" y="18922"/>
                  </a:lnTo>
                  <a:lnTo>
                    <a:pt x="4210" y="19279"/>
                  </a:lnTo>
                  <a:lnTo>
                    <a:pt x="3844" y="18922"/>
                  </a:lnTo>
                  <a:lnTo>
                    <a:pt x="3478" y="18922"/>
                  </a:lnTo>
                  <a:lnTo>
                    <a:pt x="3478" y="19279"/>
                  </a:lnTo>
                  <a:lnTo>
                    <a:pt x="1831" y="19279"/>
                  </a:lnTo>
                  <a:lnTo>
                    <a:pt x="1464" y="19636"/>
                  </a:lnTo>
                  <a:lnTo>
                    <a:pt x="1098" y="19636"/>
                  </a:lnTo>
                  <a:lnTo>
                    <a:pt x="1098" y="18208"/>
                  </a:lnTo>
                  <a:lnTo>
                    <a:pt x="1464" y="18208"/>
                  </a:lnTo>
                  <a:lnTo>
                    <a:pt x="1464" y="17673"/>
                  </a:lnTo>
                  <a:lnTo>
                    <a:pt x="1831" y="17673"/>
                  </a:lnTo>
                  <a:lnTo>
                    <a:pt x="1831" y="17316"/>
                  </a:lnTo>
                  <a:lnTo>
                    <a:pt x="1831" y="17673"/>
                  </a:lnTo>
                  <a:lnTo>
                    <a:pt x="1831" y="17316"/>
                  </a:lnTo>
                  <a:lnTo>
                    <a:pt x="2380" y="17316"/>
                  </a:lnTo>
                  <a:lnTo>
                    <a:pt x="2380" y="16959"/>
                  </a:lnTo>
                  <a:lnTo>
                    <a:pt x="3112" y="16959"/>
                  </a:lnTo>
                  <a:lnTo>
                    <a:pt x="3112" y="15888"/>
                  </a:lnTo>
                  <a:lnTo>
                    <a:pt x="2380" y="15888"/>
                  </a:lnTo>
                  <a:lnTo>
                    <a:pt x="2380" y="14281"/>
                  </a:lnTo>
                  <a:lnTo>
                    <a:pt x="2197" y="14281"/>
                  </a:lnTo>
                  <a:lnTo>
                    <a:pt x="1831" y="13924"/>
                  </a:lnTo>
                  <a:lnTo>
                    <a:pt x="1464" y="13924"/>
                  </a:lnTo>
                  <a:lnTo>
                    <a:pt x="1098" y="13567"/>
                  </a:lnTo>
                  <a:lnTo>
                    <a:pt x="1098" y="13210"/>
                  </a:lnTo>
                  <a:lnTo>
                    <a:pt x="732" y="13031"/>
                  </a:lnTo>
                  <a:lnTo>
                    <a:pt x="732" y="12674"/>
                  </a:lnTo>
                  <a:lnTo>
                    <a:pt x="366" y="11960"/>
                  </a:lnTo>
                  <a:lnTo>
                    <a:pt x="0" y="11960"/>
                  </a:lnTo>
                  <a:lnTo>
                    <a:pt x="366" y="11960"/>
                  </a:lnTo>
                  <a:lnTo>
                    <a:pt x="1098" y="12317"/>
                  </a:lnTo>
                  <a:lnTo>
                    <a:pt x="1831" y="12317"/>
                  </a:lnTo>
                  <a:lnTo>
                    <a:pt x="2197" y="12674"/>
                  </a:lnTo>
                  <a:lnTo>
                    <a:pt x="3112" y="12317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83" name="Freeform 47"/>
            <p:cNvSpPr/>
            <p:nvPr/>
          </p:nvSpPr>
          <p:spPr>
            <a:xfrm>
              <a:off x="5021389" y="2429817"/>
              <a:ext cx="16670" cy="12701"/>
            </a:xfr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84" name="Freeform 48"/>
            <p:cNvSpPr/>
            <p:nvPr/>
          </p:nvSpPr>
          <p:spPr>
            <a:xfrm>
              <a:off x="5109494" y="2389732"/>
              <a:ext cx="159545" cy="283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54" y="11798"/>
                  </a:moveTo>
                  <a:lnTo>
                    <a:pt x="18054" y="11435"/>
                  </a:lnTo>
                  <a:lnTo>
                    <a:pt x="17409" y="11435"/>
                  </a:lnTo>
                  <a:lnTo>
                    <a:pt x="18054" y="11435"/>
                  </a:lnTo>
                  <a:lnTo>
                    <a:pt x="18054" y="11798"/>
                  </a:lnTo>
                  <a:close/>
                  <a:moveTo>
                    <a:pt x="12573" y="13613"/>
                  </a:moveTo>
                  <a:lnTo>
                    <a:pt x="12573" y="12887"/>
                  </a:lnTo>
                  <a:lnTo>
                    <a:pt x="13218" y="12887"/>
                  </a:lnTo>
                  <a:lnTo>
                    <a:pt x="13218" y="13250"/>
                  </a:lnTo>
                  <a:lnTo>
                    <a:pt x="12573" y="13613"/>
                  </a:lnTo>
                  <a:close/>
                  <a:moveTo>
                    <a:pt x="6770" y="13613"/>
                  </a:moveTo>
                  <a:lnTo>
                    <a:pt x="6770" y="13250"/>
                  </a:lnTo>
                  <a:lnTo>
                    <a:pt x="6125" y="13250"/>
                  </a:lnTo>
                  <a:lnTo>
                    <a:pt x="6770" y="13250"/>
                  </a:lnTo>
                  <a:lnTo>
                    <a:pt x="6770" y="13613"/>
                  </a:lnTo>
                  <a:close/>
                  <a:moveTo>
                    <a:pt x="15152" y="15610"/>
                  </a:moveTo>
                  <a:lnTo>
                    <a:pt x="15152" y="15247"/>
                  </a:lnTo>
                  <a:lnTo>
                    <a:pt x="15152" y="15610"/>
                  </a:lnTo>
                  <a:close/>
                  <a:moveTo>
                    <a:pt x="645" y="16881"/>
                  </a:moveTo>
                  <a:lnTo>
                    <a:pt x="645" y="16518"/>
                  </a:lnTo>
                  <a:lnTo>
                    <a:pt x="645" y="16881"/>
                  </a:lnTo>
                  <a:close/>
                  <a:moveTo>
                    <a:pt x="0" y="17607"/>
                  </a:moveTo>
                  <a:lnTo>
                    <a:pt x="0" y="17244"/>
                  </a:lnTo>
                  <a:lnTo>
                    <a:pt x="0" y="17607"/>
                  </a:lnTo>
                  <a:close/>
                  <a:moveTo>
                    <a:pt x="13218" y="18333"/>
                  </a:moveTo>
                  <a:lnTo>
                    <a:pt x="13218" y="17970"/>
                  </a:lnTo>
                  <a:lnTo>
                    <a:pt x="13863" y="17970"/>
                  </a:lnTo>
                  <a:lnTo>
                    <a:pt x="13863" y="18333"/>
                  </a:lnTo>
                  <a:lnTo>
                    <a:pt x="13218" y="18333"/>
                  </a:lnTo>
                  <a:close/>
                  <a:moveTo>
                    <a:pt x="8060" y="19966"/>
                  </a:moveTo>
                  <a:lnTo>
                    <a:pt x="8060" y="19603"/>
                  </a:lnTo>
                  <a:lnTo>
                    <a:pt x="8382" y="19603"/>
                  </a:lnTo>
                  <a:lnTo>
                    <a:pt x="8382" y="19966"/>
                  </a:lnTo>
                  <a:lnTo>
                    <a:pt x="8060" y="19966"/>
                  </a:lnTo>
                  <a:close/>
                  <a:moveTo>
                    <a:pt x="10639" y="363"/>
                  </a:moveTo>
                  <a:lnTo>
                    <a:pt x="10639" y="0"/>
                  </a:lnTo>
                  <a:lnTo>
                    <a:pt x="11284" y="0"/>
                  </a:lnTo>
                  <a:lnTo>
                    <a:pt x="10639" y="363"/>
                  </a:lnTo>
                  <a:close/>
                  <a:moveTo>
                    <a:pt x="6770" y="5082"/>
                  </a:moveTo>
                  <a:lnTo>
                    <a:pt x="6770" y="4719"/>
                  </a:lnTo>
                  <a:lnTo>
                    <a:pt x="6125" y="4719"/>
                  </a:lnTo>
                  <a:lnTo>
                    <a:pt x="6125" y="4356"/>
                  </a:lnTo>
                  <a:lnTo>
                    <a:pt x="6770" y="3993"/>
                  </a:lnTo>
                  <a:lnTo>
                    <a:pt x="6770" y="4356"/>
                  </a:lnTo>
                  <a:lnTo>
                    <a:pt x="7415" y="4356"/>
                  </a:lnTo>
                  <a:lnTo>
                    <a:pt x="7415" y="4719"/>
                  </a:lnTo>
                  <a:lnTo>
                    <a:pt x="8060" y="4356"/>
                  </a:lnTo>
                  <a:lnTo>
                    <a:pt x="8060" y="908"/>
                  </a:lnTo>
                  <a:lnTo>
                    <a:pt x="8382" y="908"/>
                  </a:lnTo>
                  <a:lnTo>
                    <a:pt x="8382" y="726"/>
                  </a:lnTo>
                  <a:lnTo>
                    <a:pt x="9027" y="363"/>
                  </a:lnTo>
                  <a:lnTo>
                    <a:pt x="9027" y="726"/>
                  </a:lnTo>
                  <a:lnTo>
                    <a:pt x="9672" y="363"/>
                  </a:lnTo>
                  <a:lnTo>
                    <a:pt x="9672" y="726"/>
                  </a:lnTo>
                  <a:lnTo>
                    <a:pt x="10316" y="726"/>
                  </a:lnTo>
                  <a:lnTo>
                    <a:pt x="10316" y="908"/>
                  </a:lnTo>
                  <a:lnTo>
                    <a:pt x="11284" y="908"/>
                  </a:lnTo>
                  <a:lnTo>
                    <a:pt x="11284" y="726"/>
                  </a:lnTo>
                  <a:lnTo>
                    <a:pt x="11928" y="726"/>
                  </a:lnTo>
                  <a:lnTo>
                    <a:pt x="11928" y="2360"/>
                  </a:lnTo>
                  <a:lnTo>
                    <a:pt x="12573" y="2723"/>
                  </a:lnTo>
                  <a:lnTo>
                    <a:pt x="12573" y="3449"/>
                  </a:lnTo>
                  <a:lnTo>
                    <a:pt x="11928" y="3630"/>
                  </a:lnTo>
                  <a:lnTo>
                    <a:pt x="11928" y="4356"/>
                  </a:lnTo>
                  <a:lnTo>
                    <a:pt x="11284" y="4356"/>
                  </a:lnTo>
                  <a:lnTo>
                    <a:pt x="11284" y="4719"/>
                  </a:lnTo>
                  <a:lnTo>
                    <a:pt x="11284" y="4356"/>
                  </a:lnTo>
                  <a:lnTo>
                    <a:pt x="11928" y="4356"/>
                  </a:lnTo>
                  <a:lnTo>
                    <a:pt x="10639" y="4356"/>
                  </a:lnTo>
                  <a:lnTo>
                    <a:pt x="10639" y="4719"/>
                  </a:lnTo>
                  <a:lnTo>
                    <a:pt x="10316" y="4719"/>
                  </a:lnTo>
                  <a:lnTo>
                    <a:pt x="10316" y="5082"/>
                  </a:lnTo>
                  <a:lnTo>
                    <a:pt x="10639" y="5082"/>
                  </a:lnTo>
                  <a:lnTo>
                    <a:pt x="10316" y="5082"/>
                  </a:lnTo>
                  <a:lnTo>
                    <a:pt x="10316" y="6353"/>
                  </a:lnTo>
                  <a:lnTo>
                    <a:pt x="10639" y="6353"/>
                  </a:lnTo>
                  <a:lnTo>
                    <a:pt x="10639" y="6716"/>
                  </a:lnTo>
                  <a:lnTo>
                    <a:pt x="10316" y="6716"/>
                  </a:lnTo>
                  <a:lnTo>
                    <a:pt x="10639" y="6716"/>
                  </a:lnTo>
                  <a:lnTo>
                    <a:pt x="10639" y="7442"/>
                  </a:lnTo>
                  <a:lnTo>
                    <a:pt x="11284" y="7805"/>
                  </a:lnTo>
                  <a:lnTo>
                    <a:pt x="11928" y="7805"/>
                  </a:lnTo>
                  <a:lnTo>
                    <a:pt x="11928" y="8168"/>
                  </a:lnTo>
                  <a:lnTo>
                    <a:pt x="11928" y="7442"/>
                  </a:lnTo>
                  <a:lnTo>
                    <a:pt x="12573" y="7442"/>
                  </a:lnTo>
                  <a:lnTo>
                    <a:pt x="12573" y="7079"/>
                  </a:lnTo>
                  <a:lnTo>
                    <a:pt x="12573" y="7442"/>
                  </a:lnTo>
                  <a:lnTo>
                    <a:pt x="13218" y="7079"/>
                  </a:lnTo>
                  <a:lnTo>
                    <a:pt x="13218" y="7442"/>
                  </a:lnTo>
                  <a:lnTo>
                    <a:pt x="13863" y="7442"/>
                  </a:lnTo>
                  <a:lnTo>
                    <a:pt x="13863" y="8168"/>
                  </a:lnTo>
                  <a:lnTo>
                    <a:pt x="14507" y="8168"/>
                  </a:lnTo>
                  <a:lnTo>
                    <a:pt x="14507" y="7805"/>
                  </a:lnTo>
                  <a:lnTo>
                    <a:pt x="15152" y="7805"/>
                  </a:lnTo>
                  <a:lnTo>
                    <a:pt x="15152" y="8168"/>
                  </a:lnTo>
                  <a:lnTo>
                    <a:pt x="15475" y="8168"/>
                  </a:lnTo>
                  <a:lnTo>
                    <a:pt x="15475" y="8531"/>
                  </a:lnTo>
                  <a:lnTo>
                    <a:pt x="15475" y="8168"/>
                  </a:lnTo>
                  <a:lnTo>
                    <a:pt x="15152" y="8168"/>
                  </a:lnTo>
                  <a:lnTo>
                    <a:pt x="15152" y="8713"/>
                  </a:lnTo>
                  <a:lnTo>
                    <a:pt x="15475" y="8713"/>
                  </a:lnTo>
                  <a:lnTo>
                    <a:pt x="15475" y="9076"/>
                  </a:lnTo>
                  <a:lnTo>
                    <a:pt x="15475" y="8713"/>
                  </a:lnTo>
                  <a:lnTo>
                    <a:pt x="15475" y="9076"/>
                  </a:lnTo>
                  <a:lnTo>
                    <a:pt x="16119" y="9076"/>
                  </a:lnTo>
                  <a:lnTo>
                    <a:pt x="16119" y="9439"/>
                  </a:lnTo>
                  <a:lnTo>
                    <a:pt x="16119" y="9076"/>
                  </a:lnTo>
                  <a:lnTo>
                    <a:pt x="16119" y="10165"/>
                  </a:lnTo>
                  <a:lnTo>
                    <a:pt x="15475" y="10165"/>
                  </a:lnTo>
                  <a:lnTo>
                    <a:pt x="15475" y="9439"/>
                  </a:lnTo>
                  <a:lnTo>
                    <a:pt x="16119" y="9439"/>
                  </a:lnTo>
                  <a:lnTo>
                    <a:pt x="14507" y="9439"/>
                  </a:lnTo>
                  <a:lnTo>
                    <a:pt x="14507" y="9076"/>
                  </a:lnTo>
                  <a:lnTo>
                    <a:pt x="14507" y="9439"/>
                  </a:lnTo>
                  <a:lnTo>
                    <a:pt x="14507" y="8713"/>
                  </a:lnTo>
                  <a:lnTo>
                    <a:pt x="13863" y="8713"/>
                  </a:lnTo>
                  <a:lnTo>
                    <a:pt x="13863" y="8531"/>
                  </a:lnTo>
                  <a:lnTo>
                    <a:pt x="13218" y="8531"/>
                  </a:lnTo>
                  <a:lnTo>
                    <a:pt x="13218" y="8168"/>
                  </a:lnTo>
                  <a:lnTo>
                    <a:pt x="12573" y="8168"/>
                  </a:lnTo>
                  <a:lnTo>
                    <a:pt x="12573" y="7805"/>
                  </a:lnTo>
                  <a:lnTo>
                    <a:pt x="12573" y="8713"/>
                  </a:lnTo>
                  <a:lnTo>
                    <a:pt x="13218" y="8713"/>
                  </a:lnTo>
                  <a:lnTo>
                    <a:pt x="13218" y="9076"/>
                  </a:lnTo>
                  <a:lnTo>
                    <a:pt x="12573" y="9076"/>
                  </a:lnTo>
                  <a:lnTo>
                    <a:pt x="12573" y="8531"/>
                  </a:lnTo>
                  <a:lnTo>
                    <a:pt x="11928" y="8531"/>
                  </a:lnTo>
                  <a:lnTo>
                    <a:pt x="11284" y="8168"/>
                  </a:lnTo>
                  <a:lnTo>
                    <a:pt x="10639" y="8168"/>
                  </a:lnTo>
                  <a:lnTo>
                    <a:pt x="10639" y="7805"/>
                  </a:lnTo>
                  <a:lnTo>
                    <a:pt x="10316" y="8168"/>
                  </a:lnTo>
                  <a:lnTo>
                    <a:pt x="10316" y="8531"/>
                  </a:lnTo>
                  <a:lnTo>
                    <a:pt x="9027" y="8531"/>
                  </a:lnTo>
                  <a:lnTo>
                    <a:pt x="9027" y="8168"/>
                  </a:lnTo>
                  <a:lnTo>
                    <a:pt x="8382" y="7805"/>
                  </a:lnTo>
                  <a:lnTo>
                    <a:pt x="8382" y="8168"/>
                  </a:lnTo>
                  <a:lnTo>
                    <a:pt x="8382" y="7442"/>
                  </a:lnTo>
                  <a:lnTo>
                    <a:pt x="9027" y="7079"/>
                  </a:lnTo>
                  <a:lnTo>
                    <a:pt x="9027" y="6716"/>
                  </a:lnTo>
                  <a:lnTo>
                    <a:pt x="8382" y="6716"/>
                  </a:lnTo>
                  <a:lnTo>
                    <a:pt x="8382" y="6353"/>
                  </a:lnTo>
                  <a:lnTo>
                    <a:pt x="8060" y="6353"/>
                  </a:lnTo>
                  <a:lnTo>
                    <a:pt x="8060" y="6716"/>
                  </a:lnTo>
                  <a:lnTo>
                    <a:pt x="8382" y="6716"/>
                  </a:lnTo>
                  <a:lnTo>
                    <a:pt x="8382" y="7079"/>
                  </a:lnTo>
                  <a:lnTo>
                    <a:pt x="8060" y="7079"/>
                  </a:lnTo>
                  <a:lnTo>
                    <a:pt x="8060" y="6716"/>
                  </a:lnTo>
                  <a:lnTo>
                    <a:pt x="7415" y="6716"/>
                  </a:lnTo>
                  <a:lnTo>
                    <a:pt x="7415" y="6353"/>
                  </a:lnTo>
                  <a:lnTo>
                    <a:pt x="8060" y="6353"/>
                  </a:lnTo>
                  <a:lnTo>
                    <a:pt x="7415" y="6353"/>
                  </a:lnTo>
                  <a:lnTo>
                    <a:pt x="7415" y="6716"/>
                  </a:lnTo>
                  <a:lnTo>
                    <a:pt x="7415" y="5990"/>
                  </a:lnTo>
                  <a:lnTo>
                    <a:pt x="6770" y="5808"/>
                  </a:lnTo>
                  <a:lnTo>
                    <a:pt x="6770" y="5082"/>
                  </a:lnTo>
                  <a:close/>
                  <a:moveTo>
                    <a:pt x="11284" y="6716"/>
                  </a:moveTo>
                  <a:lnTo>
                    <a:pt x="11284" y="6353"/>
                  </a:lnTo>
                  <a:lnTo>
                    <a:pt x="10639" y="6353"/>
                  </a:lnTo>
                  <a:lnTo>
                    <a:pt x="10639" y="5990"/>
                  </a:lnTo>
                  <a:lnTo>
                    <a:pt x="11284" y="5990"/>
                  </a:lnTo>
                  <a:lnTo>
                    <a:pt x="11284" y="6353"/>
                  </a:lnTo>
                  <a:lnTo>
                    <a:pt x="11284" y="5990"/>
                  </a:lnTo>
                  <a:lnTo>
                    <a:pt x="11284" y="6716"/>
                  </a:lnTo>
                  <a:close/>
                  <a:moveTo>
                    <a:pt x="11928" y="6716"/>
                  </a:moveTo>
                  <a:lnTo>
                    <a:pt x="11928" y="6353"/>
                  </a:lnTo>
                  <a:lnTo>
                    <a:pt x="11284" y="6353"/>
                  </a:lnTo>
                  <a:lnTo>
                    <a:pt x="11928" y="6353"/>
                  </a:lnTo>
                  <a:lnTo>
                    <a:pt x="11928" y="6716"/>
                  </a:lnTo>
                  <a:close/>
                  <a:moveTo>
                    <a:pt x="11928" y="7805"/>
                  </a:moveTo>
                  <a:lnTo>
                    <a:pt x="11284" y="7805"/>
                  </a:lnTo>
                  <a:lnTo>
                    <a:pt x="11284" y="7442"/>
                  </a:lnTo>
                  <a:lnTo>
                    <a:pt x="11284" y="7805"/>
                  </a:lnTo>
                  <a:lnTo>
                    <a:pt x="11928" y="7805"/>
                  </a:lnTo>
                  <a:close/>
                  <a:moveTo>
                    <a:pt x="16119" y="8531"/>
                  </a:moveTo>
                  <a:lnTo>
                    <a:pt x="16119" y="7805"/>
                  </a:lnTo>
                  <a:lnTo>
                    <a:pt x="16764" y="7805"/>
                  </a:lnTo>
                  <a:lnTo>
                    <a:pt x="16764" y="8531"/>
                  </a:lnTo>
                  <a:lnTo>
                    <a:pt x="16119" y="8531"/>
                  </a:lnTo>
                  <a:close/>
                  <a:moveTo>
                    <a:pt x="7415" y="8531"/>
                  </a:moveTo>
                  <a:lnTo>
                    <a:pt x="7415" y="8168"/>
                  </a:lnTo>
                  <a:lnTo>
                    <a:pt x="7415" y="8531"/>
                  </a:lnTo>
                  <a:close/>
                  <a:moveTo>
                    <a:pt x="11284" y="9076"/>
                  </a:moveTo>
                  <a:lnTo>
                    <a:pt x="10639" y="8713"/>
                  </a:lnTo>
                  <a:lnTo>
                    <a:pt x="11284" y="8531"/>
                  </a:lnTo>
                  <a:lnTo>
                    <a:pt x="11284" y="8713"/>
                  </a:lnTo>
                  <a:lnTo>
                    <a:pt x="11928" y="8713"/>
                  </a:lnTo>
                  <a:lnTo>
                    <a:pt x="11284" y="9076"/>
                  </a:lnTo>
                  <a:close/>
                  <a:moveTo>
                    <a:pt x="9027" y="10528"/>
                  </a:moveTo>
                  <a:lnTo>
                    <a:pt x="9027" y="9802"/>
                  </a:lnTo>
                  <a:lnTo>
                    <a:pt x="8382" y="9802"/>
                  </a:lnTo>
                  <a:lnTo>
                    <a:pt x="8382" y="9076"/>
                  </a:lnTo>
                  <a:lnTo>
                    <a:pt x="8060" y="9076"/>
                  </a:lnTo>
                  <a:lnTo>
                    <a:pt x="8060" y="8531"/>
                  </a:lnTo>
                  <a:lnTo>
                    <a:pt x="8382" y="8531"/>
                  </a:lnTo>
                  <a:lnTo>
                    <a:pt x="8382" y="8713"/>
                  </a:lnTo>
                  <a:lnTo>
                    <a:pt x="9027" y="8531"/>
                  </a:lnTo>
                  <a:lnTo>
                    <a:pt x="9027" y="8713"/>
                  </a:lnTo>
                  <a:lnTo>
                    <a:pt x="9672" y="8713"/>
                  </a:lnTo>
                  <a:lnTo>
                    <a:pt x="10316" y="9076"/>
                  </a:lnTo>
                  <a:lnTo>
                    <a:pt x="10316" y="10528"/>
                  </a:lnTo>
                  <a:lnTo>
                    <a:pt x="9027" y="10528"/>
                  </a:lnTo>
                  <a:close/>
                  <a:moveTo>
                    <a:pt x="14507" y="9802"/>
                  </a:moveTo>
                  <a:lnTo>
                    <a:pt x="14507" y="9439"/>
                  </a:lnTo>
                  <a:lnTo>
                    <a:pt x="13863" y="9439"/>
                  </a:lnTo>
                  <a:lnTo>
                    <a:pt x="13863" y="9076"/>
                  </a:lnTo>
                  <a:lnTo>
                    <a:pt x="13863" y="9439"/>
                  </a:lnTo>
                  <a:lnTo>
                    <a:pt x="14507" y="9439"/>
                  </a:lnTo>
                  <a:lnTo>
                    <a:pt x="14507" y="9802"/>
                  </a:lnTo>
                  <a:close/>
                  <a:moveTo>
                    <a:pt x="11284" y="10891"/>
                  </a:moveTo>
                  <a:lnTo>
                    <a:pt x="11284" y="9802"/>
                  </a:lnTo>
                  <a:lnTo>
                    <a:pt x="11928" y="9802"/>
                  </a:lnTo>
                  <a:lnTo>
                    <a:pt x="11928" y="10165"/>
                  </a:lnTo>
                  <a:lnTo>
                    <a:pt x="11284" y="10165"/>
                  </a:lnTo>
                  <a:lnTo>
                    <a:pt x="11284" y="10891"/>
                  </a:lnTo>
                  <a:close/>
                  <a:moveTo>
                    <a:pt x="15475" y="10528"/>
                  </a:moveTo>
                  <a:lnTo>
                    <a:pt x="15475" y="10165"/>
                  </a:lnTo>
                  <a:lnTo>
                    <a:pt x="15152" y="10165"/>
                  </a:lnTo>
                  <a:lnTo>
                    <a:pt x="15152" y="9802"/>
                  </a:lnTo>
                  <a:lnTo>
                    <a:pt x="15475" y="10165"/>
                  </a:lnTo>
                  <a:lnTo>
                    <a:pt x="15475" y="10528"/>
                  </a:lnTo>
                  <a:close/>
                  <a:moveTo>
                    <a:pt x="13863" y="11254"/>
                  </a:moveTo>
                  <a:lnTo>
                    <a:pt x="14507" y="10891"/>
                  </a:lnTo>
                  <a:lnTo>
                    <a:pt x="14507" y="10165"/>
                  </a:lnTo>
                  <a:lnTo>
                    <a:pt x="15152" y="10165"/>
                  </a:lnTo>
                  <a:lnTo>
                    <a:pt x="15152" y="10528"/>
                  </a:lnTo>
                  <a:lnTo>
                    <a:pt x="15475" y="10528"/>
                  </a:lnTo>
                  <a:lnTo>
                    <a:pt x="16119" y="10891"/>
                  </a:lnTo>
                  <a:lnTo>
                    <a:pt x="16119" y="11254"/>
                  </a:lnTo>
                  <a:lnTo>
                    <a:pt x="15475" y="11254"/>
                  </a:lnTo>
                  <a:lnTo>
                    <a:pt x="15152" y="10891"/>
                  </a:lnTo>
                  <a:lnTo>
                    <a:pt x="15152" y="10528"/>
                  </a:lnTo>
                  <a:lnTo>
                    <a:pt x="14507" y="10528"/>
                  </a:lnTo>
                  <a:lnTo>
                    <a:pt x="14507" y="11254"/>
                  </a:lnTo>
                  <a:lnTo>
                    <a:pt x="13863" y="11254"/>
                  </a:lnTo>
                  <a:close/>
                  <a:moveTo>
                    <a:pt x="16764" y="10891"/>
                  </a:moveTo>
                  <a:lnTo>
                    <a:pt x="16764" y="10165"/>
                  </a:lnTo>
                  <a:lnTo>
                    <a:pt x="19343" y="10165"/>
                  </a:lnTo>
                  <a:lnTo>
                    <a:pt x="18699" y="10528"/>
                  </a:lnTo>
                  <a:lnTo>
                    <a:pt x="19343" y="10528"/>
                  </a:lnTo>
                  <a:lnTo>
                    <a:pt x="19343" y="11798"/>
                  </a:lnTo>
                  <a:lnTo>
                    <a:pt x="19666" y="11798"/>
                  </a:lnTo>
                  <a:lnTo>
                    <a:pt x="19666" y="12161"/>
                  </a:lnTo>
                  <a:lnTo>
                    <a:pt x="19343" y="12161"/>
                  </a:lnTo>
                  <a:lnTo>
                    <a:pt x="19666" y="12161"/>
                  </a:lnTo>
                  <a:lnTo>
                    <a:pt x="19666" y="12524"/>
                  </a:lnTo>
                  <a:lnTo>
                    <a:pt x="19666" y="12161"/>
                  </a:lnTo>
                  <a:lnTo>
                    <a:pt x="18699" y="12161"/>
                  </a:lnTo>
                  <a:lnTo>
                    <a:pt x="18054" y="11798"/>
                  </a:lnTo>
                  <a:lnTo>
                    <a:pt x="18054" y="11435"/>
                  </a:lnTo>
                  <a:lnTo>
                    <a:pt x="18699" y="11435"/>
                  </a:lnTo>
                  <a:lnTo>
                    <a:pt x="18699" y="11254"/>
                  </a:lnTo>
                  <a:lnTo>
                    <a:pt x="17409" y="11254"/>
                  </a:lnTo>
                  <a:lnTo>
                    <a:pt x="17409" y="10891"/>
                  </a:lnTo>
                  <a:lnTo>
                    <a:pt x="16764" y="10891"/>
                  </a:lnTo>
                  <a:close/>
                  <a:moveTo>
                    <a:pt x="12573" y="10528"/>
                  </a:moveTo>
                  <a:lnTo>
                    <a:pt x="12573" y="10165"/>
                  </a:lnTo>
                  <a:lnTo>
                    <a:pt x="13218" y="10165"/>
                  </a:lnTo>
                  <a:lnTo>
                    <a:pt x="13218" y="10528"/>
                  </a:lnTo>
                  <a:lnTo>
                    <a:pt x="12573" y="10528"/>
                  </a:lnTo>
                  <a:close/>
                  <a:moveTo>
                    <a:pt x="7415" y="10891"/>
                  </a:moveTo>
                  <a:lnTo>
                    <a:pt x="6770" y="10891"/>
                  </a:lnTo>
                  <a:lnTo>
                    <a:pt x="6770" y="10528"/>
                  </a:lnTo>
                  <a:lnTo>
                    <a:pt x="7415" y="10528"/>
                  </a:lnTo>
                  <a:lnTo>
                    <a:pt x="7415" y="10891"/>
                  </a:lnTo>
                  <a:lnTo>
                    <a:pt x="7415" y="10528"/>
                  </a:lnTo>
                  <a:lnTo>
                    <a:pt x="8060" y="10891"/>
                  </a:lnTo>
                  <a:lnTo>
                    <a:pt x="7415" y="10891"/>
                  </a:lnTo>
                  <a:close/>
                  <a:moveTo>
                    <a:pt x="6770" y="11435"/>
                  </a:moveTo>
                  <a:lnTo>
                    <a:pt x="6770" y="11254"/>
                  </a:lnTo>
                  <a:lnTo>
                    <a:pt x="7415" y="11254"/>
                  </a:lnTo>
                  <a:lnTo>
                    <a:pt x="7415" y="11435"/>
                  </a:lnTo>
                  <a:lnTo>
                    <a:pt x="6770" y="11435"/>
                  </a:lnTo>
                  <a:close/>
                  <a:moveTo>
                    <a:pt x="13863" y="12161"/>
                  </a:moveTo>
                  <a:lnTo>
                    <a:pt x="13863" y="12524"/>
                  </a:lnTo>
                  <a:lnTo>
                    <a:pt x="13218" y="12524"/>
                  </a:lnTo>
                  <a:lnTo>
                    <a:pt x="13218" y="12887"/>
                  </a:lnTo>
                  <a:lnTo>
                    <a:pt x="11928" y="12887"/>
                  </a:lnTo>
                  <a:lnTo>
                    <a:pt x="11928" y="13250"/>
                  </a:lnTo>
                  <a:lnTo>
                    <a:pt x="11284" y="13250"/>
                  </a:lnTo>
                  <a:lnTo>
                    <a:pt x="11284" y="13613"/>
                  </a:lnTo>
                  <a:lnTo>
                    <a:pt x="11284" y="11254"/>
                  </a:lnTo>
                  <a:lnTo>
                    <a:pt x="10639" y="11254"/>
                  </a:lnTo>
                  <a:lnTo>
                    <a:pt x="11928" y="11254"/>
                  </a:lnTo>
                  <a:lnTo>
                    <a:pt x="12573" y="11435"/>
                  </a:lnTo>
                  <a:lnTo>
                    <a:pt x="12573" y="11798"/>
                  </a:lnTo>
                  <a:lnTo>
                    <a:pt x="13218" y="11435"/>
                  </a:lnTo>
                  <a:lnTo>
                    <a:pt x="13218" y="11798"/>
                  </a:lnTo>
                  <a:lnTo>
                    <a:pt x="13863" y="11798"/>
                  </a:lnTo>
                  <a:lnTo>
                    <a:pt x="13863" y="11435"/>
                  </a:lnTo>
                  <a:lnTo>
                    <a:pt x="13863" y="12161"/>
                  </a:lnTo>
                  <a:close/>
                  <a:moveTo>
                    <a:pt x="16764" y="11798"/>
                  </a:moveTo>
                  <a:lnTo>
                    <a:pt x="16764" y="11435"/>
                  </a:lnTo>
                  <a:lnTo>
                    <a:pt x="17409" y="11435"/>
                  </a:lnTo>
                  <a:lnTo>
                    <a:pt x="17409" y="11798"/>
                  </a:lnTo>
                  <a:lnTo>
                    <a:pt x="16764" y="11798"/>
                  </a:lnTo>
                  <a:close/>
                  <a:moveTo>
                    <a:pt x="17409" y="13250"/>
                  </a:moveTo>
                  <a:lnTo>
                    <a:pt x="18054" y="13250"/>
                  </a:lnTo>
                  <a:lnTo>
                    <a:pt x="18054" y="12887"/>
                  </a:lnTo>
                  <a:lnTo>
                    <a:pt x="17409" y="12887"/>
                  </a:lnTo>
                  <a:lnTo>
                    <a:pt x="17409" y="12524"/>
                  </a:lnTo>
                  <a:lnTo>
                    <a:pt x="17409" y="12887"/>
                  </a:lnTo>
                  <a:lnTo>
                    <a:pt x="16764" y="12887"/>
                  </a:lnTo>
                  <a:lnTo>
                    <a:pt x="16764" y="11435"/>
                  </a:lnTo>
                  <a:lnTo>
                    <a:pt x="17409" y="11798"/>
                  </a:lnTo>
                  <a:lnTo>
                    <a:pt x="17409" y="12161"/>
                  </a:lnTo>
                  <a:lnTo>
                    <a:pt x="17409" y="11798"/>
                  </a:lnTo>
                  <a:lnTo>
                    <a:pt x="18054" y="11798"/>
                  </a:lnTo>
                  <a:lnTo>
                    <a:pt x="18054" y="12161"/>
                  </a:lnTo>
                  <a:lnTo>
                    <a:pt x="18699" y="12524"/>
                  </a:lnTo>
                  <a:lnTo>
                    <a:pt x="18054" y="12524"/>
                  </a:lnTo>
                  <a:lnTo>
                    <a:pt x="18054" y="12887"/>
                  </a:lnTo>
                  <a:lnTo>
                    <a:pt x="18699" y="12887"/>
                  </a:lnTo>
                  <a:lnTo>
                    <a:pt x="18699" y="13613"/>
                  </a:lnTo>
                  <a:lnTo>
                    <a:pt x="18054" y="13613"/>
                  </a:lnTo>
                  <a:lnTo>
                    <a:pt x="18054" y="13795"/>
                  </a:lnTo>
                  <a:lnTo>
                    <a:pt x="17409" y="13795"/>
                  </a:lnTo>
                  <a:lnTo>
                    <a:pt x="18054" y="13613"/>
                  </a:lnTo>
                  <a:lnTo>
                    <a:pt x="17409" y="13613"/>
                  </a:lnTo>
                  <a:lnTo>
                    <a:pt x="17409" y="13250"/>
                  </a:lnTo>
                  <a:close/>
                  <a:moveTo>
                    <a:pt x="6770" y="11798"/>
                  </a:moveTo>
                  <a:lnTo>
                    <a:pt x="6125" y="11798"/>
                  </a:lnTo>
                  <a:lnTo>
                    <a:pt x="6770" y="11798"/>
                  </a:lnTo>
                  <a:close/>
                  <a:moveTo>
                    <a:pt x="6125" y="13250"/>
                  </a:moveTo>
                  <a:lnTo>
                    <a:pt x="6125" y="13613"/>
                  </a:lnTo>
                  <a:lnTo>
                    <a:pt x="5481" y="13613"/>
                  </a:lnTo>
                  <a:lnTo>
                    <a:pt x="5481" y="13795"/>
                  </a:lnTo>
                  <a:lnTo>
                    <a:pt x="4836" y="13795"/>
                  </a:lnTo>
                  <a:lnTo>
                    <a:pt x="4191" y="14158"/>
                  </a:lnTo>
                  <a:lnTo>
                    <a:pt x="3869" y="14521"/>
                  </a:lnTo>
                  <a:lnTo>
                    <a:pt x="4191" y="14521"/>
                  </a:lnTo>
                  <a:lnTo>
                    <a:pt x="3869" y="14884"/>
                  </a:lnTo>
                  <a:lnTo>
                    <a:pt x="3869" y="15247"/>
                  </a:lnTo>
                  <a:lnTo>
                    <a:pt x="2579" y="15247"/>
                  </a:lnTo>
                  <a:lnTo>
                    <a:pt x="2579" y="15973"/>
                  </a:lnTo>
                  <a:lnTo>
                    <a:pt x="1934" y="15973"/>
                  </a:lnTo>
                  <a:lnTo>
                    <a:pt x="1934" y="16336"/>
                  </a:lnTo>
                  <a:lnTo>
                    <a:pt x="1290" y="16336"/>
                  </a:lnTo>
                  <a:lnTo>
                    <a:pt x="645" y="16518"/>
                  </a:lnTo>
                  <a:lnTo>
                    <a:pt x="645" y="15973"/>
                  </a:lnTo>
                  <a:lnTo>
                    <a:pt x="1290" y="15973"/>
                  </a:lnTo>
                  <a:lnTo>
                    <a:pt x="1934" y="15610"/>
                  </a:lnTo>
                  <a:lnTo>
                    <a:pt x="1934" y="15247"/>
                  </a:lnTo>
                  <a:lnTo>
                    <a:pt x="2579" y="15247"/>
                  </a:lnTo>
                  <a:lnTo>
                    <a:pt x="3224" y="14521"/>
                  </a:lnTo>
                  <a:lnTo>
                    <a:pt x="3869" y="14521"/>
                  </a:lnTo>
                  <a:lnTo>
                    <a:pt x="3869" y="14158"/>
                  </a:lnTo>
                  <a:lnTo>
                    <a:pt x="4191" y="13795"/>
                  </a:lnTo>
                  <a:lnTo>
                    <a:pt x="4191" y="14158"/>
                  </a:lnTo>
                  <a:lnTo>
                    <a:pt x="4191" y="13795"/>
                  </a:lnTo>
                  <a:lnTo>
                    <a:pt x="4836" y="13613"/>
                  </a:lnTo>
                  <a:lnTo>
                    <a:pt x="4191" y="13613"/>
                  </a:lnTo>
                  <a:lnTo>
                    <a:pt x="4836" y="13613"/>
                  </a:lnTo>
                  <a:lnTo>
                    <a:pt x="5481" y="13250"/>
                  </a:lnTo>
                  <a:lnTo>
                    <a:pt x="5481" y="12887"/>
                  </a:lnTo>
                  <a:lnTo>
                    <a:pt x="4836" y="12887"/>
                  </a:lnTo>
                  <a:lnTo>
                    <a:pt x="4836" y="12524"/>
                  </a:lnTo>
                  <a:lnTo>
                    <a:pt x="5481" y="12524"/>
                  </a:lnTo>
                  <a:lnTo>
                    <a:pt x="5481" y="12887"/>
                  </a:lnTo>
                  <a:lnTo>
                    <a:pt x="5481" y="11798"/>
                  </a:lnTo>
                  <a:lnTo>
                    <a:pt x="6125" y="11798"/>
                  </a:lnTo>
                  <a:lnTo>
                    <a:pt x="6125" y="12161"/>
                  </a:lnTo>
                  <a:lnTo>
                    <a:pt x="5481" y="12524"/>
                  </a:lnTo>
                  <a:lnTo>
                    <a:pt x="5481" y="12887"/>
                  </a:lnTo>
                  <a:lnTo>
                    <a:pt x="6125" y="12887"/>
                  </a:lnTo>
                  <a:lnTo>
                    <a:pt x="6125" y="13250"/>
                  </a:lnTo>
                  <a:close/>
                  <a:moveTo>
                    <a:pt x="14507" y="13795"/>
                  </a:moveTo>
                  <a:lnTo>
                    <a:pt x="15152" y="13795"/>
                  </a:lnTo>
                  <a:lnTo>
                    <a:pt x="15152" y="13250"/>
                  </a:lnTo>
                  <a:lnTo>
                    <a:pt x="15475" y="13250"/>
                  </a:lnTo>
                  <a:lnTo>
                    <a:pt x="15475" y="12161"/>
                  </a:lnTo>
                  <a:lnTo>
                    <a:pt x="16119" y="12161"/>
                  </a:lnTo>
                  <a:lnTo>
                    <a:pt x="16119" y="13613"/>
                  </a:lnTo>
                  <a:lnTo>
                    <a:pt x="15475" y="13613"/>
                  </a:lnTo>
                  <a:lnTo>
                    <a:pt x="15475" y="13795"/>
                  </a:lnTo>
                  <a:lnTo>
                    <a:pt x="15152" y="13795"/>
                  </a:lnTo>
                  <a:lnTo>
                    <a:pt x="15152" y="14884"/>
                  </a:lnTo>
                  <a:lnTo>
                    <a:pt x="14507" y="14884"/>
                  </a:lnTo>
                  <a:lnTo>
                    <a:pt x="14507" y="13795"/>
                  </a:lnTo>
                  <a:close/>
                  <a:moveTo>
                    <a:pt x="14507" y="13613"/>
                  </a:moveTo>
                  <a:lnTo>
                    <a:pt x="14507" y="14158"/>
                  </a:lnTo>
                  <a:lnTo>
                    <a:pt x="13863" y="14158"/>
                  </a:lnTo>
                  <a:lnTo>
                    <a:pt x="13863" y="14884"/>
                  </a:lnTo>
                  <a:lnTo>
                    <a:pt x="14507" y="14884"/>
                  </a:lnTo>
                  <a:lnTo>
                    <a:pt x="14507" y="15610"/>
                  </a:lnTo>
                  <a:lnTo>
                    <a:pt x="13218" y="15610"/>
                  </a:lnTo>
                  <a:lnTo>
                    <a:pt x="13218" y="14884"/>
                  </a:lnTo>
                  <a:lnTo>
                    <a:pt x="12573" y="14884"/>
                  </a:lnTo>
                  <a:lnTo>
                    <a:pt x="12573" y="14521"/>
                  </a:lnTo>
                  <a:lnTo>
                    <a:pt x="11928" y="14521"/>
                  </a:lnTo>
                  <a:lnTo>
                    <a:pt x="12573" y="14521"/>
                  </a:lnTo>
                  <a:lnTo>
                    <a:pt x="12573" y="14158"/>
                  </a:lnTo>
                  <a:lnTo>
                    <a:pt x="13218" y="14158"/>
                  </a:lnTo>
                  <a:lnTo>
                    <a:pt x="13218" y="13250"/>
                  </a:lnTo>
                  <a:lnTo>
                    <a:pt x="13863" y="12887"/>
                  </a:lnTo>
                  <a:lnTo>
                    <a:pt x="13863" y="12524"/>
                  </a:lnTo>
                  <a:lnTo>
                    <a:pt x="15152" y="12524"/>
                  </a:lnTo>
                  <a:lnTo>
                    <a:pt x="15152" y="13250"/>
                  </a:lnTo>
                  <a:lnTo>
                    <a:pt x="14507" y="13250"/>
                  </a:lnTo>
                  <a:lnTo>
                    <a:pt x="14507" y="13613"/>
                  </a:lnTo>
                  <a:close/>
                  <a:moveTo>
                    <a:pt x="19666" y="14158"/>
                  </a:moveTo>
                  <a:lnTo>
                    <a:pt x="19343" y="13795"/>
                  </a:lnTo>
                  <a:lnTo>
                    <a:pt x="19343" y="13613"/>
                  </a:lnTo>
                  <a:lnTo>
                    <a:pt x="19666" y="13250"/>
                  </a:lnTo>
                  <a:lnTo>
                    <a:pt x="19666" y="14158"/>
                  </a:lnTo>
                  <a:close/>
                  <a:moveTo>
                    <a:pt x="17409" y="13795"/>
                  </a:moveTo>
                  <a:lnTo>
                    <a:pt x="17409" y="14521"/>
                  </a:lnTo>
                  <a:lnTo>
                    <a:pt x="15475" y="14521"/>
                  </a:lnTo>
                  <a:lnTo>
                    <a:pt x="15475" y="14158"/>
                  </a:lnTo>
                  <a:lnTo>
                    <a:pt x="16119" y="14158"/>
                  </a:lnTo>
                  <a:lnTo>
                    <a:pt x="16119" y="13795"/>
                  </a:lnTo>
                  <a:lnTo>
                    <a:pt x="17409" y="13795"/>
                  </a:lnTo>
                  <a:close/>
                  <a:moveTo>
                    <a:pt x="18699" y="14158"/>
                  </a:moveTo>
                  <a:lnTo>
                    <a:pt x="18699" y="13795"/>
                  </a:lnTo>
                  <a:lnTo>
                    <a:pt x="18699" y="14158"/>
                  </a:lnTo>
                  <a:close/>
                  <a:moveTo>
                    <a:pt x="20310" y="14521"/>
                  </a:moveTo>
                  <a:lnTo>
                    <a:pt x="20310" y="13795"/>
                  </a:lnTo>
                  <a:lnTo>
                    <a:pt x="20955" y="14158"/>
                  </a:lnTo>
                  <a:lnTo>
                    <a:pt x="20955" y="14521"/>
                  </a:lnTo>
                  <a:lnTo>
                    <a:pt x="20310" y="14521"/>
                  </a:lnTo>
                  <a:close/>
                  <a:moveTo>
                    <a:pt x="11928" y="18333"/>
                  </a:moveTo>
                  <a:lnTo>
                    <a:pt x="11928" y="18877"/>
                  </a:lnTo>
                  <a:lnTo>
                    <a:pt x="11284" y="18877"/>
                  </a:lnTo>
                  <a:lnTo>
                    <a:pt x="11284" y="17607"/>
                  </a:lnTo>
                  <a:lnTo>
                    <a:pt x="11928" y="17607"/>
                  </a:lnTo>
                  <a:lnTo>
                    <a:pt x="11928" y="17244"/>
                  </a:lnTo>
                  <a:lnTo>
                    <a:pt x="12573" y="16881"/>
                  </a:lnTo>
                  <a:lnTo>
                    <a:pt x="12573" y="17244"/>
                  </a:lnTo>
                  <a:lnTo>
                    <a:pt x="13218" y="16881"/>
                  </a:lnTo>
                  <a:lnTo>
                    <a:pt x="13863" y="16881"/>
                  </a:lnTo>
                  <a:lnTo>
                    <a:pt x="13863" y="16336"/>
                  </a:lnTo>
                  <a:lnTo>
                    <a:pt x="14507" y="16336"/>
                  </a:lnTo>
                  <a:lnTo>
                    <a:pt x="14507" y="15973"/>
                  </a:lnTo>
                  <a:lnTo>
                    <a:pt x="15152" y="16336"/>
                  </a:lnTo>
                  <a:lnTo>
                    <a:pt x="15475" y="16336"/>
                  </a:lnTo>
                  <a:lnTo>
                    <a:pt x="15475" y="17244"/>
                  </a:lnTo>
                  <a:lnTo>
                    <a:pt x="15152" y="17244"/>
                  </a:lnTo>
                  <a:lnTo>
                    <a:pt x="15475" y="17244"/>
                  </a:lnTo>
                  <a:lnTo>
                    <a:pt x="15475" y="16881"/>
                  </a:lnTo>
                  <a:lnTo>
                    <a:pt x="16764" y="16881"/>
                  </a:lnTo>
                  <a:lnTo>
                    <a:pt x="16764" y="16518"/>
                  </a:lnTo>
                  <a:lnTo>
                    <a:pt x="16119" y="16518"/>
                  </a:lnTo>
                  <a:lnTo>
                    <a:pt x="16764" y="16518"/>
                  </a:lnTo>
                  <a:lnTo>
                    <a:pt x="16764" y="16336"/>
                  </a:lnTo>
                  <a:lnTo>
                    <a:pt x="17409" y="16336"/>
                  </a:lnTo>
                  <a:lnTo>
                    <a:pt x="17409" y="16518"/>
                  </a:lnTo>
                  <a:lnTo>
                    <a:pt x="17409" y="15973"/>
                  </a:lnTo>
                  <a:lnTo>
                    <a:pt x="18054" y="15973"/>
                  </a:lnTo>
                  <a:lnTo>
                    <a:pt x="18054" y="15610"/>
                  </a:lnTo>
                  <a:lnTo>
                    <a:pt x="18054" y="15973"/>
                  </a:lnTo>
                  <a:lnTo>
                    <a:pt x="18699" y="15973"/>
                  </a:lnTo>
                  <a:lnTo>
                    <a:pt x="18699" y="15610"/>
                  </a:lnTo>
                  <a:lnTo>
                    <a:pt x="19343" y="15610"/>
                  </a:lnTo>
                  <a:lnTo>
                    <a:pt x="19343" y="14521"/>
                  </a:lnTo>
                  <a:lnTo>
                    <a:pt x="19666" y="14521"/>
                  </a:lnTo>
                  <a:lnTo>
                    <a:pt x="19666" y="14884"/>
                  </a:lnTo>
                  <a:lnTo>
                    <a:pt x="20310" y="14884"/>
                  </a:lnTo>
                  <a:lnTo>
                    <a:pt x="20310" y="15247"/>
                  </a:lnTo>
                  <a:lnTo>
                    <a:pt x="20955" y="15247"/>
                  </a:lnTo>
                  <a:lnTo>
                    <a:pt x="20955" y="16336"/>
                  </a:lnTo>
                  <a:lnTo>
                    <a:pt x="20310" y="16336"/>
                  </a:lnTo>
                  <a:lnTo>
                    <a:pt x="21600" y="16336"/>
                  </a:lnTo>
                  <a:lnTo>
                    <a:pt x="21600" y="16518"/>
                  </a:lnTo>
                  <a:lnTo>
                    <a:pt x="20955" y="16518"/>
                  </a:lnTo>
                  <a:lnTo>
                    <a:pt x="20955" y="16881"/>
                  </a:lnTo>
                  <a:lnTo>
                    <a:pt x="21600" y="16881"/>
                  </a:lnTo>
                  <a:lnTo>
                    <a:pt x="21600" y="18696"/>
                  </a:lnTo>
                  <a:lnTo>
                    <a:pt x="20955" y="18696"/>
                  </a:lnTo>
                  <a:lnTo>
                    <a:pt x="20955" y="19603"/>
                  </a:lnTo>
                  <a:lnTo>
                    <a:pt x="20310" y="19603"/>
                  </a:lnTo>
                  <a:lnTo>
                    <a:pt x="20310" y="19240"/>
                  </a:lnTo>
                  <a:lnTo>
                    <a:pt x="20955" y="19240"/>
                  </a:lnTo>
                  <a:lnTo>
                    <a:pt x="20310" y="18877"/>
                  </a:lnTo>
                  <a:lnTo>
                    <a:pt x="20310" y="18333"/>
                  </a:lnTo>
                  <a:lnTo>
                    <a:pt x="19666" y="18333"/>
                  </a:lnTo>
                  <a:lnTo>
                    <a:pt x="19666" y="18696"/>
                  </a:lnTo>
                  <a:lnTo>
                    <a:pt x="19343" y="18696"/>
                  </a:lnTo>
                  <a:lnTo>
                    <a:pt x="19343" y="19240"/>
                  </a:lnTo>
                  <a:lnTo>
                    <a:pt x="19666" y="19603"/>
                  </a:lnTo>
                  <a:lnTo>
                    <a:pt x="19666" y="20692"/>
                  </a:lnTo>
                  <a:lnTo>
                    <a:pt x="19343" y="20692"/>
                  </a:lnTo>
                  <a:lnTo>
                    <a:pt x="19343" y="21055"/>
                  </a:lnTo>
                  <a:lnTo>
                    <a:pt x="18699" y="21055"/>
                  </a:lnTo>
                  <a:lnTo>
                    <a:pt x="19343" y="21055"/>
                  </a:lnTo>
                  <a:lnTo>
                    <a:pt x="18699" y="20692"/>
                  </a:lnTo>
                  <a:lnTo>
                    <a:pt x="18699" y="20329"/>
                  </a:lnTo>
                  <a:lnTo>
                    <a:pt x="18699" y="20692"/>
                  </a:lnTo>
                  <a:lnTo>
                    <a:pt x="18054" y="20692"/>
                  </a:lnTo>
                  <a:lnTo>
                    <a:pt x="17409" y="20329"/>
                  </a:lnTo>
                  <a:lnTo>
                    <a:pt x="16764" y="20329"/>
                  </a:lnTo>
                  <a:lnTo>
                    <a:pt x="16764" y="19966"/>
                  </a:lnTo>
                  <a:lnTo>
                    <a:pt x="16119" y="19966"/>
                  </a:lnTo>
                  <a:lnTo>
                    <a:pt x="16119" y="18877"/>
                  </a:lnTo>
                  <a:lnTo>
                    <a:pt x="15475" y="18877"/>
                  </a:lnTo>
                  <a:lnTo>
                    <a:pt x="16119" y="18696"/>
                  </a:lnTo>
                  <a:lnTo>
                    <a:pt x="16764" y="18333"/>
                  </a:lnTo>
                  <a:lnTo>
                    <a:pt x="16119" y="17970"/>
                  </a:lnTo>
                  <a:lnTo>
                    <a:pt x="16119" y="18333"/>
                  </a:lnTo>
                  <a:lnTo>
                    <a:pt x="16119" y="17607"/>
                  </a:lnTo>
                  <a:lnTo>
                    <a:pt x="15152" y="17607"/>
                  </a:lnTo>
                  <a:lnTo>
                    <a:pt x="15152" y="17244"/>
                  </a:lnTo>
                  <a:lnTo>
                    <a:pt x="15152" y="17607"/>
                  </a:lnTo>
                  <a:lnTo>
                    <a:pt x="14507" y="17607"/>
                  </a:lnTo>
                  <a:lnTo>
                    <a:pt x="15152" y="17607"/>
                  </a:lnTo>
                  <a:lnTo>
                    <a:pt x="15152" y="17970"/>
                  </a:lnTo>
                  <a:lnTo>
                    <a:pt x="14507" y="17970"/>
                  </a:lnTo>
                  <a:lnTo>
                    <a:pt x="15152" y="18333"/>
                  </a:lnTo>
                  <a:lnTo>
                    <a:pt x="14507" y="18333"/>
                  </a:lnTo>
                  <a:lnTo>
                    <a:pt x="14507" y="17970"/>
                  </a:lnTo>
                  <a:lnTo>
                    <a:pt x="13863" y="17970"/>
                  </a:lnTo>
                  <a:lnTo>
                    <a:pt x="14507" y="17970"/>
                  </a:lnTo>
                  <a:lnTo>
                    <a:pt x="13863" y="17970"/>
                  </a:lnTo>
                  <a:lnTo>
                    <a:pt x="14507" y="17970"/>
                  </a:lnTo>
                  <a:lnTo>
                    <a:pt x="13863" y="17970"/>
                  </a:lnTo>
                  <a:lnTo>
                    <a:pt x="13863" y="17607"/>
                  </a:lnTo>
                  <a:lnTo>
                    <a:pt x="13863" y="17970"/>
                  </a:lnTo>
                  <a:lnTo>
                    <a:pt x="13218" y="17970"/>
                  </a:lnTo>
                  <a:lnTo>
                    <a:pt x="13218" y="17607"/>
                  </a:lnTo>
                  <a:lnTo>
                    <a:pt x="12573" y="17607"/>
                  </a:lnTo>
                  <a:lnTo>
                    <a:pt x="12573" y="17970"/>
                  </a:lnTo>
                  <a:lnTo>
                    <a:pt x="11928" y="17970"/>
                  </a:lnTo>
                  <a:lnTo>
                    <a:pt x="11928" y="18333"/>
                  </a:lnTo>
                  <a:close/>
                  <a:moveTo>
                    <a:pt x="20310" y="14884"/>
                  </a:moveTo>
                  <a:lnTo>
                    <a:pt x="20310" y="14521"/>
                  </a:lnTo>
                  <a:lnTo>
                    <a:pt x="20310" y="14884"/>
                  </a:lnTo>
                  <a:close/>
                  <a:moveTo>
                    <a:pt x="17409" y="15610"/>
                  </a:moveTo>
                  <a:lnTo>
                    <a:pt x="17409" y="15247"/>
                  </a:lnTo>
                  <a:lnTo>
                    <a:pt x="18054" y="15247"/>
                  </a:lnTo>
                  <a:lnTo>
                    <a:pt x="18054" y="15610"/>
                  </a:lnTo>
                  <a:lnTo>
                    <a:pt x="17409" y="15610"/>
                  </a:lnTo>
                  <a:close/>
                  <a:moveTo>
                    <a:pt x="19666" y="18877"/>
                  </a:moveTo>
                  <a:lnTo>
                    <a:pt x="19666" y="18696"/>
                  </a:lnTo>
                  <a:lnTo>
                    <a:pt x="19666" y="18877"/>
                  </a:lnTo>
                  <a:close/>
                  <a:moveTo>
                    <a:pt x="11284" y="19603"/>
                  </a:moveTo>
                  <a:lnTo>
                    <a:pt x="10639" y="19240"/>
                  </a:lnTo>
                  <a:lnTo>
                    <a:pt x="11928" y="19240"/>
                  </a:lnTo>
                  <a:lnTo>
                    <a:pt x="11928" y="19603"/>
                  </a:lnTo>
                  <a:lnTo>
                    <a:pt x="11284" y="19603"/>
                  </a:lnTo>
                  <a:close/>
                  <a:moveTo>
                    <a:pt x="9672" y="20692"/>
                  </a:moveTo>
                  <a:lnTo>
                    <a:pt x="9672" y="20329"/>
                  </a:lnTo>
                  <a:lnTo>
                    <a:pt x="9027" y="20692"/>
                  </a:lnTo>
                  <a:lnTo>
                    <a:pt x="9027" y="20329"/>
                  </a:lnTo>
                  <a:lnTo>
                    <a:pt x="10316" y="20329"/>
                  </a:lnTo>
                  <a:lnTo>
                    <a:pt x="9672" y="20692"/>
                  </a:lnTo>
                  <a:close/>
                  <a:moveTo>
                    <a:pt x="6770" y="21600"/>
                  </a:moveTo>
                  <a:lnTo>
                    <a:pt x="6770" y="21418"/>
                  </a:lnTo>
                  <a:lnTo>
                    <a:pt x="7415" y="21418"/>
                  </a:lnTo>
                  <a:lnTo>
                    <a:pt x="7415" y="21600"/>
                  </a:lnTo>
                  <a:lnTo>
                    <a:pt x="6770" y="2160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85" name="Freeform 49"/>
            <p:cNvSpPr/>
            <p:nvPr/>
          </p:nvSpPr>
          <p:spPr>
            <a:xfrm>
              <a:off x="3997053" y="2239713"/>
              <a:ext cx="12701" cy="30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18277"/>
                  </a:moveTo>
                  <a:lnTo>
                    <a:pt x="12960" y="21600"/>
                  </a:lnTo>
                  <a:lnTo>
                    <a:pt x="0" y="21600"/>
                  </a:lnTo>
                  <a:lnTo>
                    <a:pt x="0" y="1662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12960" y="1662"/>
                  </a:lnTo>
                  <a:lnTo>
                    <a:pt x="21600" y="1662"/>
                  </a:lnTo>
                  <a:lnTo>
                    <a:pt x="21600" y="4985"/>
                  </a:lnTo>
                  <a:lnTo>
                    <a:pt x="12960" y="4985"/>
                  </a:lnTo>
                  <a:lnTo>
                    <a:pt x="12960" y="8308"/>
                  </a:lnTo>
                  <a:lnTo>
                    <a:pt x="21600" y="8308"/>
                  </a:lnTo>
                  <a:lnTo>
                    <a:pt x="12960" y="11631"/>
                  </a:lnTo>
                  <a:lnTo>
                    <a:pt x="21600" y="11631"/>
                  </a:lnTo>
                  <a:lnTo>
                    <a:pt x="21600" y="18277"/>
                  </a:lnTo>
                  <a:lnTo>
                    <a:pt x="12960" y="18277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86" name="Freeform 50"/>
            <p:cNvSpPr/>
            <p:nvPr/>
          </p:nvSpPr>
          <p:spPr>
            <a:xfrm>
              <a:off x="3721225" y="2106363"/>
              <a:ext cx="354807" cy="33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20" y="16698"/>
                  </a:moveTo>
                  <a:lnTo>
                    <a:pt x="17831" y="18230"/>
                  </a:lnTo>
                  <a:lnTo>
                    <a:pt x="17106" y="18230"/>
                  </a:lnTo>
                  <a:lnTo>
                    <a:pt x="16816" y="18383"/>
                  </a:lnTo>
                  <a:lnTo>
                    <a:pt x="14932" y="18383"/>
                  </a:lnTo>
                  <a:lnTo>
                    <a:pt x="14062" y="19302"/>
                  </a:lnTo>
                  <a:lnTo>
                    <a:pt x="13772" y="19915"/>
                  </a:lnTo>
                  <a:lnTo>
                    <a:pt x="13482" y="20221"/>
                  </a:lnTo>
                  <a:lnTo>
                    <a:pt x="13192" y="20681"/>
                  </a:lnTo>
                  <a:lnTo>
                    <a:pt x="12757" y="20681"/>
                  </a:lnTo>
                  <a:lnTo>
                    <a:pt x="12467" y="20528"/>
                  </a:lnTo>
                  <a:lnTo>
                    <a:pt x="11887" y="20528"/>
                  </a:lnTo>
                  <a:lnTo>
                    <a:pt x="11017" y="20221"/>
                  </a:lnTo>
                  <a:lnTo>
                    <a:pt x="9713" y="20221"/>
                  </a:lnTo>
                  <a:lnTo>
                    <a:pt x="9713" y="20528"/>
                  </a:lnTo>
                  <a:lnTo>
                    <a:pt x="9423" y="20221"/>
                  </a:lnTo>
                  <a:lnTo>
                    <a:pt x="8843" y="20221"/>
                  </a:lnTo>
                  <a:lnTo>
                    <a:pt x="8843" y="21294"/>
                  </a:lnTo>
                  <a:lnTo>
                    <a:pt x="8698" y="21294"/>
                  </a:lnTo>
                  <a:lnTo>
                    <a:pt x="8698" y="21600"/>
                  </a:lnTo>
                  <a:lnTo>
                    <a:pt x="8408" y="21600"/>
                  </a:lnTo>
                  <a:lnTo>
                    <a:pt x="8408" y="20987"/>
                  </a:lnTo>
                  <a:lnTo>
                    <a:pt x="8118" y="20987"/>
                  </a:lnTo>
                  <a:lnTo>
                    <a:pt x="8118" y="20221"/>
                  </a:lnTo>
                  <a:lnTo>
                    <a:pt x="7828" y="20221"/>
                  </a:lnTo>
                  <a:lnTo>
                    <a:pt x="7828" y="19915"/>
                  </a:lnTo>
                  <a:lnTo>
                    <a:pt x="7538" y="19609"/>
                  </a:lnTo>
                  <a:lnTo>
                    <a:pt x="7248" y="19609"/>
                  </a:lnTo>
                  <a:lnTo>
                    <a:pt x="7248" y="18996"/>
                  </a:lnTo>
                  <a:lnTo>
                    <a:pt x="6958" y="18996"/>
                  </a:lnTo>
                  <a:lnTo>
                    <a:pt x="6958" y="18383"/>
                  </a:lnTo>
                  <a:lnTo>
                    <a:pt x="6668" y="18383"/>
                  </a:lnTo>
                  <a:lnTo>
                    <a:pt x="6958" y="18230"/>
                  </a:lnTo>
                  <a:lnTo>
                    <a:pt x="6668" y="18230"/>
                  </a:lnTo>
                  <a:lnTo>
                    <a:pt x="6668" y="17923"/>
                  </a:lnTo>
                  <a:lnTo>
                    <a:pt x="6523" y="17617"/>
                  </a:lnTo>
                  <a:lnTo>
                    <a:pt x="6523" y="17004"/>
                  </a:lnTo>
                  <a:lnTo>
                    <a:pt x="6234" y="17004"/>
                  </a:lnTo>
                  <a:lnTo>
                    <a:pt x="6234" y="16698"/>
                  </a:lnTo>
                  <a:lnTo>
                    <a:pt x="5944" y="16698"/>
                  </a:lnTo>
                  <a:lnTo>
                    <a:pt x="5944" y="16391"/>
                  </a:lnTo>
                  <a:lnTo>
                    <a:pt x="5364" y="16391"/>
                  </a:lnTo>
                  <a:lnTo>
                    <a:pt x="5364" y="16238"/>
                  </a:lnTo>
                  <a:lnTo>
                    <a:pt x="5074" y="16238"/>
                  </a:lnTo>
                  <a:lnTo>
                    <a:pt x="5074" y="15626"/>
                  </a:lnTo>
                  <a:lnTo>
                    <a:pt x="4784" y="15626"/>
                  </a:lnTo>
                  <a:lnTo>
                    <a:pt x="4784" y="15319"/>
                  </a:lnTo>
                  <a:lnTo>
                    <a:pt x="4639" y="15166"/>
                  </a:lnTo>
                  <a:lnTo>
                    <a:pt x="4784" y="14860"/>
                  </a:lnTo>
                  <a:lnTo>
                    <a:pt x="4639" y="14553"/>
                  </a:lnTo>
                  <a:lnTo>
                    <a:pt x="4639" y="12868"/>
                  </a:lnTo>
                  <a:lnTo>
                    <a:pt x="4349" y="12868"/>
                  </a:lnTo>
                  <a:lnTo>
                    <a:pt x="4639" y="12868"/>
                  </a:lnTo>
                  <a:lnTo>
                    <a:pt x="4349" y="12562"/>
                  </a:lnTo>
                  <a:lnTo>
                    <a:pt x="4349" y="12255"/>
                  </a:lnTo>
                  <a:lnTo>
                    <a:pt x="4059" y="11949"/>
                  </a:lnTo>
                  <a:lnTo>
                    <a:pt x="4059" y="11643"/>
                  </a:lnTo>
                  <a:lnTo>
                    <a:pt x="3479" y="11030"/>
                  </a:lnTo>
                  <a:lnTo>
                    <a:pt x="3189" y="11030"/>
                  </a:lnTo>
                  <a:lnTo>
                    <a:pt x="3189" y="10877"/>
                  </a:lnTo>
                  <a:lnTo>
                    <a:pt x="3189" y="11030"/>
                  </a:lnTo>
                  <a:lnTo>
                    <a:pt x="2899" y="11030"/>
                  </a:lnTo>
                  <a:lnTo>
                    <a:pt x="2899" y="10570"/>
                  </a:lnTo>
                  <a:lnTo>
                    <a:pt x="2609" y="10570"/>
                  </a:lnTo>
                  <a:lnTo>
                    <a:pt x="2609" y="9345"/>
                  </a:lnTo>
                  <a:lnTo>
                    <a:pt x="2464" y="9038"/>
                  </a:lnTo>
                  <a:lnTo>
                    <a:pt x="2464" y="8885"/>
                  </a:lnTo>
                  <a:lnTo>
                    <a:pt x="2464" y="9038"/>
                  </a:lnTo>
                  <a:lnTo>
                    <a:pt x="2174" y="9038"/>
                  </a:lnTo>
                  <a:lnTo>
                    <a:pt x="2174" y="8579"/>
                  </a:lnTo>
                  <a:lnTo>
                    <a:pt x="1885" y="8579"/>
                  </a:lnTo>
                  <a:lnTo>
                    <a:pt x="1885" y="7966"/>
                  </a:lnTo>
                  <a:lnTo>
                    <a:pt x="1595" y="7660"/>
                  </a:lnTo>
                  <a:lnTo>
                    <a:pt x="1595" y="7353"/>
                  </a:lnTo>
                  <a:lnTo>
                    <a:pt x="1305" y="7353"/>
                  </a:lnTo>
                  <a:lnTo>
                    <a:pt x="1305" y="6894"/>
                  </a:lnTo>
                  <a:lnTo>
                    <a:pt x="1015" y="6894"/>
                  </a:lnTo>
                  <a:lnTo>
                    <a:pt x="1015" y="6281"/>
                  </a:lnTo>
                  <a:lnTo>
                    <a:pt x="725" y="6281"/>
                  </a:lnTo>
                  <a:lnTo>
                    <a:pt x="725" y="5974"/>
                  </a:lnTo>
                  <a:lnTo>
                    <a:pt x="435" y="5668"/>
                  </a:lnTo>
                  <a:lnTo>
                    <a:pt x="0" y="5668"/>
                  </a:lnTo>
                  <a:lnTo>
                    <a:pt x="290" y="5362"/>
                  </a:lnTo>
                  <a:lnTo>
                    <a:pt x="290" y="4289"/>
                  </a:lnTo>
                  <a:lnTo>
                    <a:pt x="435" y="3983"/>
                  </a:lnTo>
                  <a:lnTo>
                    <a:pt x="1015" y="3983"/>
                  </a:lnTo>
                  <a:lnTo>
                    <a:pt x="1595" y="4289"/>
                  </a:lnTo>
                  <a:lnTo>
                    <a:pt x="2174" y="3677"/>
                  </a:lnTo>
                  <a:lnTo>
                    <a:pt x="2174" y="3370"/>
                  </a:lnTo>
                  <a:lnTo>
                    <a:pt x="2609" y="3064"/>
                  </a:lnTo>
                  <a:lnTo>
                    <a:pt x="2899" y="3064"/>
                  </a:lnTo>
                  <a:lnTo>
                    <a:pt x="3189" y="2604"/>
                  </a:lnTo>
                  <a:lnTo>
                    <a:pt x="3479" y="2298"/>
                  </a:lnTo>
                  <a:lnTo>
                    <a:pt x="3189" y="1685"/>
                  </a:lnTo>
                  <a:lnTo>
                    <a:pt x="2899" y="1685"/>
                  </a:lnTo>
                  <a:lnTo>
                    <a:pt x="2899" y="1379"/>
                  </a:lnTo>
                  <a:lnTo>
                    <a:pt x="2464" y="766"/>
                  </a:lnTo>
                  <a:lnTo>
                    <a:pt x="3189" y="766"/>
                  </a:lnTo>
                  <a:lnTo>
                    <a:pt x="3479" y="613"/>
                  </a:lnTo>
                  <a:lnTo>
                    <a:pt x="4059" y="613"/>
                  </a:lnTo>
                  <a:lnTo>
                    <a:pt x="4639" y="306"/>
                  </a:lnTo>
                  <a:lnTo>
                    <a:pt x="4784" y="0"/>
                  </a:lnTo>
                  <a:lnTo>
                    <a:pt x="5074" y="0"/>
                  </a:lnTo>
                  <a:lnTo>
                    <a:pt x="5654" y="306"/>
                  </a:lnTo>
                  <a:lnTo>
                    <a:pt x="5944" y="306"/>
                  </a:lnTo>
                  <a:lnTo>
                    <a:pt x="6958" y="1072"/>
                  </a:lnTo>
                  <a:lnTo>
                    <a:pt x="7828" y="1379"/>
                  </a:lnTo>
                  <a:lnTo>
                    <a:pt x="8698" y="2298"/>
                  </a:lnTo>
                  <a:lnTo>
                    <a:pt x="8698" y="2604"/>
                  </a:lnTo>
                  <a:lnTo>
                    <a:pt x="9423" y="3064"/>
                  </a:lnTo>
                  <a:lnTo>
                    <a:pt x="10583" y="4289"/>
                  </a:lnTo>
                  <a:lnTo>
                    <a:pt x="12757" y="4289"/>
                  </a:lnTo>
                  <a:lnTo>
                    <a:pt x="13192" y="4596"/>
                  </a:lnTo>
                  <a:lnTo>
                    <a:pt x="13482" y="4902"/>
                  </a:lnTo>
                  <a:lnTo>
                    <a:pt x="13482" y="5055"/>
                  </a:lnTo>
                  <a:lnTo>
                    <a:pt x="14352" y="5055"/>
                  </a:lnTo>
                  <a:lnTo>
                    <a:pt x="14352" y="5668"/>
                  </a:lnTo>
                  <a:lnTo>
                    <a:pt x="14642" y="5668"/>
                  </a:lnTo>
                  <a:lnTo>
                    <a:pt x="14642" y="6281"/>
                  </a:lnTo>
                  <a:lnTo>
                    <a:pt x="14932" y="6587"/>
                  </a:lnTo>
                  <a:lnTo>
                    <a:pt x="14932" y="6281"/>
                  </a:lnTo>
                  <a:lnTo>
                    <a:pt x="14932" y="6587"/>
                  </a:lnTo>
                  <a:lnTo>
                    <a:pt x="15221" y="6587"/>
                  </a:lnTo>
                  <a:lnTo>
                    <a:pt x="14932" y="6587"/>
                  </a:lnTo>
                  <a:lnTo>
                    <a:pt x="15221" y="6894"/>
                  </a:lnTo>
                  <a:lnTo>
                    <a:pt x="15221" y="7047"/>
                  </a:lnTo>
                  <a:lnTo>
                    <a:pt x="15366" y="7047"/>
                  </a:lnTo>
                  <a:lnTo>
                    <a:pt x="15366" y="7353"/>
                  </a:lnTo>
                  <a:lnTo>
                    <a:pt x="15946" y="7353"/>
                  </a:lnTo>
                  <a:lnTo>
                    <a:pt x="15946" y="7966"/>
                  </a:lnTo>
                  <a:lnTo>
                    <a:pt x="16236" y="8272"/>
                  </a:lnTo>
                  <a:lnTo>
                    <a:pt x="15946" y="8579"/>
                  </a:lnTo>
                  <a:lnTo>
                    <a:pt x="15946" y="8272"/>
                  </a:lnTo>
                  <a:lnTo>
                    <a:pt x="15946" y="8885"/>
                  </a:lnTo>
                  <a:lnTo>
                    <a:pt x="16236" y="9038"/>
                  </a:lnTo>
                  <a:lnTo>
                    <a:pt x="15946" y="9038"/>
                  </a:lnTo>
                  <a:lnTo>
                    <a:pt x="16236" y="9345"/>
                  </a:lnTo>
                  <a:lnTo>
                    <a:pt x="16526" y="9345"/>
                  </a:lnTo>
                  <a:lnTo>
                    <a:pt x="16526" y="9957"/>
                  </a:lnTo>
                  <a:lnTo>
                    <a:pt x="16816" y="10264"/>
                  </a:lnTo>
                  <a:lnTo>
                    <a:pt x="16816" y="10570"/>
                  </a:lnTo>
                  <a:lnTo>
                    <a:pt x="17251" y="10570"/>
                  </a:lnTo>
                  <a:lnTo>
                    <a:pt x="17251" y="11030"/>
                  </a:lnTo>
                  <a:lnTo>
                    <a:pt x="17541" y="11030"/>
                  </a:lnTo>
                  <a:lnTo>
                    <a:pt x="18556" y="12868"/>
                  </a:lnTo>
                  <a:lnTo>
                    <a:pt x="21020" y="13174"/>
                  </a:lnTo>
                  <a:lnTo>
                    <a:pt x="21600" y="13940"/>
                  </a:lnTo>
                  <a:lnTo>
                    <a:pt x="21310" y="15166"/>
                  </a:lnTo>
                  <a:lnTo>
                    <a:pt x="21020" y="16698"/>
                  </a:lnTo>
                  <a:close/>
                  <a:moveTo>
                    <a:pt x="7538" y="20681"/>
                  </a:moveTo>
                  <a:lnTo>
                    <a:pt x="7538" y="20987"/>
                  </a:lnTo>
                  <a:lnTo>
                    <a:pt x="7538" y="20681"/>
                  </a:lnTo>
                  <a:close/>
                  <a:moveTo>
                    <a:pt x="7828" y="21294"/>
                  </a:moveTo>
                  <a:lnTo>
                    <a:pt x="7538" y="21294"/>
                  </a:lnTo>
                  <a:lnTo>
                    <a:pt x="7538" y="20987"/>
                  </a:lnTo>
                  <a:lnTo>
                    <a:pt x="7248" y="20987"/>
                  </a:lnTo>
                  <a:lnTo>
                    <a:pt x="7828" y="20987"/>
                  </a:lnTo>
                  <a:lnTo>
                    <a:pt x="7828" y="21294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87" name="Freeform 51"/>
            <p:cNvSpPr/>
            <p:nvPr/>
          </p:nvSpPr>
          <p:spPr>
            <a:xfrm>
              <a:off x="4881688" y="274533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88" name="Freeform 52"/>
            <p:cNvSpPr/>
            <p:nvPr/>
          </p:nvSpPr>
          <p:spPr>
            <a:xfrm>
              <a:off x="5264275" y="1963488"/>
              <a:ext cx="57151" cy="119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10368"/>
                  </a:moveTo>
                  <a:lnTo>
                    <a:pt x="1800" y="9504"/>
                  </a:lnTo>
                  <a:lnTo>
                    <a:pt x="1800" y="7344"/>
                  </a:lnTo>
                  <a:lnTo>
                    <a:pt x="0" y="7344"/>
                  </a:lnTo>
                  <a:lnTo>
                    <a:pt x="0" y="8208"/>
                  </a:lnTo>
                  <a:lnTo>
                    <a:pt x="0" y="7344"/>
                  </a:lnTo>
                  <a:lnTo>
                    <a:pt x="0" y="8208"/>
                  </a:lnTo>
                  <a:lnTo>
                    <a:pt x="0" y="7344"/>
                  </a:lnTo>
                  <a:lnTo>
                    <a:pt x="1800" y="7344"/>
                  </a:lnTo>
                  <a:lnTo>
                    <a:pt x="1800" y="6480"/>
                  </a:lnTo>
                  <a:lnTo>
                    <a:pt x="0" y="6480"/>
                  </a:lnTo>
                  <a:lnTo>
                    <a:pt x="1800" y="6480"/>
                  </a:lnTo>
                  <a:lnTo>
                    <a:pt x="1800" y="7344"/>
                  </a:lnTo>
                  <a:lnTo>
                    <a:pt x="1800" y="6480"/>
                  </a:lnTo>
                  <a:lnTo>
                    <a:pt x="3600" y="6480"/>
                  </a:lnTo>
                  <a:lnTo>
                    <a:pt x="3600" y="7344"/>
                  </a:lnTo>
                  <a:lnTo>
                    <a:pt x="5400" y="7344"/>
                  </a:lnTo>
                  <a:lnTo>
                    <a:pt x="5400" y="6480"/>
                  </a:lnTo>
                  <a:lnTo>
                    <a:pt x="3600" y="6480"/>
                  </a:lnTo>
                  <a:lnTo>
                    <a:pt x="3600" y="3888"/>
                  </a:lnTo>
                  <a:lnTo>
                    <a:pt x="1800" y="3888"/>
                  </a:lnTo>
                  <a:lnTo>
                    <a:pt x="1800" y="3024"/>
                  </a:lnTo>
                  <a:lnTo>
                    <a:pt x="3600" y="3024"/>
                  </a:lnTo>
                  <a:lnTo>
                    <a:pt x="3600" y="2160"/>
                  </a:lnTo>
                  <a:lnTo>
                    <a:pt x="5400" y="1728"/>
                  </a:lnTo>
                  <a:lnTo>
                    <a:pt x="5400" y="864"/>
                  </a:lnTo>
                  <a:lnTo>
                    <a:pt x="13500" y="864"/>
                  </a:lnTo>
                  <a:lnTo>
                    <a:pt x="13500" y="0"/>
                  </a:lnTo>
                  <a:lnTo>
                    <a:pt x="15300" y="864"/>
                  </a:lnTo>
                  <a:lnTo>
                    <a:pt x="15300" y="1728"/>
                  </a:lnTo>
                  <a:lnTo>
                    <a:pt x="17100" y="2160"/>
                  </a:lnTo>
                  <a:lnTo>
                    <a:pt x="17100" y="3024"/>
                  </a:lnTo>
                  <a:lnTo>
                    <a:pt x="18000" y="3024"/>
                  </a:lnTo>
                  <a:lnTo>
                    <a:pt x="18000" y="3888"/>
                  </a:lnTo>
                  <a:lnTo>
                    <a:pt x="19800" y="4752"/>
                  </a:lnTo>
                  <a:lnTo>
                    <a:pt x="19800" y="10368"/>
                  </a:lnTo>
                  <a:lnTo>
                    <a:pt x="21600" y="10368"/>
                  </a:lnTo>
                  <a:lnTo>
                    <a:pt x="19800" y="12096"/>
                  </a:lnTo>
                  <a:lnTo>
                    <a:pt x="19800" y="12960"/>
                  </a:lnTo>
                  <a:lnTo>
                    <a:pt x="17100" y="14256"/>
                  </a:lnTo>
                  <a:lnTo>
                    <a:pt x="17100" y="13824"/>
                  </a:lnTo>
                  <a:lnTo>
                    <a:pt x="17100" y="14256"/>
                  </a:lnTo>
                  <a:lnTo>
                    <a:pt x="15300" y="13824"/>
                  </a:lnTo>
                  <a:lnTo>
                    <a:pt x="13500" y="14256"/>
                  </a:lnTo>
                  <a:lnTo>
                    <a:pt x="15300" y="14256"/>
                  </a:lnTo>
                  <a:lnTo>
                    <a:pt x="15300" y="15120"/>
                  </a:lnTo>
                  <a:lnTo>
                    <a:pt x="13500" y="15120"/>
                  </a:lnTo>
                  <a:lnTo>
                    <a:pt x="13500" y="14256"/>
                  </a:lnTo>
                  <a:lnTo>
                    <a:pt x="13500" y="15120"/>
                  </a:lnTo>
                  <a:lnTo>
                    <a:pt x="11700" y="15120"/>
                  </a:lnTo>
                  <a:lnTo>
                    <a:pt x="11700" y="14256"/>
                  </a:lnTo>
                  <a:lnTo>
                    <a:pt x="8100" y="14256"/>
                  </a:lnTo>
                  <a:lnTo>
                    <a:pt x="8100" y="15120"/>
                  </a:lnTo>
                  <a:lnTo>
                    <a:pt x="9900" y="15120"/>
                  </a:lnTo>
                  <a:lnTo>
                    <a:pt x="8100" y="15984"/>
                  </a:lnTo>
                  <a:lnTo>
                    <a:pt x="8100" y="15120"/>
                  </a:lnTo>
                  <a:lnTo>
                    <a:pt x="7200" y="15120"/>
                  </a:lnTo>
                  <a:lnTo>
                    <a:pt x="7200" y="15984"/>
                  </a:lnTo>
                  <a:lnTo>
                    <a:pt x="8100" y="15984"/>
                  </a:lnTo>
                  <a:lnTo>
                    <a:pt x="7200" y="16848"/>
                  </a:lnTo>
                  <a:lnTo>
                    <a:pt x="7200" y="15984"/>
                  </a:lnTo>
                  <a:lnTo>
                    <a:pt x="5400" y="15984"/>
                  </a:lnTo>
                  <a:lnTo>
                    <a:pt x="7200" y="15984"/>
                  </a:lnTo>
                  <a:lnTo>
                    <a:pt x="7200" y="15120"/>
                  </a:lnTo>
                  <a:lnTo>
                    <a:pt x="5400" y="15984"/>
                  </a:lnTo>
                  <a:lnTo>
                    <a:pt x="5400" y="16848"/>
                  </a:lnTo>
                  <a:lnTo>
                    <a:pt x="3600" y="16848"/>
                  </a:lnTo>
                  <a:lnTo>
                    <a:pt x="3600" y="15984"/>
                  </a:lnTo>
                  <a:lnTo>
                    <a:pt x="3600" y="16848"/>
                  </a:lnTo>
                  <a:lnTo>
                    <a:pt x="1800" y="17712"/>
                  </a:lnTo>
                  <a:lnTo>
                    <a:pt x="1800" y="15984"/>
                  </a:lnTo>
                  <a:lnTo>
                    <a:pt x="0" y="15984"/>
                  </a:lnTo>
                  <a:lnTo>
                    <a:pt x="0" y="15120"/>
                  </a:lnTo>
                  <a:lnTo>
                    <a:pt x="1800" y="15984"/>
                  </a:lnTo>
                  <a:lnTo>
                    <a:pt x="1800" y="15120"/>
                  </a:lnTo>
                  <a:lnTo>
                    <a:pt x="3600" y="15120"/>
                  </a:lnTo>
                  <a:lnTo>
                    <a:pt x="1800" y="15120"/>
                  </a:lnTo>
                  <a:lnTo>
                    <a:pt x="1800" y="14256"/>
                  </a:lnTo>
                  <a:lnTo>
                    <a:pt x="0" y="14256"/>
                  </a:lnTo>
                  <a:lnTo>
                    <a:pt x="0" y="13824"/>
                  </a:lnTo>
                  <a:lnTo>
                    <a:pt x="1800" y="14256"/>
                  </a:lnTo>
                  <a:lnTo>
                    <a:pt x="1800" y="12096"/>
                  </a:lnTo>
                  <a:lnTo>
                    <a:pt x="3600" y="12096"/>
                  </a:lnTo>
                  <a:lnTo>
                    <a:pt x="1800" y="12096"/>
                  </a:lnTo>
                  <a:lnTo>
                    <a:pt x="3600" y="11232"/>
                  </a:lnTo>
                  <a:lnTo>
                    <a:pt x="3600" y="10368"/>
                  </a:lnTo>
                  <a:lnTo>
                    <a:pt x="3600" y="11232"/>
                  </a:lnTo>
                  <a:lnTo>
                    <a:pt x="1800" y="10368"/>
                  </a:lnTo>
                  <a:lnTo>
                    <a:pt x="3600" y="10368"/>
                  </a:lnTo>
                  <a:close/>
                  <a:moveTo>
                    <a:pt x="1800" y="3024"/>
                  </a:moveTo>
                  <a:lnTo>
                    <a:pt x="1800" y="3888"/>
                  </a:lnTo>
                  <a:lnTo>
                    <a:pt x="1800" y="3024"/>
                  </a:lnTo>
                  <a:close/>
                  <a:moveTo>
                    <a:pt x="1800" y="8640"/>
                  </a:moveTo>
                  <a:lnTo>
                    <a:pt x="0" y="8640"/>
                  </a:lnTo>
                  <a:lnTo>
                    <a:pt x="0" y="8208"/>
                  </a:lnTo>
                  <a:lnTo>
                    <a:pt x="1800" y="8208"/>
                  </a:lnTo>
                  <a:lnTo>
                    <a:pt x="1800" y="8640"/>
                  </a:lnTo>
                  <a:close/>
                  <a:moveTo>
                    <a:pt x="17100" y="14256"/>
                  </a:moveTo>
                  <a:lnTo>
                    <a:pt x="17100" y="15120"/>
                  </a:lnTo>
                  <a:lnTo>
                    <a:pt x="15300" y="15120"/>
                  </a:lnTo>
                  <a:lnTo>
                    <a:pt x="15300" y="14256"/>
                  </a:lnTo>
                  <a:lnTo>
                    <a:pt x="17100" y="14256"/>
                  </a:lnTo>
                  <a:close/>
                  <a:moveTo>
                    <a:pt x="11700" y="14256"/>
                  </a:moveTo>
                  <a:lnTo>
                    <a:pt x="9900" y="15120"/>
                  </a:lnTo>
                  <a:lnTo>
                    <a:pt x="11700" y="15120"/>
                  </a:lnTo>
                  <a:lnTo>
                    <a:pt x="11700" y="15984"/>
                  </a:lnTo>
                  <a:lnTo>
                    <a:pt x="9900" y="15120"/>
                  </a:lnTo>
                  <a:lnTo>
                    <a:pt x="9900" y="14256"/>
                  </a:lnTo>
                  <a:lnTo>
                    <a:pt x="11700" y="14256"/>
                  </a:lnTo>
                  <a:close/>
                  <a:moveTo>
                    <a:pt x="1800" y="16848"/>
                  </a:moveTo>
                  <a:lnTo>
                    <a:pt x="0" y="16848"/>
                  </a:lnTo>
                  <a:lnTo>
                    <a:pt x="0" y="15984"/>
                  </a:lnTo>
                  <a:lnTo>
                    <a:pt x="1800" y="16848"/>
                  </a:lnTo>
                  <a:close/>
                  <a:moveTo>
                    <a:pt x="3600" y="20304"/>
                  </a:moveTo>
                  <a:lnTo>
                    <a:pt x="5400" y="20304"/>
                  </a:lnTo>
                  <a:lnTo>
                    <a:pt x="5400" y="20736"/>
                  </a:lnTo>
                  <a:lnTo>
                    <a:pt x="3600" y="20736"/>
                  </a:lnTo>
                  <a:lnTo>
                    <a:pt x="3600" y="21600"/>
                  </a:lnTo>
                  <a:lnTo>
                    <a:pt x="0" y="21600"/>
                  </a:lnTo>
                  <a:lnTo>
                    <a:pt x="0" y="20736"/>
                  </a:lnTo>
                  <a:lnTo>
                    <a:pt x="1800" y="20736"/>
                  </a:lnTo>
                  <a:lnTo>
                    <a:pt x="3600" y="20304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89" name="Freeform 53"/>
            <p:cNvSpPr/>
            <p:nvPr/>
          </p:nvSpPr>
          <p:spPr>
            <a:xfrm>
              <a:off x="4478463" y="2575470"/>
              <a:ext cx="40482" cy="80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41" y="5082"/>
                  </a:moveTo>
                  <a:lnTo>
                    <a:pt x="0" y="5082"/>
                  </a:lnTo>
                  <a:lnTo>
                    <a:pt x="2541" y="5082"/>
                  </a:lnTo>
                  <a:close/>
                  <a:moveTo>
                    <a:pt x="19059" y="17788"/>
                  </a:moveTo>
                  <a:lnTo>
                    <a:pt x="19059" y="19059"/>
                  </a:lnTo>
                  <a:lnTo>
                    <a:pt x="16518" y="20329"/>
                  </a:lnTo>
                  <a:lnTo>
                    <a:pt x="15247" y="20329"/>
                  </a:lnTo>
                  <a:lnTo>
                    <a:pt x="12706" y="21600"/>
                  </a:lnTo>
                  <a:lnTo>
                    <a:pt x="5082" y="21600"/>
                  </a:lnTo>
                  <a:lnTo>
                    <a:pt x="5082" y="19059"/>
                  </a:lnTo>
                  <a:lnTo>
                    <a:pt x="2541" y="19059"/>
                  </a:lnTo>
                  <a:lnTo>
                    <a:pt x="2541" y="10800"/>
                  </a:lnTo>
                  <a:lnTo>
                    <a:pt x="0" y="10800"/>
                  </a:lnTo>
                  <a:lnTo>
                    <a:pt x="0" y="9529"/>
                  </a:lnTo>
                  <a:lnTo>
                    <a:pt x="2541" y="9529"/>
                  </a:lnTo>
                  <a:lnTo>
                    <a:pt x="2541" y="10800"/>
                  </a:lnTo>
                  <a:lnTo>
                    <a:pt x="2541" y="5082"/>
                  </a:lnTo>
                  <a:lnTo>
                    <a:pt x="5082" y="5082"/>
                  </a:lnTo>
                  <a:lnTo>
                    <a:pt x="5082" y="2541"/>
                  </a:lnTo>
                  <a:lnTo>
                    <a:pt x="7624" y="2541"/>
                  </a:lnTo>
                  <a:lnTo>
                    <a:pt x="7624" y="1271"/>
                  </a:lnTo>
                  <a:lnTo>
                    <a:pt x="5082" y="1271"/>
                  </a:lnTo>
                  <a:lnTo>
                    <a:pt x="5082" y="2541"/>
                  </a:lnTo>
                  <a:lnTo>
                    <a:pt x="5082" y="1271"/>
                  </a:lnTo>
                  <a:lnTo>
                    <a:pt x="2541" y="1271"/>
                  </a:lnTo>
                  <a:lnTo>
                    <a:pt x="2541" y="0"/>
                  </a:lnTo>
                  <a:lnTo>
                    <a:pt x="5082" y="0"/>
                  </a:lnTo>
                  <a:lnTo>
                    <a:pt x="5082" y="1271"/>
                  </a:lnTo>
                  <a:lnTo>
                    <a:pt x="7624" y="1271"/>
                  </a:lnTo>
                  <a:lnTo>
                    <a:pt x="7624" y="2541"/>
                  </a:lnTo>
                  <a:lnTo>
                    <a:pt x="7624" y="1271"/>
                  </a:lnTo>
                  <a:lnTo>
                    <a:pt x="5082" y="1271"/>
                  </a:lnTo>
                  <a:lnTo>
                    <a:pt x="5082" y="0"/>
                  </a:lnTo>
                  <a:lnTo>
                    <a:pt x="7624" y="0"/>
                  </a:lnTo>
                  <a:lnTo>
                    <a:pt x="7624" y="1271"/>
                  </a:lnTo>
                  <a:lnTo>
                    <a:pt x="10165" y="2541"/>
                  </a:lnTo>
                  <a:lnTo>
                    <a:pt x="10165" y="3812"/>
                  </a:lnTo>
                  <a:lnTo>
                    <a:pt x="12706" y="3812"/>
                  </a:lnTo>
                  <a:lnTo>
                    <a:pt x="12706" y="5718"/>
                  </a:lnTo>
                  <a:lnTo>
                    <a:pt x="15247" y="5718"/>
                  </a:lnTo>
                  <a:lnTo>
                    <a:pt x="15247" y="8259"/>
                  </a:lnTo>
                  <a:lnTo>
                    <a:pt x="16518" y="6988"/>
                  </a:lnTo>
                  <a:lnTo>
                    <a:pt x="16518" y="10800"/>
                  </a:lnTo>
                  <a:lnTo>
                    <a:pt x="19059" y="12071"/>
                  </a:lnTo>
                  <a:lnTo>
                    <a:pt x="19059" y="13341"/>
                  </a:lnTo>
                  <a:lnTo>
                    <a:pt x="21600" y="13341"/>
                  </a:lnTo>
                  <a:lnTo>
                    <a:pt x="21600" y="16518"/>
                  </a:lnTo>
                  <a:lnTo>
                    <a:pt x="19059" y="17788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90" name="Freeform 54"/>
            <p:cNvSpPr/>
            <p:nvPr/>
          </p:nvSpPr>
          <p:spPr>
            <a:xfrm>
              <a:off x="3737894" y="1989682"/>
              <a:ext cx="116682" cy="111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923"/>
                  </a:moveTo>
                  <a:lnTo>
                    <a:pt x="882" y="17464"/>
                  </a:lnTo>
                  <a:lnTo>
                    <a:pt x="1763" y="16545"/>
                  </a:lnTo>
                  <a:lnTo>
                    <a:pt x="882" y="16545"/>
                  </a:lnTo>
                  <a:lnTo>
                    <a:pt x="1763" y="15626"/>
                  </a:lnTo>
                  <a:lnTo>
                    <a:pt x="2645" y="15626"/>
                  </a:lnTo>
                  <a:lnTo>
                    <a:pt x="2645" y="14706"/>
                  </a:lnTo>
                  <a:lnTo>
                    <a:pt x="3527" y="13787"/>
                  </a:lnTo>
                  <a:lnTo>
                    <a:pt x="3527" y="12868"/>
                  </a:lnTo>
                  <a:lnTo>
                    <a:pt x="2645" y="12868"/>
                  </a:lnTo>
                  <a:lnTo>
                    <a:pt x="2645" y="11949"/>
                  </a:lnTo>
                  <a:lnTo>
                    <a:pt x="2645" y="12868"/>
                  </a:lnTo>
                  <a:lnTo>
                    <a:pt x="2645" y="11949"/>
                  </a:lnTo>
                  <a:lnTo>
                    <a:pt x="882" y="11949"/>
                  </a:lnTo>
                  <a:lnTo>
                    <a:pt x="882" y="5974"/>
                  </a:lnTo>
                  <a:lnTo>
                    <a:pt x="1763" y="5974"/>
                  </a:lnTo>
                  <a:lnTo>
                    <a:pt x="1763" y="6894"/>
                  </a:lnTo>
                  <a:lnTo>
                    <a:pt x="1763" y="5974"/>
                  </a:lnTo>
                  <a:lnTo>
                    <a:pt x="2645" y="5974"/>
                  </a:lnTo>
                  <a:lnTo>
                    <a:pt x="2645" y="5055"/>
                  </a:lnTo>
                  <a:lnTo>
                    <a:pt x="3527" y="5055"/>
                  </a:lnTo>
                  <a:lnTo>
                    <a:pt x="3527" y="2757"/>
                  </a:lnTo>
                  <a:lnTo>
                    <a:pt x="5290" y="2757"/>
                  </a:lnTo>
                  <a:lnTo>
                    <a:pt x="5290" y="3217"/>
                  </a:lnTo>
                  <a:lnTo>
                    <a:pt x="5731" y="3217"/>
                  </a:lnTo>
                  <a:lnTo>
                    <a:pt x="6612" y="2757"/>
                  </a:lnTo>
                  <a:lnTo>
                    <a:pt x="8376" y="2757"/>
                  </a:lnTo>
                  <a:lnTo>
                    <a:pt x="8376" y="1838"/>
                  </a:lnTo>
                  <a:lnTo>
                    <a:pt x="9257" y="1838"/>
                  </a:lnTo>
                  <a:lnTo>
                    <a:pt x="9257" y="2757"/>
                  </a:lnTo>
                  <a:lnTo>
                    <a:pt x="11020" y="2757"/>
                  </a:lnTo>
                  <a:lnTo>
                    <a:pt x="11461" y="3217"/>
                  </a:lnTo>
                  <a:lnTo>
                    <a:pt x="12343" y="2757"/>
                  </a:lnTo>
                  <a:lnTo>
                    <a:pt x="14106" y="2757"/>
                  </a:lnTo>
                  <a:lnTo>
                    <a:pt x="14988" y="1838"/>
                  </a:lnTo>
                  <a:lnTo>
                    <a:pt x="15869" y="1838"/>
                  </a:lnTo>
                  <a:lnTo>
                    <a:pt x="15869" y="919"/>
                  </a:lnTo>
                  <a:lnTo>
                    <a:pt x="20718" y="919"/>
                  </a:lnTo>
                  <a:lnTo>
                    <a:pt x="20718" y="0"/>
                  </a:lnTo>
                  <a:lnTo>
                    <a:pt x="21600" y="0"/>
                  </a:lnTo>
                  <a:lnTo>
                    <a:pt x="21600" y="1838"/>
                  </a:lnTo>
                  <a:lnTo>
                    <a:pt x="19837" y="3217"/>
                  </a:lnTo>
                  <a:lnTo>
                    <a:pt x="18073" y="3217"/>
                  </a:lnTo>
                  <a:lnTo>
                    <a:pt x="18073" y="8732"/>
                  </a:lnTo>
                  <a:lnTo>
                    <a:pt x="17633" y="9651"/>
                  </a:lnTo>
                  <a:lnTo>
                    <a:pt x="17633" y="12868"/>
                  </a:lnTo>
                  <a:lnTo>
                    <a:pt x="15869" y="13787"/>
                  </a:lnTo>
                  <a:lnTo>
                    <a:pt x="14988" y="14706"/>
                  </a:lnTo>
                  <a:lnTo>
                    <a:pt x="14106" y="14706"/>
                  </a:lnTo>
                  <a:lnTo>
                    <a:pt x="13224" y="15626"/>
                  </a:lnTo>
                  <a:lnTo>
                    <a:pt x="12343" y="15626"/>
                  </a:lnTo>
                  <a:lnTo>
                    <a:pt x="11461" y="16545"/>
                  </a:lnTo>
                  <a:lnTo>
                    <a:pt x="11020" y="17464"/>
                  </a:lnTo>
                  <a:lnTo>
                    <a:pt x="10139" y="17464"/>
                  </a:lnTo>
                  <a:lnTo>
                    <a:pt x="9257" y="17923"/>
                  </a:lnTo>
                  <a:lnTo>
                    <a:pt x="8376" y="17923"/>
                  </a:lnTo>
                  <a:lnTo>
                    <a:pt x="5731" y="20681"/>
                  </a:lnTo>
                  <a:lnTo>
                    <a:pt x="5290" y="20681"/>
                  </a:lnTo>
                  <a:lnTo>
                    <a:pt x="4408" y="21600"/>
                  </a:lnTo>
                  <a:lnTo>
                    <a:pt x="2645" y="21600"/>
                  </a:lnTo>
                  <a:lnTo>
                    <a:pt x="882" y="19762"/>
                  </a:lnTo>
                  <a:lnTo>
                    <a:pt x="0" y="19762"/>
                  </a:lnTo>
                  <a:lnTo>
                    <a:pt x="0" y="20681"/>
                  </a:lnTo>
                  <a:lnTo>
                    <a:pt x="0" y="17923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91" name="Freeform 55"/>
            <p:cNvSpPr/>
            <p:nvPr/>
          </p:nvSpPr>
          <p:spPr>
            <a:xfrm>
              <a:off x="4276056" y="1903957"/>
              <a:ext cx="128589" cy="10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0" y="18655"/>
                  </a:moveTo>
                  <a:lnTo>
                    <a:pt x="20800" y="17673"/>
                  </a:lnTo>
                  <a:lnTo>
                    <a:pt x="18800" y="17673"/>
                  </a:lnTo>
                  <a:lnTo>
                    <a:pt x="18000" y="18655"/>
                  </a:lnTo>
                  <a:lnTo>
                    <a:pt x="17200" y="18655"/>
                  </a:lnTo>
                  <a:lnTo>
                    <a:pt x="17200" y="17673"/>
                  </a:lnTo>
                  <a:lnTo>
                    <a:pt x="18000" y="17673"/>
                  </a:lnTo>
                  <a:lnTo>
                    <a:pt x="17200" y="17673"/>
                  </a:lnTo>
                  <a:lnTo>
                    <a:pt x="17200" y="16691"/>
                  </a:lnTo>
                  <a:lnTo>
                    <a:pt x="16400" y="17673"/>
                  </a:lnTo>
                  <a:lnTo>
                    <a:pt x="15600" y="17673"/>
                  </a:lnTo>
                  <a:lnTo>
                    <a:pt x="15600" y="18655"/>
                  </a:lnTo>
                  <a:lnTo>
                    <a:pt x="14800" y="18655"/>
                  </a:lnTo>
                  <a:lnTo>
                    <a:pt x="14800" y="19636"/>
                  </a:lnTo>
                  <a:lnTo>
                    <a:pt x="13600" y="19636"/>
                  </a:lnTo>
                  <a:lnTo>
                    <a:pt x="12000" y="21600"/>
                  </a:lnTo>
                  <a:lnTo>
                    <a:pt x="12000" y="20618"/>
                  </a:lnTo>
                  <a:lnTo>
                    <a:pt x="11200" y="19636"/>
                  </a:lnTo>
                  <a:lnTo>
                    <a:pt x="11200" y="15709"/>
                  </a:lnTo>
                  <a:lnTo>
                    <a:pt x="12000" y="15709"/>
                  </a:lnTo>
                  <a:lnTo>
                    <a:pt x="12000" y="14727"/>
                  </a:lnTo>
                  <a:lnTo>
                    <a:pt x="10400" y="14727"/>
                  </a:lnTo>
                  <a:lnTo>
                    <a:pt x="11200" y="14236"/>
                  </a:lnTo>
                  <a:lnTo>
                    <a:pt x="11200" y="13255"/>
                  </a:lnTo>
                  <a:lnTo>
                    <a:pt x="10400" y="13255"/>
                  </a:lnTo>
                  <a:lnTo>
                    <a:pt x="9600" y="12273"/>
                  </a:lnTo>
                  <a:lnTo>
                    <a:pt x="8800" y="13255"/>
                  </a:lnTo>
                  <a:lnTo>
                    <a:pt x="8800" y="14236"/>
                  </a:lnTo>
                  <a:lnTo>
                    <a:pt x="8400" y="14727"/>
                  </a:lnTo>
                  <a:lnTo>
                    <a:pt x="7600" y="14727"/>
                  </a:lnTo>
                  <a:lnTo>
                    <a:pt x="7600" y="15709"/>
                  </a:lnTo>
                  <a:lnTo>
                    <a:pt x="8400" y="15709"/>
                  </a:lnTo>
                  <a:lnTo>
                    <a:pt x="8400" y="16691"/>
                  </a:lnTo>
                  <a:lnTo>
                    <a:pt x="6000" y="16691"/>
                  </a:lnTo>
                  <a:lnTo>
                    <a:pt x="5200" y="17673"/>
                  </a:lnTo>
                  <a:lnTo>
                    <a:pt x="5200" y="18655"/>
                  </a:lnTo>
                  <a:lnTo>
                    <a:pt x="4400" y="18655"/>
                  </a:lnTo>
                  <a:lnTo>
                    <a:pt x="4400" y="17673"/>
                  </a:lnTo>
                  <a:lnTo>
                    <a:pt x="3600" y="17673"/>
                  </a:lnTo>
                  <a:lnTo>
                    <a:pt x="2800" y="18655"/>
                  </a:lnTo>
                  <a:lnTo>
                    <a:pt x="2400" y="18655"/>
                  </a:lnTo>
                  <a:lnTo>
                    <a:pt x="2400" y="19636"/>
                  </a:lnTo>
                  <a:lnTo>
                    <a:pt x="1600" y="19636"/>
                  </a:lnTo>
                  <a:lnTo>
                    <a:pt x="800" y="18655"/>
                  </a:lnTo>
                  <a:lnTo>
                    <a:pt x="800" y="16691"/>
                  </a:lnTo>
                  <a:lnTo>
                    <a:pt x="1600" y="16691"/>
                  </a:lnTo>
                  <a:lnTo>
                    <a:pt x="1600" y="15709"/>
                  </a:lnTo>
                  <a:lnTo>
                    <a:pt x="2400" y="14727"/>
                  </a:lnTo>
                  <a:lnTo>
                    <a:pt x="2400" y="14236"/>
                  </a:lnTo>
                  <a:lnTo>
                    <a:pt x="2800" y="14236"/>
                  </a:lnTo>
                  <a:lnTo>
                    <a:pt x="2400" y="14236"/>
                  </a:lnTo>
                  <a:lnTo>
                    <a:pt x="2400" y="13255"/>
                  </a:lnTo>
                  <a:lnTo>
                    <a:pt x="1600" y="12273"/>
                  </a:lnTo>
                  <a:lnTo>
                    <a:pt x="1600" y="11291"/>
                  </a:lnTo>
                  <a:lnTo>
                    <a:pt x="2400" y="11291"/>
                  </a:lnTo>
                  <a:lnTo>
                    <a:pt x="2400" y="10309"/>
                  </a:lnTo>
                  <a:lnTo>
                    <a:pt x="800" y="10309"/>
                  </a:lnTo>
                  <a:lnTo>
                    <a:pt x="800" y="9327"/>
                  </a:lnTo>
                  <a:lnTo>
                    <a:pt x="0" y="9327"/>
                  </a:lnTo>
                  <a:lnTo>
                    <a:pt x="0" y="7364"/>
                  </a:lnTo>
                  <a:lnTo>
                    <a:pt x="800" y="6873"/>
                  </a:lnTo>
                  <a:lnTo>
                    <a:pt x="1600" y="6873"/>
                  </a:lnTo>
                  <a:lnTo>
                    <a:pt x="1600" y="7364"/>
                  </a:lnTo>
                  <a:lnTo>
                    <a:pt x="2800" y="7364"/>
                  </a:lnTo>
                  <a:lnTo>
                    <a:pt x="2800" y="5891"/>
                  </a:lnTo>
                  <a:lnTo>
                    <a:pt x="3600" y="5891"/>
                  </a:lnTo>
                  <a:lnTo>
                    <a:pt x="3600" y="4909"/>
                  </a:lnTo>
                  <a:lnTo>
                    <a:pt x="4400" y="4909"/>
                  </a:lnTo>
                  <a:lnTo>
                    <a:pt x="2800" y="4909"/>
                  </a:lnTo>
                  <a:lnTo>
                    <a:pt x="2800" y="3927"/>
                  </a:lnTo>
                  <a:lnTo>
                    <a:pt x="5200" y="3927"/>
                  </a:lnTo>
                  <a:lnTo>
                    <a:pt x="5200" y="982"/>
                  </a:lnTo>
                  <a:lnTo>
                    <a:pt x="6000" y="982"/>
                  </a:lnTo>
                  <a:lnTo>
                    <a:pt x="6000" y="1964"/>
                  </a:lnTo>
                  <a:lnTo>
                    <a:pt x="7600" y="1964"/>
                  </a:lnTo>
                  <a:lnTo>
                    <a:pt x="7600" y="982"/>
                  </a:lnTo>
                  <a:lnTo>
                    <a:pt x="8400" y="982"/>
                  </a:lnTo>
                  <a:lnTo>
                    <a:pt x="8400" y="0"/>
                  </a:lnTo>
                  <a:lnTo>
                    <a:pt x="8800" y="0"/>
                  </a:lnTo>
                  <a:lnTo>
                    <a:pt x="8800" y="982"/>
                  </a:lnTo>
                  <a:lnTo>
                    <a:pt x="9600" y="982"/>
                  </a:lnTo>
                  <a:lnTo>
                    <a:pt x="9600" y="1964"/>
                  </a:lnTo>
                  <a:lnTo>
                    <a:pt x="8800" y="1964"/>
                  </a:lnTo>
                  <a:lnTo>
                    <a:pt x="8800" y="2945"/>
                  </a:lnTo>
                  <a:lnTo>
                    <a:pt x="8400" y="2945"/>
                  </a:lnTo>
                  <a:lnTo>
                    <a:pt x="8400" y="3927"/>
                  </a:lnTo>
                  <a:lnTo>
                    <a:pt x="9600" y="3927"/>
                  </a:lnTo>
                  <a:lnTo>
                    <a:pt x="9600" y="4909"/>
                  </a:lnTo>
                  <a:lnTo>
                    <a:pt x="8800" y="4909"/>
                  </a:lnTo>
                  <a:lnTo>
                    <a:pt x="8800" y="5891"/>
                  </a:lnTo>
                  <a:lnTo>
                    <a:pt x="8400" y="5891"/>
                  </a:lnTo>
                  <a:lnTo>
                    <a:pt x="8800" y="5891"/>
                  </a:lnTo>
                  <a:lnTo>
                    <a:pt x="8800" y="4909"/>
                  </a:lnTo>
                  <a:lnTo>
                    <a:pt x="8400" y="4909"/>
                  </a:lnTo>
                  <a:lnTo>
                    <a:pt x="7600" y="3927"/>
                  </a:lnTo>
                  <a:lnTo>
                    <a:pt x="6800" y="4909"/>
                  </a:lnTo>
                  <a:lnTo>
                    <a:pt x="6000" y="4909"/>
                  </a:lnTo>
                  <a:lnTo>
                    <a:pt x="6000" y="5891"/>
                  </a:lnTo>
                  <a:lnTo>
                    <a:pt x="5200" y="5891"/>
                  </a:lnTo>
                  <a:lnTo>
                    <a:pt x="5200" y="4909"/>
                  </a:lnTo>
                  <a:lnTo>
                    <a:pt x="5200" y="7364"/>
                  </a:lnTo>
                  <a:lnTo>
                    <a:pt x="8400" y="7364"/>
                  </a:lnTo>
                  <a:lnTo>
                    <a:pt x="8400" y="6873"/>
                  </a:lnTo>
                  <a:lnTo>
                    <a:pt x="8800" y="6873"/>
                  </a:lnTo>
                  <a:lnTo>
                    <a:pt x="8800" y="7364"/>
                  </a:lnTo>
                  <a:lnTo>
                    <a:pt x="9600" y="7364"/>
                  </a:lnTo>
                  <a:lnTo>
                    <a:pt x="9600" y="8345"/>
                  </a:lnTo>
                  <a:lnTo>
                    <a:pt x="10400" y="7364"/>
                  </a:lnTo>
                  <a:lnTo>
                    <a:pt x="11200" y="7364"/>
                  </a:lnTo>
                  <a:lnTo>
                    <a:pt x="11200" y="6873"/>
                  </a:lnTo>
                  <a:lnTo>
                    <a:pt x="12000" y="7364"/>
                  </a:lnTo>
                  <a:lnTo>
                    <a:pt x="11200" y="7364"/>
                  </a:lnTo>
                  <a:lnTo>
                    <a:pt x="12000" y="7364"/>
                  </a:lnTo>
                  <a:lnTo>
                    <a:pt x="12000" y="8345"/>
                  </a:lnTo>
                  <a:lnTo>
                    <a:pt x="13600" y="8345"/>
                  </a:lnTo>
                  <a:lnTo>
                    <a:pt x="13600" y="9327"/>
                  </a:lnTo>
                  <a:lnTo>
                    <a:pt x="13600" y="8345"/>
                  </a:lnTo>
                  <a:lnTo>
                    <a:pt x="16400" y="8345"/>
                  </a:lnTo>
                  <a:lnTo>
                    <a:pt x="16400" y="7364"/>
                  </a:lnTo>
                  <a:lnTo>
                    <a:pt x="18000" y="7364"/>
                  </a:lnTo>
                  <a:lnTo>
                    <a:pt x="18000" y="8345"/>
                  </a:lnTo>
                  <a:lnTo>
                    <a:pt x="17200" y="8345"/>
                  </a:lnTo>
                  <a:lnTo>
                    <a:pt x="18000" y="9327"/>
                  </a:lnTo>
                  <a:lnTo>
                    <a:pt x="18000" y="12273"/>
                  </a:lnTo>
                  <a:lnTo>
                    <a:pt x="18800" y="12273"/>
                  </a:lnTo>
                  <a:lnTo>
                    <a:pt x="18800" y="11291"/>
                  </a:lnTo>
                  <a:lnTo>
                    <a:pt x="19600" y="11291"/>
                  </a:lnTo>
                  <a:lnTo>
                    <a:pt x="20000" y="12273"/>
                  </a:lnTo>
                  <a:lnTo>
                    <a:pt x="20800" y="12273"/>
                  </a:lnTo>
                  <a:lnTo>
                    <a:pt x="20800" y="15709"/>
                  </a:lnTo>
                  <a:lnTo>
                    <a:pt x="21600" y="15709"/>
                  </a:lnTo>
                  <a:lnTo>
                    <a:pt x="20800" y="15709"/>
                  </a:lnTo>
                  <a:lnTo>
                    <a:pt x="20800" y="16691"/>
                  </a:lnTo>
                  <a:lnTo>
                    <a:pt x="21600" y="16691"/>
                  </a:lnTo>
                  <a:lnTo>
                    <a:pt x="21600" y="17673"/>
                  </a:lnTo>
                  <a:lnTo>
                    <a:pt x="20800" y="18655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92" name="Freeform 56"/>
            <p:cNvSpPr/>
            <p:nvPr/>
          </p:nvSpPr>
          <p:spPr>
            <a:xfrm>
              <a:off x="4778500" y="2358776"/>
              <a:ext cx="140495" cy="307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49" y="21265"/>
                  </a:moveTo>
                  <a:lnTo>
                    <a:pt x="11349" y="20930"/>
                  </a:lnTo>
                  <a:lnTo>
                    <a:pt x="10617" y="20930"/>
                  </a:lnTo>
                  <a:lnTo>
                    <a:pt x="10617" y="21265"/>
                  </a:lnTo>
                  <a:lnTo>
                    <a:pt x="9885" y="21265"/>
                  </a:lnTo>
                  <a:lnTo>
                    <a:pt x="9885" y="21600"/>
                  </a:lnTo>
                  <a:lnTo>
                    <a:pt x="9885" y="21265"/>
                  </a:lnTo>
                  <a:lnTo>
                    <a:pt x="9153" y="21265"/>
                  </a:lnTo>
                  <a:lnTo>
                    <a:pt x="9153" y="20930"/>
                  </a:lnTo>
                  <a:lnTo>
                    <a:pt x="9885" y="20930"/>
                  </a:lnTo>
                  <a:lnTo>
                    <a:pt x="9885" y="20595"/>
                  </a:lnTo>
                  <a:lnTo>
                    <a:pt x="9153" y="20595"/>
                  </a:lnTo>
                  <a:lnTo>
                    <a:pt x="9153" y="20260"/>
                  </a:lnTo>
                  <a:lnTo>
                    <a:pt x="8054" y="20260"/>
                  </a:lnTo>
                  <a:lnTo>
                    <a:pt x="8054" y="19926"/>
                  </a:lnTo>
                  <a:lnTo>
                    <a:pt x="7322" y="19926"/>
                  </a:lnTo>
                  <a:lnTo>
                    <a:pt x="7322" y="20260"/>
                  </a:lnTo>
                  <a:lnTo>
                    <a:pt x="7322" y="19926"/>
                  </a:lnTo>
                  <a:lnTo>
                    <a:pt x="6590" y="19926"/>
                  </a:lnTo>
                  <a:lnTo>
                    <a:pt x="6590" y="19591"/>
                  </a:lnTo>
                  <a:lnTo>
                    <a:pt x="5858" y="19591"/>
                  </a:lnTo>
                  <a:lnTo>
                    <a:pt x="5858" y="19423"/>
                  </a:lnTo>
                  <a:lnTo>
                    <a:pt x="6590" y="19423"/>
                  </a:lnTo>
                  <a:lnTo>
                    <a:pt x="5858" y="19423"/>
                  </a:lnTo>
                  <a:lnTo>
                    <a:pt x="5858" y="19088"/>
                  </a:lnTo>
                  <a:lnTo>
                    <a:pt x="5125" y="19088"/>
                  </a:lnTo>
                  <a:lnTo>
                    <a:pt x="5125" y="18419"/>
                  </a:lnTo>
                  <a:lnTo>
                    <a:pt x="4393" y="18419"/>
                  </a:lnTo>
                  <a:lnTo>
                    <a:pt x="4393" y="18084"/>
                  </a:lnTo>
                  <a:lnTo>
                    <a:pt x="3661" y="18084"/>
                  </a:lnTo>
                  <a:lnTo>
                    <a:pt x="3661" y="17414"/>
                  </a:lnTo>
                  <a:lnTo>
                    <a:pt x="3295" y="17414"/>
                  </a:lnTo>
                  <a:lnTo>
                    <a:pt x="3295" y="17749"/>
                  </a:lnTo>
                  <a:lnTo>
                    <a:pt x="3295" y="17414"/>
                  </a:lnTo>
                  <a:lnTo>
                    <a:pt x="3295" y="17749"/>
                  </a:lnTo>
                  <a:lnTo>
                    <a:pt x="2563" y="17749"/>
                  </a:lnTo>
                  <a:lnTo>
                    <a:pt x="2563" y="15907"/>
                  </a:lnTo>
                  <a:lnTo>
                    <a:pt x="3295" y="15907"/>
                  </a:lnTo>
                  <a:lnTo>
                    <a:pt x="3295" y="15237"/>
                  </a:lnTo>
                  <a:lnTo>
                    <a:pt x="3661" y="14902"/>
                  </a:lnTo>
                  <a:lnTo>
                    <a:pt x="3661" y="14065"/>
                  </a:lnTo>
                  <a:lnTo>
                    <a:pt x="5125" y="13395"/>
                  </a:lnTo>
                  <a:lnTo>
                    <a:pt x="5125" y="12726"/>
                  </a:lnTo>
                  <a:lnTo>
                    <a:pt x="5858" y="12726"/>
                  </a:lnTo>
                  <a:lnTo>
                    <a:pt x="5858" y="11888"/>
                  </a:lnTo>
                  <a:lnTo>
                    <a:pt x="5125" y="11888"/>
                  </a:lnTo>
                  <a:lnTo>
                    <a:pt x="5125" y="11219"/>
                  </a:lnTo>
                  <a:lnTo>
                    <a:pt x="4393" y="10549"/>
                  </a:lnTo>
                  <a:lnTo>
                    <a:pt x="5125" y="10549"/>
                  </a:lnTo>
                  <a:lnTo>
                    <a:pt x="5125" y="10214"/>
                  </a:lnTo>
                  <a:lnTo>
                    <a:pt x="4393" y="10214"/>
                  </a:lnTo>
                  <a:lnTo>
                    <a:pt x="4393" y="9377"/>
                  </a:lnTo>
                  <a:lnTo>
                    <a:pt x="3661" y="9377"/>
                  </a:lnTo>
                  <a:lnTo>
                    <a:pt x="3661" y="9042"/>
                  </a:lnTo>
                  <a:lnTo>
                    <a:pt x="3295" y="9042"/>
                  </a:lnTo>
                  <a:lnTo>
                    <a:pt x="3295" y="8372"/>
                  </a:lnTo>
                  <a:lnTo>
                    <a:pt x="2563" y="8372"/>
                  </a:lnTo>
                  <a:lnTo>
                    <a:pt x="2563" y="7535"/>
                  </a:lnTo>
                  <a:lnTo>
                    <a:pt x="3295" y="7535"/>
                  </a:lnTo>
                  <a:lnTo>
                    <a:pt x="3295" y="6195"/>
                  </a:lnTo>
                  <a:lnTo>
                    <a:pt x="3661" y="6195"/>
                  </a:lnTo>
                  <a:lnTo>
                    <a:pt x="3661" y="5860"/>
                  </a:lnTo>
                  <a:lnTo>
                    <a:pt x="3295" y="5860"/>
                  </a:lnTo>
                  <a:lnTo>
                    <a:pt x="3295" y="5023"/>
                  </a:lnTo>
                  <a:lnTo>
                    <a:pt x="2563" y="5023"/>
                  </a:lnTo>
                  <a:lnTo>
                    <a:pt x="2563" y="4688"/>
                  </a:lnTo>
                  <a:lnTo>
                    <a:pt x="1831" y="4688"/>
                  </a:lnTo>
                  <a:lnTo>
                    <a:pt x="1831" y="4019"/>
                  </a:lnTo>
                  <a:lnTo>
                    <a:pt x="1098" y="4019"/>
                  </a:lnTo>
                  <a:lnTo>
                    <a:pt x="1098" y="3349"/>
                  </a:lnTo>
                  <a:lnTo>
                    <a:pt x="732" y="3181"/>
                  </a:lnTo>
                  <a:lnTo>
                    <a:pt x="1098" y="3181"/>
                  </a:lnTo>
                  <a:lnTo>
                    <a:pt x="732" y="3181"/>
                  </a:lnTo>
                  <a:lnTo>
                    <a:pt x="732" y="2847"/>
                  </a:lnTo>
                  <a:lnTo>
                    <a:pt x="0" y="2847"/>
                  </a:lnTo>
                  <a:lnTo>
                    <a:pt x="1098" y="2847"/>
                  </a:lnTo>
                  <a:lnTo>
                    <a:pt x="1098" y="1172"/>
                  </a:lnTo>
                  <a:lnTo>
                    <a:pt x="1831" y="1172"/>
                  </a:lnTo>
                  <a:lnTo>
                    <a:pt x="1831" y="1005"/>
                  </a:lnTo>
                  <a:lnTo>
                    <a:pt x="4393" y="1005"/>
                  </a:lnTo>
                  <a:lnTo>
                    <a:pt x="4393" y="335"/>
                  </a:lnTo>
                  <a:lnTo>
                    <a:pt x="5125" y="335"/>
                  </a:lnTo>
                  <a:lnTo>
                    <a:pt x="5125" y="670"/>
                  </a:lnTo>
                  <a:lnTo>
                    <a:pt x="5125" y="335"/>
                  </a:lnTo>
                  <a:lnTo>
                    <a:pt x="5858" y="335"/>
                  </a:lnTo>
                  <a:lnTo>
                    <a:pt x="5858" y="0"/>
                  </a:lnTo>
                  <a:lnTo>
                    <a:pt x="7322" y="0"/>
                  </a:lnTo>
                  <a:lnTo>
                    <a:pt x="7322" y="335"/>
                  </a:lnTo>
                  <a:lnTo>
                    <a:pt x="7322" y="0"/>
                  </a:lnTo>
                  <a:lnTo>
                    <a:pt x="8054" y="0"/>
                  </a:lnTo>
                  <a:lnTo>
                    <a:pt x="8054" y="335"/>
                  </a:lnTo>
                  <a:lnTo>
                    <a:pt x="8420" y="335"/>
                  </a:lnTo>
                  <a:lnTo>
                    <a:pt x="8420" y="670"/>
                  </a:lnTo>
                  <a:lnTo>
                    <a:pt x="8054" y="1005"/>
                  </a:lnTo>
                  <a:lnTo>
                    <a:pt x="8054" y="1172"/>
                  </a:lnTo>
                  <a:lnTo>
                    <a:pt x="9885" y="1172"/>
                  </a:lnTo>
                  <a:lnTo>
                    <a:pt x="9885" y="1842"/>
                  </a:lnTo>
                  <a:lnTo>
                    <a:pt x="10617" y="1842"/>
                  </a:lnTo>
                  <a:lnTo>
                    <a:pt x="10617" y="2177"/>
                  </a:lnTo>
                  <a:lnTo>
                    <a:pt x="9885" y="2177"/>
                  </a:lnTo>
                  <a:lnTo>
                    <a:pt x="9885" y="3684"/>
                  </a:lnTo>
                  <a:lnTo>
                    <a:pt x="9153" y="3684"/>
                  </a:lnTo>
                  <a:lnTo>
                    <a:pt x="9153" y="4353"/>
                  </a:lnTo>
                  <a:lnTo>
                    <a:pt x="9885" y="4353"/>
                  </a:lnTo>
                  <a:lnTo>
                    <a:pt x="9885" y="4019"/>
                  </a:lnTo>
                  <a:lnTo>
                    <a:pt x="10617" y="4019"/>
                  </a:lnTo>
                  <a:lnTo>
                    <a:pt x="10617" y="3684"/>
                  </a:lnTo>
                  <a:lnTo>
                    <a:pt x="11349" y="3684"/>
                  </a:lnTo>
                  <a:lnTo>
                    <a:pt x="11349" y="3349"/>
                  </a:lnTo>
                  <a:lnTo>
                    <a:pt x="12081" y="3349"/>
                  </a:lnTo>
                  <a:lnTo>
                    <a:pt x="12081" y="3181"/>
                  </a:lnTo>
                  <a:lnTo>
                    <a:pt x="12814" y="3181"/>
                  </a:lnTo>
                  <a:lnTo>
                    <a:pt x="12814" y="3349"/>
                  </a:lnTo>
                  <a:lnTo>
                    <a:pt x="13180" y="3349"/>
                  </a:lnTo>
                  <a:lnTo>
                    <a:pt x="13180" y="3684"/>
                  </a:lnTo>
                  <a:lnTo>
                    <a:pt x="13912" y="3684"/>
                  </a:lnTo>
                  <a:lnTo>
                    <a:pt x="13912" y="3349"/>
                  </a:lnTo>
                  <a:lnTo>
                    <a:pt x="14644" y="3349"/>
                  </a:lnTo>
                  <a:lnTo>
                    <a:pt x="15376" y="3181"/>
                  </a:lnTo>
                  <a:lnTo>
                    <a:pt x="15376" y="2847"/>
                  </a:lnTo>
                  <a:lnTo>
                    <a:pt x="16108" y="2847"/>
                  </a:lnTo>
                  <a:lnTo>
                    <a:pt x="16108" y="3181"/>
                  </a:lnTo>
                  <a:lnTo>
                    <a:pt x="17573" y="3181"/>
                  </a:lnTo>
                  <a:lnTo>
                    <a:pt x="17573" y="3349"/>
                  </a:lnTo>
                  <a:lnTo>
                    <a:pt x="17939" y="3684"/>
                  </a:lnTo>
                  <a:lnTo>
                    <a:pt x="17939" y="4019"/>
                  </a:lnTo>
                  <a:lnTo>
                    <a:pt x="18671" y="4019"/>
                  </a:lnTo>
                  <a:lnTo>
                    <a:pt x="18671" y="4353"/>
                  </a:lnTo>
                  <a:lnTo>
                    <a:pt x="19403" y="4353"/>
                  </a:lnTo>
                  <a:lnTo>
                    <a:pt x="19403" y="5023"/>
                  </a:lnTo>
                  <a:lnTo>
                    <a:pt x="18671" y="5023"/>
                  </a:lnTo>
                  <a:lnTo>
                    <a:pt x="19403" y="5358"/>
                  </a:lnTo>
                  <a:lnTo>
                    <a:pt x="19403" y="5526"/>
                  </a:lnTo>
                  <a:lnTo>
                    <a:pt x="18671" y="5526"/>
                  </a:lnTo>
                  <a:lnTo>
                    <a:pt x="19403" y="5526"/>
                  </a:lnTo>
                  <a:lnTo>
                    <a:pt x="19403" y="5860"/>
                  </a:lnTo>
                  <a:lnTo>
                    <a:pt x="20136" y="6195"/>
                  </a:lnTo>
                  <a:lnTo>
                    <a:pt x="20136" y="6530"/>
                  </a:lnTo>
                  <a:lnTo>
                    <a:pt x="20868" y="6530"/>
                  </a:lnTo>
                  <a:lnTo>
                    <a:pt x="20868" y="6865"/>
                  </a:lnTo>
                  <a:lnTo>
                    <a:pt x="21600" y="6865"/>
                  </a:lnTo>
                  <a:lnTo>
                    <a:pt x="21600" y="7535"/>
                  </a:lnTo>
                  <a:lnTo>
                    <a:pt x="20868" y="7870"/>
                  </a:lnTo>
                  <a:lnTo>
                    <a:pt x="21600" y="7870"/>
                  </a:lnTo>
                  <a:lnTo>
                    <a:pt x="21600" y="8037"/>
                  </a:lnTo>
                  <a:lnTo>
                    <a:pt x="20868" y="8037"/>
                  </a:lnTo>
                  <a:lnTo>
                    <a:pt x="20868" y="8707"/>
                  </a:lnTo>
                  <a:lnTo>
                    <a:pt x="20136" y="8707"/>
                  </a:lnTo>
                  <a:lnTo>
                    <a:pt x="20136" y="9042"/>
                  </a:lnTo>
                  <a:lnTo>
                    <a:pt x="19403" y="9042"/>
                  </a:lnTo>
                  <a:lnTo>
                    <a:pt x="19403" y="8707"/>
                  </a:lnTo>
                  <a:lnTo>
                    <a:pt x="15376" y="8707"/>
                  </a:lnTo>
                  <a:lnTo>
                    <a:pt x="15376" y="9042"/>
                  </a:lnTo>
                  <a:lnTo>
                    <a:pt x="14644" y="9042"/>
                  </a:lnTo>
                  <a:lnTo>
                    <a:pt x="14644" y="9377"/>
                  </a:lnTo>
                  <a:lnTo>
                    <a:pt x="13912" y="9377"/>
                  </a:lnTo>
                  <a:lnTo>
                    <a:pt x="13912" y="9712"/>
                  </a:lnTo>
                  <a:lnTo>
                    <a:pt x="13180" y="9712"/>
                  </a:lnTo>
                  <a:lnTo>
                    <a:pt x="13180" y="10047"/>
                  </a:lnTo>
                  <a:lnTo>
                    <a:pt x="12814" y="10047"/>
                  </a:lnTo>
                  <a:lnTo>
                    <a:pt x="12814" y="10214"/>
                  </a:lnTo>
                  <a:lnTo>
                    <a:pt x="13180" y="10549"/>
                  </a:lnTo>
                  <a:lnTo>
                    <a:pt x="13180" y="11553"/>
                  </a:lnTo>
                  <a:lnTo>
                    <a:pt x="13912" y="11553"/>
                  </a:lnTo>
                  <a:lnTo>
                    <a:pt x="13912" y="12391"/>
                  </a:lnTo>
                  <a:lnTo>
                    <a:pt x="14644" y="12391"/>
                  </a:lnTo>
                  <a:lnTo>
                    <a:pt x="14644" y="12726"/>
                  </a:lnTo>
                  <a:lnTo>
                    <a:pt x="13912" y="12391"/>
                  </a:lnTo>
                  <a:lnTo>
                    <a:pt x="13912" y="12223"/>
                  </a:lnTo>
                  <a:lnTo>
                    <a:pt x="13180" y="11888"/>
                  </a:lnTo>
                  <a:lnTo>
                    <a:pt x="13180" y="12223"/>
                  </a:lnTo>
                  <a:lnTo>
                    <a:pt x="12814" y="11888"/>
                  </a:lnTo>
                  <a:lnTo>
                    <a:pt x="12814" y="11553"/>
                  </a:lnTo>
                  <a:lnTo>
                    <a:pt x="12081" y="11553"/>
                  </a:lnTo>
                  <a:lnTo>
                    <a:pt x="12081" y="11219"/>
                  </a:lnTo>
                  <a:lnTo>
                    <a:pt x="10617" y="11219"/>
                  </a:lnTo>
                  <a:lnTo>
                    <a:pt x="10617" y="11553"/>
                  </a:lnTo>
                  <a:lnTo>
                    <a:pt x="10617" y="11219"/>
                  </a:lnTo>
                  <a:lnTo>
                    <a:pt x="9153" y="11219"/>
                  </a:lnTo>
                  <a:lnTo>
                    <a:pt x="9153" y="11553"/>
                  </a:lnTo>
                  <a:lnTo>
                    <a:pt x="9153" y="10047"/>
                  </a:lnTo>
                  <a:lnTo>
                    <a:pt x="8054" y="10047"/>
                  </a:lnTo>
                  <a:lnTo>
                    <a:pt x="7322" y="10214"/>
                  </a:lnTo>
                  <a:lnTo>
                    <a:pt x="6590" y="10214"/>
                  </a:lnTo>
                  <a:lnTo>
                    <a:pt x="6590" y="10549"/>
                  </a:lnTo>
                  <a:lnTo>
                    <a:pt x="7322" y="10549"/>
                  </a:lnTo>
                  <a:lnTo>
                    <a:pt x="7322" y="10884"/>
                  </a:lnTo>
                  <a:lnTo>
                    <a:pt x="6590" y="11219"/>
                  </a:lnTo>
                  <a:lnTo>
                    <a:pt x="6590" y="11553"/>
                  </a:lnTo>
                  <a:lnTo>
                    <a:pt x="7322" y="11888"/>
                  </a:lnTo>
                  <a:lnTo>
                    <a:pt x="6590" y="12223"/>
                  </a:lnTo>
                  <a:lnTo>
                    <a:pt x="6590" y="12726"/>
                  </a:lnTo>
                  <a:lnTo>
                    <a:pt x="5858" y="12726"/>
                  </a:lnTo>
                  <a:lnTo>
                    <a:pt x="5858" y="13730"/>
                  </a:lnTo>
                  <a:lnTo>
                    <a:pt x="5125" y="14065"/>
                  </a:lnTo>
                  <a:lnTo>
                    <a:pt x="5125" y="14400"/>
                  </a:lnTo>
                  <a:lnTo>
                    <a:pt x="4393" y="14735"/>
                  </a:lnTo>
                  <a:lnTo>
                    <a:pt x="4393" y="15572"/>
                  </a:lnTo>
                  <a:lnTo>
                    <a:pt x="5125" y="15907"/>
                  </a:lnTo>
                  <a:lnTo>
                    <a:pt x="5125" y="16242"/>
                  </a:lnTo>
                  <a:lnTo>
                    <a:pt x="6590" y="16242"/>
                  </a:lnTo>
                  <a:lnTo>
                    <a:pt x="6590" y="17079"/>
                  </a:lnTo>
                  <a:lnTo>
                    <a:pt x="7322" y="17079"/>
                  </a:lnTo>
                  <a:lnTo>
                    <a:pt x="7322" y="17414"/>
                  </a:lnTo>
                  <a:lnTo>
                    <a:pt x="7322" y="17079"/>
                  </a:lnTo>
                  <a:lnTo>
                    <a:pt x="7322" y="17414"/>
                  </a:lnTo>
                  <a:lnTo>
                    <a:pt x="8054" y="17414"/>
                  </a:lnTo>
                  <a:lnTo>
                    <a:pt x="8054" y="19088"/>
                  </a:lnTo>
                  <a:lnTo>
                    <a:pt x="8420" y="19088"/>
                  </a:lnTo>
                  <a:lnTo>
                    <a:pt x="8420" y="19423"/>
                  </a:lnTo>
                  <a:lnTo>
                    <a:pt x="8420" y="19088"/>
                  </a:lnTo>
                  <a:lnTo>
                    <a:pt x="8054" y="19088"/>
                  </a:lnTo>
                  <a:lnTo>
                    <a:pt x="8054" y="18419"/>
                  </a:lnTo>
                  <a:lnTo>
                    <a:pt x="7322" y="18419"/>
                  </a:lnTo>
                  <a:lnTo>
                    <a:pt x="7322" y="19088"/>
                  </a:lnTo>
                  <a:lnTo>
                    <a:pt x="8054" y="19088"/>
                  </a:lnTo>
                  <a:lnTo>
                    <a:pt x="8054" y="19423"/>
                  </a:lnTo>
                  <a:lnTo>
                    <a:pt x="8420" y="19423"/>
                  </a:lnTo>
                  <a:lnTo>
                    <a:pt x="8420" y="19088"/>
                  </a:lnTo>
                  <a:lnTo>
                    <a:pt x="8420" y="19591"/>
                  </a:lnTo>
                  <a:lnTo>
                    <a:pt x="11349" y="19591"/>
                  </a:lnTo>
                  <a:lnTo>
                    <a:pt x="11349" y="20260"/>
                  </a:lnTo>
                  <a:lnTo>
                    <a:pt x="12081" y="20595"/>
                  </a:lnTo>
                  <a:lnTo>
                    <a:pt x="12081" y="21265"/>
                  </a:lnTo>
                  <a:lnTo>
                    <a:pt x="11349" y="21265"/>
                  </a:lnTo>
                  <a:close/>
                  <a:moveTo>
                    <a:pt x="3295" y="17749"/>
                  </a:moveTo>
                  <a:lnTo>
                    <a:pt x="3295" y="18084"/>
                  </a:lnTo>
                  <a:lnTo>
                    <a:pt x="3295" y="17749"/>
                  </a:lnTo>
                  <a:close/>
                  <a:moveTo>
                    <a:pt x="5858" y="19926"/>
                  </a:moveTo>
                  <a:lnTo>
                    <a:pt x="5858" y="20260"/>
                  </a:lnTo>
                  <a:lnTo>
                    <a:pt x="5858" y="19926"/>
                  </a:lnTo>
                  <a:close/>
                  <a:moveTo>
                    <a:pt x="13180" y="12223"/>
                  </a:moveTo>
                  <a:lnTo>
                    <a:pt x="13180" y="12391"/>
                  </a:lnTo>
                  <a:lnTo>
                    <a:pt x="12814" y="12391"/>
                  </a:lnTo>
                  <a:lnTo>
                    <a:pt x="12814" y="12223"/>
                  </a:lnTo>
                  <a:lnTo>
                    <a:pt x="13180" y="12223"/>
                  </a:lnTo>
                  <a:close/>
                  <a:moveTo>
                    <a:pt x="13180" y="12391"/>
                  </a:moveTo>
                  <a:lnTo>
                    <a:pt x="13180" y="12726"/>
                  </a:lnTo>
                  <a:lnTo>
                    <a:pt x="13180" y="12391"/>
                  </a:lnTo>
                  <a:close/>
                  <a:moveTo>
                    <a:pt x="7322" y="15907"/>
                  </a:moveTo>
                  <a:lnTo>
                    <a:pt x="6590" y="15907"/>
                  </a:lnTo>
                  <a:lnTo>
                    <a:pt x="7322" y="15572"/>
                  </a:lnTo>
                  <a:lnTo>
                    <a:pt x="7322" y="15907"/>
                  </a:lnTo>
                  <a:close/>
                  <a:moveTo>
                    <a:pt x="2563" y="17749"/>
                  </a:moveTo>
                  <a:lnTo>
                    <a:pt x="2563" y="18084"/>
                  </a:lnTo>
                  <a:lnTo>
                    <a:pt x="3295" y="18084"/>
                  </a:lnTo>
                  <a:lnTo>
                    <a:pt x="2563" y="18419"/>
                  </a:lnTo>
                  <a:lnTo>
                    <a:pt x="2563" y="17749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93" name="Freeform 57"/>
            <p:cNvSpPr/>
            <p:nvPr/>
          </p:nvSpPr>
          <p:spPr>
            <a:xfrm>
              <a:off x="5228556" y="2944564"/>
              <a:ext cx="52389" cy="26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0800" y="3927"/>
                  </a:lnTo>
                  <a:lnTo>
                    <a:pt x="8836" y="3927"/>
                  </a:lnTo>
                  <a:lnTo>
                    <a:pt x="8836" y="0"/>
                  </a:lnTo>
                  <a:lnTo>
                    <a:pt x="10800" y="0"/>
                  </a:lnTo>
                  <a:close/>
                  <a:moveTo>
                    <a:pt x="21600" y="3927"/>
                  </a:moveTo>
                  <a:lnTo>
                    <a:pt x="21600" y="7855"/>
                  </a:lnTo>
                  <a:lnTo>
                    <a:pt x="20618" y="7855"/>
                  </a:lnTo>
                  <a:lnTo>
                    <a:pt x="20618" y="9818"/>
                  </a:lnTo>
                  <a:lnTo>
                    <a:pt x="16691" y="9818"/>
                  </a:lnTo>
                  <a:lnTo>
                    <a:pt x="16691" y="13745"/>
                  </a:lnTo>
                  <a:lnTo>
                    <a:pt x="10800" y="13745"/>
                  </a:lnTo>
                  <a:lnTo>
                    <a:pt x="8836" y="17673"/>
                  </a:lnTo>
                  <a:lnTo>
                    <a:pt x="7855" y="17673"/>
                  </a:lnTo>
                  <a:lnTo>
                    <a:pt x="7855" y="21600"/>
                  </a:lnTo>
                  <a:lnTo>
                    <a:pt x="5891" y="17673"/>
                  </a:lnTo>
                  <a:lnTo>
                    <a:pt x="7855" y="17673"/>
                  </a:lnTo>
                  <a:lnTo>
                    <a:pt x="7855" y="13745"/>
                  </a:lnTo>
                  <a:lnTo>
                    <a:pt x="5891" y="13745"/>
                  </a:lnTo>
                  <a:lnTo>
                    <a:pt x="7855" y="9818"/>
                  </a:lnTo>
                  <a:lnTo>
                    <a:pt x="7855" y="7855"/>
                  </a:lnTo>
                  <a:lnTo>
                    <a:pt x="10800" y="7855"/>
                  </a:lnTo>
                  <a:lnTo>
                    <a:pt x="10800" y="3927"/>
                  </a:lnTo>
                  <a:lnTo>
                    <a:pt x="12764" y="3927"/>
                  </a:lnTo>
                  <a:lnTo>
                    <a:pt x="12764" y="7855"/>
                  </a:lnTo>
                  <a:lnTo>
                    <a:pt x="14727" y="7855"/>
                  </a:lnTo>
                  <a:lnTo>
                    <a:pt x="14727" y="3927"/>
                  </a:lnTo>
                  <a:lnTo>
                    <a:pt x="21600" y="3927"/>
                  </a:lnTo>
                  <a:close/>
                  <a:moveTo>
                    <a:pt x="0" y="17673"/>
                  </a:moveTo>
                  <a:lnTo>
                    <a:pt x="1964" y="17673"/>
                  </a:lnTo>
                  <a:lnTo>
                    <a:pt x="1964" y="21600"/>
                  </a:lnTo>
                  <a:lnTo>
                    <a:pt x="0" y="21600"/>
                  </a:lnTo>
                  <a:lnTo>
                    <a:pt x="0" y="17673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94" name="Freeform 58"/>
            <p:cNvSpPr/>
            <p:nvPr/>
          </p:nvSpPr>
          <p:spPr>
            <a:xfrm>
              <a:off x="3571206" y="1877763"/>
              <a:ext cx="323851" cy="147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4" y="2090"/>
                  </a:moveTo>
                  <a:lnTo>
                    <a:pt x="794" y="1394"/>
                  </a:lnTo>
                  <a:lnTo>
                    <a:pt x="1112" y="1394"/>
                  </a:lnTo>
                  <a:lnTo>
                    <a:pt x="1112" y="697"/>
                  </a:lnTo>
                  <a:lnTo>
                    <a:pt x="1747" y="697"/>
                  </a:lnTo>
                  <a:lnTo>
                    <a:pt x="1747" y="0"/>
                  </a:lnTo>
                  <a:lnTo>
                    <a:pt x="2065" y="0"/>
                  </a:lnTo>
                  <a:lnTo>
                    <a:pt x="2065" y="697"/>
                  </a:lnTo>
                  <a:lnTo>
                    <a:pt x="2700" y="697"/>
                  </a:lnTo>
                  <a:lnTo>
                    <a:pt x="2700" y="1394"/>
                  </a:lnTo>
                  <a:lnTo>
                    <a:pt x="2859" y="2090"/>
                  </a:lnTo>
                  <a:lnTo>
                    <a:pt x="2859" y="2787"/>
                  </a:lnTo>
                  <a:lnTo>
                    <a:pt x="3176" y="2787"/>
                  </a:lnTo>
                  <a:lnTo>
                    <a:pt x="3494" y="3484"/>
                  </a:lnTo>
                  <a:lnTo>
                    <a:pt x="3812" y="3484"/>
                  </a:lnTo>
                  <a:lnTo>
                    <a:pt x="3812" y="4181"/>
                  </a:lnTo>
                  <a:lnTo>
                    <a:pt x="2065" y="4181"/>
                  </a:lnTo>
                  <a:lnTo>
                    <a:pt x="2065" y="5226"/>
                  </a:lnTo>
                  <a:lnTo>
                    <a:pt x="1747" y="5226"/>
                  </a:lnTo>
                  <a:lnTo>
                    <a:pt x="1429" y="5923"/>
                  </a:lnTo>
                  <a:lnTo>
                    <a:pt x="1112" y="5923"/>
                  </a:lnTo>
                  <a:lnTo>
                    <a:pt x="1112" y="6619"/>
                  </a:lnTo>
                  <a:lnTo>
                    <a:pt x="794" y="6619"/>
                  </a:lnTo>
                  <a:lnTo>
                    <a:pt x="794" y="7316"/>
                  </a:lnTo>
                  <a:lnTo>
                    <a:pt x="635" y="7316"/>
                  </a:lnTo>
                  <a:lnTo>
                    <a:pt x="794" y="7316"/>
                  </a:lnTo>
                  <a:lnTo>
                    <a:pt x="794" y="6619"/>
                  </a:lnTo>
                  <a:lnTo>
                    <a:pt x="635" y="6619"/>
                  </a:lnTo>
                  <a:lnTo>
                    <a:pt x="794" y="6619"/>
                  </a:lnTo>
                  <a:lnTo>
                    <a:pt x="794" y="5923"/>
                  </a:lnTo>
                  <a:lnTo>
                    <a:pt x="1429" y="5923"/>
                  </a:lnTo>
                  <a:lnTo>
                    <a:pt x="1429" y="5226"/>
                  </a:lnTo>
                  <a:lnTo>
                    <a:pt x="635" y="5226"/>
                  </a:lnTo>
                  <a:lnTo>
                    <a:pt x="635" y="4529"/>
                  </a:lnTo>
                  <a:lnTo>
                    <a:pt x="794" y="4529"/>
                  </a:lnTo>
                  <a:lnTo>
                    <a:pt x="794" y="3484"/>
                  </a:lnTo>
                  <a:lnTo>
                    <a:pt x="1112" y="3484"/>
                  </a:lnTo>
                  <a:lnTo>
                    <a:pt x="1112" y="2090"/>
                  </a:lnTo>
                  <a:lnTo>
                    <a:pt x="794" y="2090"/>
                  </a:lnTo>
                  <a:close/>
                  <a:moveTo>
                    <a:pt x="1112" y="9406"/>
                  </a:moveTo>
                  <a:lnTo>
                    <a:pt x="635" y="9406"/>
                  </a:lnTo>
                  <a:lnTo>
                    <a:pt x="635" y="7316"/>
                  </a:lnTo>
                  <a:lnTo>
                    <a:pt x="794" y="7316"/>
                  </a:lnTo>
                  <a:lnTo>
                    <a:pt x="794" y="6619"/>
                  </a:lnTo>
                  <a:lnTo>
                    <a:pt x="1112" y="6619"/>
                  </a:lnTo>
                  <a:lnTo>
                    <a:pt x="1112" y="5923"/>
                  </a:lnTo>
                  <a:lnTo>
                    <a:pt x="2065" y="5923"/>
                  </a:lnTo>
                  <a:lnTo>
                    <a:pt x="2065" y="6619"/>
                  </a:lnTo>
                  <a:lnTo>
                    <a:pt x="2382" y="6619"/>
                  </a:lnTo>
                  <a:lnTo>
                    <a:pt x="2700" y="5923"/>
                  </a:lnTo>
                  <a:lnTo>
                    <a:pt x="2382" y="5923"/>
                  </a:lnTo>
                  <a:lnTo>
                    <a:pt x="2700" y="5923"/>
                  </a:lnTo>
                  <a:lnTo>
                    <a:pt x="2700" y="6619"/>
                  </a:lnTo>
                  <a:lnTo>
                    <a:pt x="2859" y="5923"/>
                  </a:lnTo>
                  <a:lnTo>
                    <a:pt x="3176" y="5923"/>
                  </a:lnTo>
                  <a:lnTo>
                    <a:pt x="3494" y="6619"/>
                  </a:lnTo>
                  <a:lnTo>
                    <a:pt x="3494" y="5923"/>
                  </a:lnTo>
                  <a:lnTo>
                    <a:pt x="3812" y="5923"/>
                  </a:lnTo>
                  <a:lnTo>
                    <a:pt x="3812" y="6619"/>
                  </a:lnTo>
                  <a:lnTo>
                    <a:pt x="3971" y="5923"/>
                  </a:lnTo>
                  <a:lnTo>
                    <a:pt x="3494" y="5923"/>
                  </a:lnTo>
                  <a:lnTo>
                    <a:pt x="3494" y="5226"/>
                  </a:lnTo>
                  <a:lnTo>
                    <a:pt x="4924" y="5226"/>
                  </a:lnTo>
                  <a:lnTo>
                    <a:pt x="4924" y="4529"/>
                  </a:lnTo>
                  <a:lnTo>
                    <a:pt x="3971" y="4529"/>
                  </a:lnTo>
                  <a:lnTo>
                    <a:pt x="3812" y="4181"/>
                  </a:lnTo>
                  <a:lnTo>
                    <a:pt x="3812" y="3484"/>
                  </a:lnTo>
                  <a:lnTo>
                    <a:pt x="4606" y="3484"/>
                  </a:lnTo>
                  <a:lnTo>
                    <a:pt x="4924" y="4181"/>
                  </a:lnTo>
                  <a:lnTo>
                    <a:pt x="5241" y="3484"/>
                  </a:lnTo>
                  <a:lnTo>
                    <a:pt x="5559" y="3484"/>
                  </a:lnTo>
                  <a:lnTo>
                    <a:pt x="5559" y="4181"/>
                  </a:lnTo>
                  <a:lnTo>
                    <a:pt x="6353" y="4181"/>
                  </a:lnTo>
                  <a:lnTo>
                    <a:pt x="6353" y="3484"/>
                  </a:lnTo>
                  <a:lnTo>
                    <a:pt x="6671" y="2787"/>
                  </a:lnTo>
                  <a:lnTo>
                    <a:pt x="6988" y="2787"/>
                  </a:lnTo>
                  <a:lnTo>
                    <a:pt x="6988" y="2090"/>
                  </a:lnTo>
                  <a:lnTo>
                    <a:pt x="7306" y="2090"/>
                  </a:lnTo>
                  <a:lnTo>
                    <a:pt x="7306" y="1394"/>
                  </a:lnTo>
                  <a:lnTo>
                    <a:pt x="8259" y="1394"/>
                  </a:lnTo>
                  <a:lnTo>
                    <a:pt x="8259" y="697"/>
                  </a:lnTo>
                  <a:lnTo>
                    <a:pt x="10641" y="697"/>
                  </a:lnTo>
                  <a:lnTo>
                    <a:pt x="10641" y="1394"/>
                  </a:lnTo>
                  <a:lnTo>
                    <a:pt x="10800" y="1394"/>
                  </a:lnTo>
                  <a:lnTo>
                    <a:pt x="10800" y="2090"/>
                  </a:lnTo>
                  <a:lnTo>
                    <a:pt x="11435" y="2090"/>
                  </a:lnTo>
                  <a:lnTo>
                    <a:pt x="11435" y="1394"/>
                  </a:lnTo>
                  <a:lnTo>
                    <a:pt x="11753" y="1394"/>
                  </a:lnTo>
                  <a:lnTo>
                    <a:pt x="11753" y="2787"/>
                  </a:lnTo>
                  <a:lnTo>
                    <a:pt x="12071" y="2787"/>
                  </a:lnTo>
                  <a:lnTo>
                    <a:pt x="12071" y="3484"/>
                  </a:lnTo>
                  <a:lnTo>
                    <a:pt x="12388" y="3484"/>
                  </a:lnTo>
                  <a:lnTo>
                    <a:pt x="12388" y="2787"/>
                  </a:lnTo>
                  <a:lnTo>
                    <a:pt x="12706" y="2787"/>
                  </a:lnTo>
                  <a:lnTo>
                    <a:pt x="12706" y="3484"/>
                  </a:lnTo>
                  <a:lnTo>
                    <a:pt x="12865" y="3484"/>
                  </a:lnTo>
                  <a:lnTo>
                    <a:pt x="12865" y="4181"/>
                  </a:lnTo>
                  <a:lnTo>
                    <a:pt x="14135" y="4181"/>
                  </a:lnTo>
                  <a:lnTo>
                    <a:pt x="14135" y="4529"/>
                  </a:lnTo>
                  <a:lnTo>
                    <a:pt x="14771" y="4529"/>
                  </a:lnTo>
                  <a:lnTo>
                    <a:pt x="14771" y="4181"/>
                  </a:lnTo>
                  <a:lnTo>
                    <a:pt x="15882" y="4181"/>
                  </a:lnTo>
                  <a:lnTo>
                    <a:pt x="16200" y="4529"/>
                  </a:lnTo>
                  <a:lnTo>
                    <a:pt x="16518" y="4181"/>
                  </a:lnTo>
                  <a:lnTo>
                    <a:pt x="17153" y="4181"/>
                  </a:lnTo>
                  <a:lnTo>
                    <a:pt x="17153" y="3484"/>
                  </a:lnTo>
                  <a:lnTo>
                    <a:pt x="17471" y="3484"/>
                  </a:lnTo>
                  <a:lnTo>
                    <a:pt x="17629" y="2787"/>
                  </a:lnTo>
                  <a:lnTo>
                    <a:pt x="17947" y="2090"/>
                  </a:lnTo>
                  <a:lnTo>
                    <a:pt x="17947" y="2787"/>
                  </a:lnTo>
                  <a:lnTo>
                    <a:pt x="19218" y="2787"/>
                  </a:lnTo>
                  <a:lnTo>
                    <a:pt x="19218" y="2090"/>
                  </a:lnTo>
                  <a:lnTo>
                    <a:pt x="19535" y="2090"/>
                  </a:lnTo>
                  <a:lnTo>
                    <a:pt x="19535" y="2787"/>
                  </a:lnTo>
                  <a:lnTo>
                    <a:pt x="19694" y="3484"/>
                  </a:lnTo>
                  <a:lnTo>
                    <a:pt x="20012" y="3484"/>
                  </a:lnTo>
                  <a:lnTo>
                    <a:pt x="20012" y="4181"/>
                  </a:lnTo>
                  <a:lnTo>
                    <a:pt x="20329" y="4529"/>
                  </a:lnTo>
                  <a:lnTo>
                    <a:pt x="20329" y="5923"/>
                  </a:lnTo>
                  <a:lnTo>
                    <a:pt x="20012" y="5923"/>
                  </a:lnTo>
                  <a:lnTo>
                    <a:pt x="20012" y="6619"/>
                  </a:lnTo>
                  <a:lnTo>
                    <a:pt x="20329" y="6619"/>
                  </a:lnTo>
                  <a:lnTo>
                    <a:pt x="20329" y="7316"/>
                  </a:lnTo>
                  <a:lnTo>
                    <a:pt x="20965" y="7316"/>
                  </a:lnTo>
                  <a:lnTo>
                    <a:pt x="21600" y="8710"/>
                  </a:lnTo>
                  <a:lnTo>
                    <a:pt x="21282" y="8710"/>
                  </a:lnTo>
                  <a:lnTo>
                    <a:pt x="21282" y="9406"/>
                  </a:lnTo>
                  <a:lnTo>
                    <a:pt x="20965" y="9406"/>
                  </a:lnTo>
                  <a:lnTo>
                    <a:pt x="20965" y="9755"/>
                  </a:lnTo>
                  <a:lnTo>
                    <a:pt x="20965" y="9406"/>
                  </a:lnTo>
                  <a:lnTo>
                    <a:pt x="20647" y="9406"/>
                  </a:lnTo>
                  <a:lnTo>
                    <a:pt x="20647" y="9755"/>
                  </a:lnTo>
                  <a:lnTo>
                    <a:pt x="20965" y="10452"/>
                  </a:lnTo>
                  <a:lnTo>
                    <a:pt x="20965" y="13239"/>
                  </a:lnTo>
                  <a:lnTo>
                    <a:pt x="21282" y="13239"/>
                  </a:lnTo>
                  <a:lnTo>
                    <a:pt x="20965" y="13935"/>
                  </a:lnTo>
                  <a:lnTo>
                    <a:pt x="20965" y="14632"/>
                  </a:lnTo>
                  <a:lnTo>
                    <a:pt x="21282" y="14981"/>
                  </a:lnTo>
                  <a:lnTo>
                    <a:pt x="21282" y="16374"/>
                  </a:lnTo>
                  <a:lnTo>
                    <a:pt x="21600" y="16374"/>
                  </a:lnTo>
                  <a:lnTo>
                    <a:pt x="21600" y="17071"/>
                  </a:lnTo>
                  <a:lnTo>
                    <a:pt x="21282" y="17071"/>
                  </a:lnTo>
                  <a:lnTo>
                    <a:pt x="21282" y="17768"/>
                  </a:lnTo>
                  <a:lnTo>
                    <a:pt x="20965" y="17768"/>
                  </a:lnTo>
                  <a:lnTo>
                    <a:pt x="20965" y="16374"/>
                  </a:lnTo>
                  <a:lnTo>
                    <a:pt x="20647" y="16374"/>
                  </a:lnTo>
                  <a:lnTo>
                    <a:pt x="20647" y="17071"/>
                  </a:lnTo>
                  <a:lnTo>
                    <a:pt x="20012" y="17071"/>
                  </a:lnTo>
                  <a:lnTo>
                    <a:pt x="19694" y="16374"/>
                  </a:lnTo>
                  <a:lnTo>
                    <a:pt x="19218" y="16374"/>
                  </a:lnTo>
                  <a:lnTo>
                    <a:pt x="19218" y="17071"/>
                  </a:lnTo>
                  <a:lnTo>
                    <a:pt x="18900" y="17071"/>
                  </a:lnTo>
                  <a:lnTo>
                    <a:pt x="18900" y="16374"/>
                  </a:lnTo>
                  <a:lnTo>
                    <a:pt x="18582" y="16374"/>
                  </a:lnTo>
                  <a:lnTo>
                    <a:pt x="18582" y="17071"/>
                  </a:lnTo>
                  <a:lnTo>
                    <a:pt x="16835" y="17071"/>
                  </a:lnTo>
                  <a:lnTo>
                    <a:pt x="16835" y="17768"/>
                  </a:lnTo>
                  <a:lnTo>
                    <a:pt x="16518" y="17768"/>
                  </a:lnTo>
                  <a:lnTo>
                    <a:pt x="16200" y="18465"/>
                  </a:lnTo>
                  <a:lnTo>
                    <a:pt x="15565" y="18465"/>
                  </a:lnTo>
                  <a:lnTo>
                    <a:pt x="15247" y="19161"/>
                  </a:lnTo>
                  <a:lnTo>
                    <a:pt x="15088" y="18465"/>
                  </a:lnTo>
                  <a:lnTo>
                    <a:pt x="14453" y="18465"/>
                  </a:lnTo>
                  <a:lnTo>
                    <a:pt x="14453" y="17768"/>
                  </a:lnTo>
                  <a:lnTo>
                    <a:pt x="14135" y="17768"/>
                  </a:lnTo>
                  <a:lnTo>
                    <a:pt x="14135" y="18465"/>
                  </a:lnTo>
                  <a:lnTo>
                    <a:pt x="13500" y="18465"/>
                  </a:lnTo>
                  <a:lnTo>
                    <a:pt x="13182" y="19161"/>
                  </a:lnTo>
                  <a:lnTo>
                    <a:pt x="12865" y="19161"/>
                  </a:lnTo>
                  <a:lnTo>
                    <a:pt x="12865" y="18465"/>
                  </a:lnTo>
                  <a:lnTo>
                    <a:pt x="12388" y="18465"/>
                  </a:lnTo>
                  <a:lnTo>
                    <a:pt x="12388" y="20206"/>
                  </a:lnTo>
                  <a:lnTo>
                    <a:pt x="12071" y="20206"/>
                  </a:lnTo>
                  <a:lnTo>
                    <a:pt x="12071" y="20903"/>
                  </a:lnTo>
                  <a:lnTo>
                    <a:pt x="11753" y="20903"/>
                  </a:lnTo>
                  <a:lnTo>
                    <a:pt x="11753" y="21600"/>
                  </a:lnTo>
                  <a:lnTo>
                    <a:pt x="11753" y="20903"/>
                  </a:lnTo>
                  <a:lnTo>
                    <a:pt x="11435" y="20903"/>
                  </a:lnTo>
                  <a:lnTo>
                    <a:pt x="11753" y="20903"/>
                  </a:lnTo>
                  <a:lnTo>
                    <a:pt x="11435" y="20903"/>
                  </a:lnTo>
                  <a:lnTo>
                    <a:pt x="11435" y="19858"/>
                  </a:lnTo>
                  <a:lnTo>
                    <a:pt x="11753" y="19161"/>
                  </a:lnTo>
                  <a:lnTo>
                    <a:pt x="11753" y="17768"/>
                  </a:lnTo>
                  <a:lnTo>
                    <a:pt x="11435" y="17768"/>
                  </a:lnTo>
                  <a:lnTo>
                    <a:pt x="11435" y="18465"/>
                  </a:lnTo>
                  <a:lnTo>
                    <a:pt x="11118" y="18465"/>
                  </a:lnTo>
                  <a:lnTo>
                    <a:pt x="11118" y="19161"/>
                  </a:lnTo>
                  <a:lnTo>
                    <a:pt x="10800" y="19161"/>
                  </a:lnTo>
                  <a:lnTo>
                    <a:pt x="10641" y="18465"/>
                  </a:lnTo>
                  <a:lnTo>
                    <a:pt x="10006" y="18465"/>
                  </a:lnTo>
                  <a:lnTo>
                    <a:pt x="9688" y="19161"/>
                  </a:lnTo>
                  <a:lnTo>
                    <a:pt x="9688" y="19858"/>
                  </a:lnTo>
                  <a:lnTo>
                    <a:pt x="9371" y="19858"/>
                  </a:lnTo>
                  <a:lnTo>
                    <a:pt x="9371" y="20206"/>
                  </a:lnTo>
                  <a:lnTo>
                    <a:pt x="9371" y="19858"/>
                  </a:lnTo>
                  <a:lnTo>
                    <a:pt x="9053" y="20206"/>
                  </a:lnTo>
                  <a:lnTo>
                    <a:pt x="8259" y="20206"/>
                  </a:lnTo>
                  <a:lnTo>
                    <a:pt x="8259" y="20903"/>
                  </a:lnTo>
                  <a:lnTo>
                    <a:pt x="7941" y="20903"/>
                  </a:lnTo>
                  <a:lnTo>
                    <a:pt x="7941" y="20206"/>
                  </a:lnTo>
                  <a:lnTo>
                    <a:pt x="7306" y="20206"/>
                  </a:lnTo>
                  <a:lnTo>
                    <a:pt x="7306" y="19161"/>
                  </a:lnTo>
                  <a:lnTo>
                    <a:pt x="6671" y="19161"/>
                  </a:lnTo>
                  <a:lnTo>
                    <a:pt x="6671" y="18465"/>
                  </a:lnTo>
                  <a:lnTo>
                    <a:pt x="5876" y="18465"/>
                  </a:lnTo>
                  <a:lnTo>
                    <a:pt x="5559" y="17768"/>
                  </a:lnTo>
                  <a:lnTo>
                    <a:pt x="5559" y="19858"/>
                  </a:lnTo>
                  <a:lnTo>
                    <a:pt x="5241" y="20206"/>
                  </a:lnTo>
                  <a:lnTo>
                    <a:pt x="5241" y="19858"/>
                  </a:lnTo>
                  <a:lnTo>
                    <a:pt x="4924" y="19858"/>
                  </a:lnTo>
                  <a:lnTo>
                    <a:pt x="4924" y="20206"/>
                  </a:lnTo>
                  <a:lnTo>
                    <a:pt x="3971" y="20206"/>
                  </a:lnTo>
                  <a:lnTo>
                    <a:pt x="3971" y="19858"/>
                  </a:lnTo>
                  <a:lnTo>
                    <a:pt x="3812" y="19858"/>
                  </a:lnTo>
                  <a:lnTo>
                    <a:pt x="3971" y="19161"/>
                  </a:lnTo>
                  <a:lnTo>
                    <a:pt x="3812" y="19161"/>
                  </a:lnTo>
                  <a:lnTo>
                    <a:pt x="3812" y="18465"/>
                  </a:lnTo>
                  <a:lnTo>
                    <a:pt x="3494" y="19161"/>
                  </a:lnTo>
                  <a:lnTo>
                    <a:pt x="3494" y="18465"/>
                  </a:lnTo>
                  <a:lnTo>
                    <a:pt x="3176" y="17768"/>
                  </a:lnTo>
                  <a:lnTo>
                    <a:pt x="3176" y="18465"/>
                  </a:lnTo>
                  <a:lnTo>
                    <a:pt x="2859" y="18465"/>
                  </a:lnTo>
                  <a:lnTo>
                    <a:pt x="2859" y="19161"/>
                  </a:lnTo>
                  <a:lnTo>
                    <a:pt x="2700" y="19161"/>
                  </a:lnTo>
                  <a:lnTo>
                    <a:pt x="2859" y="19161"/>
                  </a:lnTo>
                  <a:lnTo>
                    <a:pt x="2700" y="19161"/>
                  </a:lnTo>
                  <a:lnTo>
                    <a:pt x="2700" y="18465"/>
                  </a:lnTo>
                  <a:lnTo>
                    <a:pt x="2700" y="19161"/>
                  </a:lnTo>
                  <a:lnTo>
                    <a:pt x="2700" y="18465"/>
                  </a:lnTo>
                  <a:lnTo>
                    <a:pt x="2859" y="18465"/>
                  </a:lnTo>
                  <a:lnTo>
                    <a:pt x="2382" y="18465"/>
                  </a:lnTo>
                  <a:lnTo>
                    <a:pt x="2065" y="19161"/>
                  </a:lnTo>
                  <a:lnTo>
                    <a:pt x="2065" y="18465"/>
                  </a:lnTo>
                  <a:lnTo>
                    <a:pt x="2700" y="18465"/>
                  </a:lnTo>
                  <a:lnTo>
                    <a:pt x="2859" y="17768"/>
                  </a:lnTo>
                  <a:lnTo>
                    <a:pt x="1747" y="17768"/>
                  </a:lnTo>
                  <a:lnTo>
                    <a:pt x="2065" y="17071"/>
                  </a:lnTo>
                  <a:lnTo>
                    <a:pt x="2382" y="17071"/>
                  </a:lnTo>
                  <a:lnTo>
                    <a:pt x="2382" y="16374"/>
                  </a:lnTo>
                  <a:lnTo>
                    <a:pt x="2065" y="17071"/>
                  </a:lnTo>
                  <a:lnTo>
                    <a:pt x="2065" y="16374"/>
                  </a:lnTo>
                  <a:lnTo>
                    <a:pt x="1747" y="16374"/>
                  </a:lnTo>
                  <a:lnTo>
                    <a:pt x="1747" y="14632"/>
                  </a:lnTo>
                  <a:lnTo>
                    <a:pt x="2065" y="14632"/>
                  </a:lnTo>
                  <a:lnTo>
                    <a:pt x="1747" y="14632"/>
                  </a:lnTo>
                  <a:lnTo>
                    <a:pt x="1429" y="13935"/>
                  </a:lnTo>
                  <a:lnTo>
                    <a:pt x="794" y="13935"/>
                  </a:lnTo>
                  <a:lnTo>
                    <a:pt x="794" y="13239"/>
                  </a:lnTo>
                  <a:lnTo>
                    <a:pt x="1112" y="13239"/>
                  </a:lnTo>
                  <a:lnTo>
                    <a:pt x="794" y="12542"/>
                  </a:lnTo>
                  <a:lnTo>
                    <a:pt x="794" y="11845"/>
                  </a:lnTo>
                  <a:lnTo>
                    <a:pt x="1112" y="12542"/>
                  </a:lnTo>
                  <a:lnTo>
                    <a:pt x="1112" y="13239"/>
                  </a:lnTo>
                  <a:lnTo>
                    <a:pt x="1747" y="13239"/>
                  </a:lnTo>
                  <a:lnTo>
                    <a:pt x="1747" y="12542"/>
                  </a:lnTo>
                  <a:lnTo>
                    <a:pt x="1429" y="12542"/>
                  </a:lnTo>
                  <a:lnTo>
                    <a:pt x="1112" y="11845"/>
                  </a:lnTo>
                  <a:lnTo>
                    <a:pt x="1429" y="11845"/>
                  </a:lnTo>
                  <a:lnTo>
                    <a:pt x="1747" y="11148"/>
                  </a:lnTo>
                  <a:lnTo>
                    <a:pt x="1429" y="11148"/>
                  </a:lnTo>
                  <a:lnTo>
                    <a:pt x="1429" y="10452"/>
                  </a:lnTo>
                  <a:lnTo>
                    <a:pt x="1112" y="9755"/>
                  </a:lnTo>
                  <a:lnTo>
                    <a:pt x="1429" y="9755"/>
                  </a:lnTo>
                  <a:lnTo>
                    <a:pt x="1429" y="9406"/>
                  </a:lnTo>
                  <a:lnTo>
                    <a:pt x="1112" y="9406"/>
                  </a:lnTo>
                  <a:close/>
                  <a:moveTo>
                    <a:pt x="2382" y="5226"/>
                  </a:moveTo>
                  <a:lnTo>
                    <a:pt x="2065" y="5226"/>
                  </a:lnTo>
                  <a:lnTo>
                    <a:pt x="2382" y="5226"/>
                  </a:lnTo>
                  <a:close/>
                  <a:moveTo>
                    <a:pt x="318" y="7316"/>
                  </a:moveTo>
                  <a:lnTo>
                    <a:pt x="0" y="7316"/>
                  </a:lnTo>
                  <a:lnTo>
                    <a:pt x="318" y="7316"/>
                  </a:lnTo>
                  <a:lnTo>
                    <a:pt x="318" y="6619"/>
                  </a:lnTo>
                  <a:lnTo>
                    <a:pt x="635" y="7316"/>
                  </a:lnTo>
                  <a:lnTo>
                    <a:pt x="318" y="7316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95" name="Freeform 59"/>
            <p:cNvSpPr/>
            <p:nvPr/>
          </p:nvSpPr>
          <p:spPr>
            <a:xfrm>
              <a:off x="4002213" y="1865857"/>
              <a:ext cx="259557" cy="173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04" y="15386"/>
                  </a:moveTo>
                  <a:lnTo>
                    <a:pt x="20609" y="15386"/>
                  </a:lnTo>
                  <a:lnTo>
                    <a:pt x="20609" y="14795"/>
                  </a:lnTo>
                  <a:lnTo>
                    <a:pt x="20213" y="14795"/>
                  </a:lnTo>
                  <a:lnTo>
                    <a:pt x="20213" y="15978"/>
                  </a:lnTo>
                  <a:lnTo>
                    <a:pt x="19024" y="15978"/>
                  </a:lnTo>
                  <a:lnTo>
                    <a:pt x="19024" y="17162"/>
                  </a:lnTo>
                  <a:lnTo>
                    <a:pt x="18628" y="17162"/>
                  </a:lnTo>
                  <a:lnTo>
                    <a:pt x="18628" y="18641"/>
                  </a:lnTo>
                  <a:lnTo>
                    <a:pt x="18033" y="18641"/>
                  </a:lnTo>
                  <a:lnTo>
                    <a:pt x="18033" y="19233"/>
                  </a:lnTo>
                  <a:lnTo>
                    <a:pt x="17240" y="19233"/>
                  </a:lnTo>
                  <a:lnTo>
                    <a:pt x="16844" y="19825"/>
                  </a:lnTo>
                  <a:lnTo>
                    <a:pt x="16448" y="19825"/>
                  </a:lnTo>
                  <a:lnTo>
                    <a:pt x="16844" y="19825"/>
                  </a:lnTo>
                  <a:lnTo>
                    <a:pt x="16844" y="20416"/>
                  </a:lnTo>
                  <a:lnTo>
                    <a:pt x="16448" y="20416"/>
                  </a:lnTo>
                  <a:lnTo>
                    <a:pt x="16844" y="20416"/>
                  </a:lnTo>
                  <a:lnTo>
                    <a:pt x="16448" y="21008"/>
                  </a:lnTo>
                  <a:lnTo>
                    <a:pt x="16051" y="21008"/>
                  </a:lnTo>
                  <a:lnTo>
                    <a:pt x="16051" y="21600"/>
                  </a:lnTo>
                  <a:lnTo>
                    <a:pt x="15457" y="21600"/>
                  </a:lnTo>
                  <a:lnTo>
                    <a:pt x="15457" y="21008"/>
                  </a:lnTo>
                  <a:lnTo>
                    <a:pt x="14268" y="21008"/>
                  </a:lnTo>
                  <a:lnTo>
                    <a:pt x="14268" y="20416"/>
                  </a:lnTo>
                  <a:lnTo>
                    <a:pt x="13872" y="20416"/>
                  </a:lnTo>
                  <a:lnTo>
                    <a:pt x="13872" y="17458"/>
                  </a:lnTo>
                  <a:lnTo>
                    <a:pt x="12683" y="17458"/>
                  </a:lnTo>
                  <a:lnTo>
                    <a:pt x="12484" y="17162"/>
                  </a:lnTo>
                  <a:lnTo>
                    <a:pt x="12484" y="16570"/>
                  </a:lnTo>
                  <a:lnTo>
                    <a:pt x="12088" y="15978"/>
                  </a:lnTo>
                  <a:lnTo>
                    <a:pt x="11692" y="15978"/>
                  </a:lnTo>
                  <a:lnTo>
                    <a:pt x="11295" y="15386"/>
                  </a:lnTo>
                  <a:lnTo>
                    <a:pt x="11295" y="14795"/>
                  </a:lnTo>
                  <a:lnTo>
                    <a:pt x="10899" y="14795"/>
                  </a:lnTo>
                  <a:lnTo>
                    <a:pt x="10899" y="14203"/>
                  </a:lnTo>
                  <a:lnTo>
                    <a:pt x="10503" y="14203"/>
                  </a:lnTo>
                  <a:lnTo>
                    <a:pt x="10503" y="14795"/>
                  </a:lnTo>
                  <a:lnTo>
                    <a:pt x="10503" y="14203"/>
                  </a:lnTo>
                  <a:lnTo>
                    <a:pt x="10106" y="14795"/>
                  </a:lnTo>
                  <a:lnTo>
                    <a:pt x="9908" y="14203"/>
                  </a:lnTo>
                  <a:lnTo>
                    <a:pt x="9116" y="13611"/>
                  </a:lnTo>
                  <a:lnTo>
                    <a:pt x="8719" y="13611"/>
                  </a:lnTo>
                  <a:lnTo>
                    <a:pt x="8719" y="13019"/>
                  </a:lnTo>
                  <a:lnTo>
                    <a:pt x="8323" y="12723"/>
                  </a:lnTo>
                  <a:lnTo>
                    <a:pt x="8323" y="13019"/>
                  </a:lnTo>
                  <a:lnTo>
                    <a:pt x="7927" y="13019"/>
                  </a:lnTo>
                  <a:lnTo>
                    <a:pt x="7927" y="12723"/>
                  </a:lnTo>
                  <a:lnTo>
                    <a:pt x="7332" y="12723"/>
                  </a:lnTo>
                  <a:lnTo>
                    <a:pt x="7332" y="13019"/>
                  </a:lnTo>
                  <a:lnTo>
                    <a:pt x="5747" y="13019"/>
                  </a:lnTo>
                  <a:lnTo>
                    <a:pt x="5747" y="13611"/>
                  </a:lnTo>
                  <a:lnTo>
                    <a:pt x="5350" y="13611"/>
                  </a:lnTo>
                  <a:lnTo>
                    <a:pt x="5350" y="14203"/>
                  </a:lnTo>
                  <a:lnTo>
                    <a:pt x="4954" y="14203"/>
                  </a:lnTo>
                  <a:lnTo>
                    <a:pt x="4954" y="14795"/>
                  </a:lnTo>
                  <a:lnTo>
                    <a:pt x="4756" y="15386"/>
                  </a:lnTo>
                  <a:lnTo>
                    <a:pt x="3171" y="15386"/>
                  </a:lnTo>
                  <a:lnTo>
                    <a:pt x="2774" y="14795"/>
                  </a:lnTo>
                  <a:lnTo>
                    <a:pt x="2378" y="14795"/>
                  </a:lnTo>
                  <a:lnTo>
                    <a:pt x="2378" y="14203"/>
                  </a:lnTo>
                  <a:lnTo>
                    <a:pt x="1387" y="14203"/>
                  </a:lnTo>
                  <a:lnTo>
                    <a:pt x="1387" y="13611"/>
                  </a:lnTo>
                  <a:lnTo>
                    <a:pt x="991" y="13611"/>
                  </a:lnTo>
                  <a:lnTo>
                    <a:pt x="991" y="13019"/>
                  </a:lnTo>
                  <a:lnTo>
                    <a:pt x="594" y="12723"/>
                  </a:lnTo>
                  <a:lnTo>
                    <a:pt x="396" y="12132"/>
                  </a:lnTo>
                  <a:lnTo>
                    <a:pt x="396" y="10356"/>
                  </a:lnTo>
                  <a:lnTo>
                    <a:pt x="594" y="9764"/>
                  </a:lnTo>
                  <a:lnTo>
                    <a:pt x="594" y="5326"/>
                  </a:lnTo>
                  <a:lnTo>
                    <a:pt x="396" y="4734"/>
                  </a:lnTo>
                  <a:lnTo>
                    <a:pt x="0" y="4438"/>
                  </a:lnTo>
                  <a:lnTo>
                    <a:pt x="594" y="3847"/>
                  </a:lnTo>
                  <a:lnTo>
                    <a:pt x="991" y="3847"/>
                  </a:lnTo>
                  <a:lnTo>
                    <a:pt x="1783" y="2663"/>
                  </a:lnTo>
                  <a:lnTo>
                    <a:pt x="1982" y="2071"/>
                  </a:lnTo>
                  <a:lnTo>
                    <a:pt x="2378" y="2071"/>
                  </a:lnTo>
                  <a:lnTo>
                    <a:pt x="2378" y="1479"/>
                  </a:lnTo>
                  <a:lnTo>
                    <a:pt x="3171" y="1479"/>
                  </a:lnTo>
                  <a:lnTo>
                    <a:pt x="3567" y="888"/>
                  </a:lnTo>
                  <a:lnTo>
                    <a:pt x="4360" y="888"/>
                  </a:lnTo>
                  <a:lnTo>
                    <a:pt x="4360" y="1479"/>
                  </a:lnTo>
                  <a:lnTo>
                    <a:pt x="4756" y="1479"/>
                  </a:lnTo>
                  <a:lnTo>
                    <a:pt x="4954" y="2071"/>
                  </a:lnTo>
                  <a:lnTo>
                    <a:pt x="5350" y="2663"/>
                  </a:lnTo>
                  <a:lnTo>
                    <a:pt x="5350" y="3255"/>
                  </a:lnTo>
                  <a:lnTo>
                    <a:pt x="5747" y="3255"/>
                  </a:lnTo>
                  <a:lnTo>
                    <a:pt x="5747" y="4438"/>
                  </a:lnTo>
                  <a:lnTo>
                    <a:pt x="6539" y="4438"/>
                  </a:lnTo>
                  <a:lnTo>
                    <a:pt x="6539" y="3847"/>
                  </a:lnTo>
                  <a:lnTo>
                    <a:pt x="6936" y="4438"/>
                  </a:lnTo>
                  <a:lnTo>
                    <a:pt x="8323" y="4438"/>
                  </a:lnTo>
                  <a:lnTo>
                    <a:pt x="8323" y="3847"/>
                  </a:lnTo>
                  <a:lnTo>
                    <a:pt x="7927" y="3847"/>
                  </a:lnTo>
                  <a:lnTo>
                    <a:pt x="7927" y="2071"/>
                  </a:lnTo>
                  <a:lnTo>
                    <a:pt x="8323" y="2071"/>
                  </a:lnTo>
                  <a:lnTo>
                    <a:pt x="8323" y="1479"/>
                  </a:lnTo>
                  <a:lnTo>
                    <a:pt x="9512" y="1479"/>
                  </a:lnTo>
                  <a:lnTo>
                    <a:pt x="9512" y="592"/>
                  </a:lnTo>
                  <a:lnTo>
                    <a:pt x="9908" y="888"/>
                  </a:lnTo>
                  <a:lnTo>
                    <a:pt x="10106" y="888"/>
                  </a:lnTo>
                  <a:lnTo>
                    <a:pt x="9908" y="592"/>
                  </a:lnTo>
                  <a:lnTo>
                    <a:pt x="9908" y="0"/>
                  </a:lnTo>
                  <a:lnTo>
                    <a:pt x="10106" y="592"/>
                  </a:lnTo>
                  <a:lnTo>
                    <a:pt x="10106" y="0"/>
                  </a:lnTo>
                  <a:lnTo>
                    <a:pt x="10503" y="0"/>
                  </a:lnTo>
                  <a:lnTo>
                    <a:pt x="10503" y="592"/>
                  </a:lnTo>
                  <a:lnTo>
                    <a:pt x="11295" y="592"/>
                  </a:lnTo>
                  <a:lnTo>
                    <a:pt x="11295" y="888"/>
                  </a:lnTo>
                  <a:lnTo>
                    <a:pt x="12088" y="888"/>
                  </a:lnTo>
                  <a:lnTo>
                    <a:pt x="12484" y="1479"/>
                  </a:lnTo>
                  <a:lnTo>
                    <a:pt x="12484" y="2663"/>
                  </a:lnTo>
                  <a:lnTo>
                    <a:pt x="12683" y="2663"/>
                  </a:lnTo>
                  <a:lnTo>
                    <a:pt x="12484" y="2663"/>
                  </a:lnTo>
                  <a:lnTo>
                    <a:pt x="12484" y="3847"/>
                  </a:lnTo>
                  <a:lnTo>
                    <a:pt x="12683" y="3847"/>
                  </a:lnTo>
                  <a:lnTo>
                    <a:pt x="12683" y="4438"/>
                  </a:lnTo>
                  <a:lnTo>
                    <a:pt x="14664" y="4438"/>
                  </a:lnTo>
                  <a:lnTo>
                    <a:pt x="15061" y="4734"/>
                  </a:lnTo>
                  <a:lnTo>
                    <a:pt x="15061" y="5918"/>
                  </a:lnTo>
                  <a:lnTo>
                    <a:pt x="15457" y="5918"/>
                  </a:lnTo>
                  <a:lnTo>
                    <a:pt x="15457" y="6510"/>
                  </a:lnTo>
                  <a:lnTo>
                    <a:pt x="15655" y="6510"/>
                  </a:lnTo>
                  <a:lnTo>
                    <a:pt x="15655" y="8285"/>
                  </a:lnTo>
                  <a:lnTo>
                    <a:pt x="16051" y="8285"/>
                  </a:lnTo>
                  <a:lnTo>
                    <a:pt x="16051" y="8581"/>
                  </a:lnTo>
                  <a:lnTo>
                    <a:pt x="16448" y="8581"/>
                  </a:lnTo>
                  <a:lnTo>
                    <a:pt x="16844" y="9173"/>
                  </a:lnTo>
                  <a:lnTo>
                    <a:pt x="17240" y="9173"/>
                  </a:lnTo>
                  <a:lnTo>
                    <a:pt x="17240" y="9764"/>
                  </a:lnTo>
                  <a:lnTo>
                    <a:pt x="17637" y="9764"/>
                  </a:lnTo>
                  <a:lnTo>
                    <a:pt x="17637" y="10356"/>
                  </a:lnTo>
                  <a:lnTo>
                    <a:pt x="18033" y="10356"/>
                  </a:lnTo>
                  <a:lnTo>
                    <a:pt x="18033" y="10948"/>
                  </a:lnTo>
                  <a:lnTo>
                    <a:pt x="18628" y="10948"/>
                  </a:lnTo>
                  <a:lnTo>
                    <a:pt x="18628" y="11540"/>
                  </a:lnTo>
                  <a:lnTo>
                    <a:pt x="19024" y="11540"/>
                  </a:lnTo>
                  <a:lnTo>
                    <a:pt x="19817" y="12723"/>
                  </a:lnTo>
                  <a:lnTo>
                    <a:pt x="20213" y="12723"/>
                  </a:lnTo>
                  <a:lnTo>
                    <a:pt x="20213" y="13019"/>
                  </a:lnTo>
                  <a:lnTo>
                    <a:pt x="20609" y="13019"/>
                  </a:lnTo>
                  <a:lnTo>
                    <a:pt x="20609" y="12723"/>
                  </a:lnTo>
                  <a:lnTo>
                    <a:pt x="20807" y="13019"/>
                  </a:lnTo>
                  <a:lnTo>
                    <a:pt x="21204" y="13019"/>
                  </a:lnTo>
                  <a:lnTo>
                    <a:pt x="21204" y="13611"/>
                  </a:lnTo>
                  <a:lnTo>
                    <a:pt x="21600" y="13611"/>
                  </a:lnTo>
                  <a:lnTo>
                    <a:pt x="21600" y="14203"/>
                  </a:lnTo>
                  <a:lnTo>
                    <a:pt x="21204" y="14795"/>
                  </a:lnTo>
                  <a:lnTo>
                    <a:pt x="21204" y="15386"/>
                  </a:lnTo>
                  <a:lnTo>
                    <a:pt x="21600" y="15386"/>
                  </a:lnTo>
                  <a:lnTo>
                    <a:pt x="21204" y="15386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96" name="Freeform 60"/>
            <p:cNvSpPr/>
            <p:nvPr/>
          </p:nvSpPr>
          <p:spPr>
            <a:xfrm>
              <a:off x="4009356" y="2239713"/>
              <a:ext cx="78582" cy="71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600"/>
                  </a:moveTo>
                  <a:lnTo>
                    <a:pt x="21600" y="7920"/>
                  </a:lnTo>
                  <a:lnTo>
                    <a:pt x="20291" y="7920"/>
                  </a:lnTo>
                  <a:lnTo>
                    <a:pt x="20291" y="6480"/>
                  </a:lnTo>
                  <a:lnTo>
                    <a:pt x="19636" y="6480"/>
                  </a:lnTo>
                  <a:lnTo>
                    <a:pt x="19636" y="12240"/>
                  </a:lnTo>
                  <a:lnTo>
                    <a:pt x="20291" y="12960"/>
                  </a:lnTo>
                  <a:lnTo>
                    <a:pt x="18327" y="12960"/>
                  </a:lnTo>
                  <a:lnTo>
                    <a:pt x="18327" y="15840"/>
                  </a:lnTo>
                  <a:lnTo>
                    <a:pt x="17018" y="15840"/>
                  </a:lnTo>
                  <a:lnTo>
                    <a:pt x="17018" y="21600"/>
                  </a:lnTo>
                  <a:lnTo>
                    <a:pt x="15709" y="21600"/>
                  </a:lnTo>
                  <a:lnTo>
                    <a:pt x="4582" y="20160"/>
                  </a:lnTo>
                  <a:lnTo>
                    <a:pt x="0" y="12240"/>
                  </a:lnTo>
                  <a:lnTo>
                    <a:pt x="1309" y="12960"/>
                  </a:lnTo>
                  <a:lnTo>
                    <a:pt x="3273" y="12960"/>
                  </a:lnTo>
                  <a:lnTo>
                    <a:pt x="3273" y="12240"/>
                  </a:lnTo>
                  <a:lnTo>
                    <a:pt x="8509" y="12240"/>
                  </a:lnTo>
                  <a:lnTo>
                    <a:pt x="8509" y="12960"/>
                  </a:lnTo>
                  <a:lnTo>
                    <a:pt x="9818" y="12960"/>
                  </a:lnTo>
                  <a:lnTo>
                    <a:pt x="10473" y="12240"/>
                  </a:lnTo>
                  <a:lnTo>
                    <a:pt x="13091" y="12240"/>
                  </a:lnTo>
                  <a:lnTo>
                    <a:pt x="13091" y="7920"/>
                  </a:lnTo>
                  <a:lnTo>
                    <a:pt x="14400" y="7920"/>
                  </a:lnTo>
                  <a:lnTo>
                    <a:pt x="15709" y="6480"/>
                  </a:lnTo>
                  <a:lnTo>
                    <a:pt x="15709" y="5040"/>
                  </a:lnTo>
                  <a:lnTo>
                    <a:pt x="17018" y="5040"/>
                  </a:lnTo>
                  <a:lnTo>
                    <a:pt x="17018" y="3600"/>
                  </a:lnTo>
                  <a:lnTo>
                    <a:pt x="18327" y="3600"/>
                  </a:lnTo>
                  <a:lnTo>
                    <a:pt x="18327" y="2160"/>
                  </a:lnTo>
                  <a:lnTo>
                    <a:pt x="18327" y="3600"/>
                  </a:lnTo>
                  <a:lnTo>
                    <a:pt x="18327" y="2160"/>
                  </a:lnTo>
                  <a:lnTo>
                    <a:pt x="19636" y="2160"/>
                  </a:lnTo>
                  <a:lnTo>
                    <a:pt x="20291" y="720"/>
                  </a:lnTo>
                  <a:lnTo>
                    <a:pt x="20291" y="0"/>
                  </a:lnTo>
                  <a:lnTo>
                    <a:pt x="20291" y="2160"/>
                  </a:lnTo>
                  <a:lnTo>
                    <a:pt x="21600" y="2160"/>
                  </a:lnTo>
                  <a:lnTo>
                    <a:pt x="21600" y="3600"/>
                  </a:lnTo>
                  <a:close/>
                  <a:moveTo>
                    <a:pt x="13091" y="10800"/>
                  </a:moveTo>
                  <a:lnTo>
                    <a:pt x="11782" y="10800"/>
                  </a:lnTo>
                  <a:lnTo>
                    <a:pt x="11782" y="9360"/>
                  </a:lnTo>
                  <a:lnTo>
                    <a:pt x="13091" y="10800"/>
                  </a:lnTo>
                  <a:close/>
                  <a:moveTo>
                    <a:pt x="9818" y="12240"/>
                  </a:moveTo>
                  <a:lnTo>
                    <a:pt x="10473" y="12240"/>
                  </a:lnTo>
                  <a:lnTo>
                    <a:pt x="9818" y="1224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97" name="Freeform 61"/>
            <p:cNvSpPr/>
            <p:nvPr/>
          </p:nvSpPr>
          <p:spPr>
            <a:xfrm>
              <a:off x="4083175" y="1799182"/>
              <a:ext cx="285752" cy="195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40" y="14751"/>
                  </a:moveTo>
                  <a:lnTo>
                    <a:pt x="15840" y="15541"/>
                  </a:lnTo>
                  <a:lnTo>
                    <a:pt x="15120" y="15541"/>
                  </a:lnTo>
                  <a:lnTo>
                    <a:pt x="15120" y="15278"/>
                  </a:lnTo>
                  <a:lnTo>
                    <a:pt x="14940" y="15278"/>
                  </a:lnTo>
                  <a:lnTo>
                    <a:pt x="14580" y="15541"/>
                  </a:lnTo>
                  <a:lnTo>
                    <a:pt x="14580" y="16595"/>
                  </a:lnTo>
                  <a:lnTo>
                    <a:pt x="14940" y="16595"/>
                  </a:lnTo>
                  <a:lnTo>
                    <a:pt x="14940" y="17122"/>
                  </a:lnTo>
                  <a:lnTo>
                    <a:pt x="15480" y="17122"/>
                  </a:lnTo>
                  <a:lnTo>
                    <a:pt x="15480" y="17649"/>
                  </a:lnTo>
                  <a:lnTo>
                    <a:pt x="15120" y="17649"/>
                  </a:lnTo>
                  <a:lnTo>
                    <a:pt x="15120" y="18176"/>
                  </a:lnTo>
                  <a:lnTo>
                    <a:pt x="15480" y="18702"/>
                  </a:lnTo>
                  <a:lnTo>
                    <a:pt x="15480" y="18966"/>
                  </a:lnTo>
                  <a:lnTo>
                    <a:pt x="15840" y="18966"/>
                  </a:lnTo>
                  <a:lnTo>
                    <a:pt x="15480" y="18966"/>
                  </a:lnTo>
                  <a:lnTo>
                    <a:pt x="15480" y="19493"/>
                  </a:lnTo>
                  <a:lnTo>
                    <a:pt x="15120" y="20020"/>
                  </a:lnTo>
                  <a:lnTo>
                    <a:pt x="15120" y="20546"/>
                  </a:lnTo>
                  <a:lnTo>
                    <a:pt x="14940" y="20546"/>
                  </a:lnTo>
                  <a:lnTo>
                    <a:pt x="14940" y="21600"/>
                  </a:lnTo>
                  <a:lnTo>
                    <a:pt x="14580" y="21073"/>
                  </a:lnTo>
                  <a:lnTo>
                    <a:pt x="14580" y="21600"/>
                  </a:lnTo>
                  <a:lnTo>
                    <a:pt x="14220" y="21600"/>
                  </a:lnTo>
                  <a:lnTo>
                    <a:pt x="14220" y="21073"/>
                  </a:lnTo>
                  <a:lnTo>
                    <a:pt x="13140" y="21073"/>
                  </a:lnTo>
                  <a:lnTo>
                    <a:pt x="13140" y="20546"/>
                  </a:lnTo>
                  <a:lnTo>
                    <a:pt x="13500" y="20020"/>
                  </a:lnTo>
                  <a:lnTo>
                    <a:pt x="13500" y="19493"/>
                  </a:lnTo>
                  <a:lnTo>
                    <a:pt x="13140" y="19493"/>
                  </a:lnTo>
                  <a:lnTo>
                    <a:pt x="13140" y="18966"/>
                  </a:lnTo>
                  <a:lnTo>
                    <a:pt x="12780" y="18966"/>
                  </a:lnTo>
                  <a:lnTo>
                    <a:pt x="12420" y="18702"/>
                  </a:lnTo>
                  <a:lnTo>
                    <a:pt x="12420" y="18966"/>
                  </a:lnTo>
                  <a:lnTo>
                    <a:pt x="12240" y="18966"/>
                  </a:lnTo>
                  <a:lnTo>
                    <a:pt x="12240" y="18702"/>
                  </a:lnTo>
                  <a:lnTo>
                    <a:pt x="11880" y="18702"/>
                  </a:lnTo>
                  <a:lnTo>
                    <a:pt x="11160" y="17649"/>
                  </a:lnTo>
                  <a:lnTo>
                    <a:pt x="10800" y="17649"/>
                  </a:lnTo>
                  <a:lnTo>
                    <a:pt x="10800" y="17122"/>
                  </a:lnTo>
                  <a:lnTo>
                    <a:pt x="10080" y="17122"/>
                  </a:lnTo>
                  <a:lnTo>
                    <a:pt x="10080" y="16595"/>
                  </a:lnTo>
                  <a:lnTo>
                    <a:pt x="9900" y="16595"/>
                  </a:lnTo>
                  <a:lnTo>
                    <a:pt x="9900" y="16068"/>
                  </a:lnTo>
                  <a:lnTo>
                    <a:pt x="9540" y="16068"/>
                  </a:lnTo>
                  <a:lnTo>
                    <a:pt x="9540" y="15541"/>
                  </a:lnTo>
                  <a:lnTo>
                    <a:pt x="9180" y="15541"/>
                  </a:lnTo>
                  <a:lnTo>
                    <a:pt x="8820" y="15278"/>
                  </a:lnTo>
                  <a:lnTo>
                    <a:pt x="8460" y="15278"/>
                  </a:lnTo>
                  <a:lnTo>
                    <a:pt x="8460" y="14751"/>
                  </a:lnTo>
                  <a:lnTo>
                    <a:pt x="8100" y="14751"/>
                  </a:lnTo>
                  <a:lnTo>
                    <a:pt x="8100" y="13171"/>
                  </a:lnTo>
                  <a:lnTo>
                    <a:pt x="7740" y="13171"/>
                  </a:lnTo>
                  <a:lnTo>
                    <a:pt x="7740" y="12644"/>
                  </a:lnTo>
                  <a:lnTo>
                    <a:pt x="7380" y="12644"/>
                  </a:lnTo>
                  <a:lnTo>
                    <a:pt x="7380" y="11590"/>
                  </a:lnTo>
                  <a:lnTo>
                    <a:pt x="7200" y="11327"/>
                  </a:lnTo>
                  <a:lnTo>
                    <a:pt x="5400" y="11327"/>
                  </a:lnTo>
                  <a:lnTo>
                    <a:pt x="5400" y="10800"/>
                  </a:lnTo>
                  <a:lnTo>
                    <a:pt x="5040" y="10800"/>
                  </a:lnTo>
                  <a:lnTo>
                    <a:pt x="5040" y="9746"/>
                  </a:lnTo>
                  <a:lnTo>
                    <a:pt x="5400" y="9746"/>
                  </a:lnTo>
                  <a:lnTo>
                    <a:pt x="5040" y="9746"/>
                  </a:lnTo>
                  <a:lnTo>
                    <a:pt x="5040" y="8693"/>
                  </a:lnTo>
                  <a:lnTo>
                    <a:pt x="4680" y="8166"/>
                  </a:lnTo>
                  <a:lnTo>
                    <a:pt x="4140" y="8166"/>
                  </a:lnTo>
                  <a:lnTo>
                    <a:pt x="4140" y="7902"/>
                  </a:lnTo>
                  <a:lnTo>
                    <a:pt x="3420" y="7902"/>
                  </a:lnTo>
                  <a:lnTo>
                    <a:pt x="3420" y="7376"/>
                  </a:lnTo>
                  <a:lnTo>
                    <a:pt x="3060" y="7376"/>
                  </a:lnTo>
                  <a:lnTo>
                    <a:pt x="3060" y="7902"/>
                  </a:lnTo>
                  <a:lnTo>
                    <a:pt x="2700" y="7376"/>
                  </a:lnTo>
                  <a:lnTo>
                    <a:pt x="2700" y="7902"/>
                  </a:lnTo>
                  <a:lnTo>
                    <a:pt x="3060" y="8166"/>
                  </a:lnTo>
                  <a:lnTo>
                    <a:pt x="2700" y="8166"/>
                  </a:lnTo>
                  <a:lnTo>
                    <a:pt x="2340" y="7902"/>
                  </a:lnTo>
                  <a:lnTo>
                    <a:pt x="2340" y="8693"/>
                  </a:lnTo>
                  <a:lnTo>
                    <a:pt x="1440" y="8693"/>
                  </a:lnTo>
                  <a:lnTo>
                    <a:pt x="1440" y="9220"/>
                  </a:lnTo>
                  <a:lnTo>
                    <a:pt x="1080" y="9220"/>
                  </a:lnTo>
                  <a:lnTo>
                    <a:pt x="1080" y="10800"/>
                  </a:lnTo>
                  <a:lnTo>
                    <a:pt x="1440" y="10800"/>
                  </a:lnTo>
                  <a:lnTo>
                    <a:pt x="1440" y="11327"/>
                  </a:lnTo>
                  <a:lnTo>
                    <a:pt x="0" y="11327"/>
                  </a:lnTo>
                  <a:lnTo>
                    <a:pt x="0" y="1580"/>
                  </a:lnTo>
                  <a:lnTo>
                    <a:pt x="360" y="1580"/>
                  </a:lnTo>
                  <a:lnTo>
                    <a:pt x="720" y="1054"/>
                  </a:lnTo>
                  <a:lnTo>
                    <a:pt x="1440" y="1054"/>
                  </a:lnTo>
                  <a:lnTo>
                    <a:pt x="1800" y="527"/>
                  </a:lnTo>
                  <a:lnTo>
                    <a:pt x="2340" y="527"/>
                  </a:lnTo>
                  <a:lnTo>
                    <a:pt x="2700" y="0"/>
                  </a:lnTo>
                  <a:lnTo>
                    <a:pt x="3060" y="0"/>
                  </a:lnTo>
                  <a:lnTo>
                    <a:pt x="4500" y="1580"/>
                  </a:lnTo>
                  <a:lnTo>
                    <a:pt x="6480" y="3424"/>
                  </a:lnTo>
                  <a:lnTo>
                    <a:pt x="7200" y="4478"/>
                  </a:lnTo>
                  <a:lnTo>
                    <a:pt x="7380" y="5005"/>
                  </a:lnTo>
                  <a:lnTo>
                    <a:pt x="7380" y="5532"/>
                  </a:lnTo>
                  <a:lnTo>
                    <a:pt x="8460" y="5532"/>
                  </a:lnTo>
                  <a:lnTo>
                    <a:pt x="9180" y="5005"/>
                  </a:lnTo>
                  <a:lnTo>
                    <a:pt x="9540" y="5005"/>
                  </a:lnTo>
                  <a:lnTo>
                    <a:pt x="9900" y="5532"/>
                  </a:lnTo>
                  <a:lnTo>
                    <a:pt x="10800" y="5532"/>
                  </a:lnTo>
                  <a:lnTo>
                    <a:pt x="11160" y="5005"/>
                  </a:lnTo>
                  <a:lnTo>
                    <a:pt x="11520" y="5005"/>
                  </a:lnTo>
                  <a:lnTo>
                    <a:pt x="11520" y="5532"/>
                  </a:lnTo>
                  <a:lnTo>
                    <a:pt x="11880" y="5532"/>
                  </a:lnTo>
                  <a:lnTo>
                    <a:pt x="11880" y="6059"/>
                  </a:lnTo>
                  <a:lnTo>
                    <a:pt x="12240" y="6059"/>
                  </a:lnTo>
                  <a:lnTo>
                    <a:pt x="12240" y="6322"/>
                  </a:lnTo>
                  <a:lnTo>
                    <a:pt x="12420" y="6849"/>
                  </a:lnTo>
                  <a:lnTo>
                    <a:pt x="12780" y="6849"/>
                  </a:lnTo>
                  <a:lnTo>
                    <a:pt x="12780" y="9220"/>
                  </a:lnTo>
                  <a:lnTo>
                    <a:pt x="13140" y="9220"/>
                  </a:lnTo>
                  <a:lnTo>
                    <a:pt x="13500" y="9746"/>
                  </a:lnTo>
                  <a:lnTo>
                    <a:pt x="13500" y="11327"/>
                  </a:lnTo>
                  <a:lnTo>
                    <a:pt x="15120" y="11327"/>
                  </a:lnTo>
                  <a:lnTo>
                    <a:pt x="15120" y="11590"/>
                  </a:lnTo>
                  <a:lnTo>
                    <a:pt x="15480" y="11590"/>
                  </a:lnTo>
                  <a:lnTo>
                    <a:pt x="15120" y="12117"/>
                  </a:lnTo>
                  <a:lnTo>
                    <a:pt x="15480" y="12644"/>
                  </a:lnTo>
                  <a:lnTo>
                    <a:pt x="15840" y="12644"/>
                  </a:lnTo>
                  <a:lnTo>
                    <a:pt x="15840" y="12117"/>
                  </a:lnTo>
                  <a:lnTo>
                    <a:pt x="16200" y="12117"/>
                  </a:lnTo>
                  <a:lnTo>
                    <a:pt x="16200" y="11590"/>
                  </a:lnTo>
                  <a:lnTo>
                    <a:pt x="16560" y="11327"/>
                  </a:lnTo>
                  <a:lnTo>
                    <a:pt x="16560" y="10800"/>
                  </a:lnTo>
                  <a:lnTo>
                    <a:pt x="16920" y="10800"/>
                  </a:lnTo>
                  <a:lnTo>
                    <a:pt x="17280" y="10273"/>
                  </a:lnTo>
                  <a:lnTo>
                    <a:pt x="17460" y="10273"/>
                  </a:lnTo>
                  <a:lnTo>
                    <a:pt x="18180" y="9220"/>
                  </a:lnTo>
                  <a:lnTo>
                    <a:pt x="18180" y="8693"/>
                  </a:lnTo>
                  <a:lnTo>
                    <a:pt x="18540" y="9220"/>
                  </a:lnTo>
                  <a:lnTo>
                    <a:pt x="18540" y="8693"/>
                  </a:lnTo>
                  <a:lnTo>
                    <a:pt x="18900" y="8693"/>
                  </a:lnTo>
                  <a:lnTo>
                    <a:pt x="19260" y="8166"/>
                  </a:lnTo>
                  <a:lnTo>
                    <a:pt x="19260" y="8693"/>
                  </a:lnTo>
                  <a:lnTo>
                    <a:pt x="18900" y="9220"/>
                  </a:lnTo>
                  <a:lnTo>
                    <a:pt x="18540" y="9220"/>
                  </a:lnTo>
                  <a:lnTo>
                    <a:pt x="18540" y="9746"/>
                  </a:lnTo>
                  <a:lnTo>
                    <a:pt x="18180" y="9746"/>
                  </a:lnTo>
                  <a:lnTo>
                    <a:pt x="18180" y="10273"/>
                  </a:lnTo>
                  <a:lnTo>
                    <a:pt x="17820" y="10273"/>
                  </a:lnTo>
                  <a:lnTo>
                    <a:pt x="17820" y="10800"/>
                  </a:lnTo>
                  <a:lnTo>
                    <a:pt x="18900" y="10800"/>
                  </a:lnTo>
                  <a:lnTo>
                    <a:pt x="18900" y="11327"/>
                  </a:lnTo>
                  <a:lnTo>
                    <a:pt x="19260" y="11327"/>
                  </a:lnTo>
                  <a:lnTo>
                    <a:pt x="19620" y="11590"/>
                  </a:lnTo>
                  <a:lnTo>
                    <a:pt x="19620" y="11327"/>
                  </a:lnTo>
                  <a:lnTo>
                    <a:pt x="19980" y="11327"/>
                  </a:lnTo>
                  <a:lnTo>
                    <a:pt x="19980" y="10273"/>
                  </a:lnTo>
                  <a:lnTo>
                    <a:pt x="20160" y="10800"/>
                  </a:lnTo>
                  <a:lnTo>
                    <a:pt x="20160" y="11327"/>
                  </a:lnTo>
                  <a:lnTo>
                    <a:pt x="20520" y="11327"/>
                  </a:lnTo>
                  <a:lnTo>
                    <a:pt x="20520" y="11590"/>
                  </a:lnTo>
                  <a:lnTo>
                    <a:pt x="20880" y="11590"/>
                  </a:lnTo>
                  <a:lnTo>
                    <a:pt x="21240" y="12117"/>
                  </a:lnTo>
                  <a:lnTo>
                    <a:pt x="21600" y="12117"/>
                  </a:lnTo>
                  <a:lnTo>
                    <a:pt x="21600" y="12644"/>
                  </a:lnTo>
                  <a:lnTo>
                    <a:pt x="21240" y="12644"/>
                  </a:lnTo>
                  <a:lnTo>
                    <a:pt x="21240" y="13171"/>
                  </a:lnTo>
                  <a:lnTo>
                    <a:pt x="20880" y="13171"/>
                  </a:lnTo>
                  <a:lnTo>
                    <a:pt x="20880" y="12644"/>
                  </a:lnTo>
                  <a:lnTo>
                    <a:pt x="20880" y="13171"/>
                  </a:lnTo>
                  <a:lnTo>
                    <a:pt x="20520" y="13171"/>
                  </a:lnTo>
                  <a:lnTo>
                    <a:pt x="20160" y="13698"/>
                  </a:lnTo>
                  <a:lnTo>
                    <a:pt x="19980" y="14224"/>
                  </a:lnTo>
                  <a:lnTo>
                    <a:pt x="19620" y="13698"/>
                  </a:lnTo>
                  <a:lnTo>
                    <a:pt x="18180" y="13698"/>
                  </a:lnTo>
                  <a:lnTo>
                    <a:pt x="18180" y="13171"/>
                  </a:lnTo>
                  <a:lnTo>
                    <a:pt x="18540" y="13171"/>
                  </a:lnTo>
                  <a:lnTo>
                    <a:pt x="18540" y="12644"/>
                  </a:lnTo>
                  <a:lnTo>
                    <a:pt x="18900" y="12644"/>
                  </a:lnTo>
                  <a:lnTo>
                    <a:pt x="18900" y="12117"/>
                  </a:lnTo>
                  <a:lnTo>
                    <a:pt x="18540" y="12117"/>
                  </a:lnTo>
                  <a:lnTo>
                    <a:pt x="18540" y="11590"/>
                  </a:lnTo>
                  <a:lnTo>
                    <a:pt x="18180" y="11590"/>
                  </a:lnTo>
                  <a:lnTo>
                    <a:pt x="18180" y="12117"/>
                  </a:lnTo>
                  <a:lnTo>
                    <a:pt x="17820" y="12117"/>
                  </a:lnTo>
                  <a:lnTo>
                    <a:pt x="17820" y="12644"/>
                  </a:lnTo>
                  <a:lnTo>
                    <a:pt x="17280" y="12644"/>
                  </a:lnTo>
                  <a:lnTo>
                    <a:pt x="17280" y="12117"/>
                  </a:lnTo>
                  <a:lnTo>
                    <a:pt x="16920" y="12117"/>
                  </a:lnTo>
                  <a:lnTo>
                    <a:pt x="16920" y="13698"/>
                  </a:lnTo>
                  <a:lnTo>
                    <a:pt x="15840" y="13698"/>
                  </a:lnTo>
                  <a:lnTo>
                    <a:pt x="15840" y="14224"/>
                  </a:lnTo>
                  <a:lnTo>
                    <a:pt x="16200" y="14224"/>
                  </a:lnTo>
                  <a:lnTo>
                    <a:pt x="16200" y="14751"/>
                  </a:lnTo>
                  <a:lnTo>
                    <a:pt x="15840" y="14751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98" name="Freeform 62"/>
            <p:cNvSpPr/>
            <p:nvPr/>
          </p:nvSpPr>
          <p:spPr>
            <a:xfrm>
              <a:off x="4861844" y="2296863"/>
              <a:ext cx="119064" cy="307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56" y="9377"/>
                  </a:moveTo>
                  <a:lnTo>
                    <a:pt x="15120" y="9377"/>
                  </a:lnTo>
                  <a:lnTo>
                    <a:pt x="15120" y="9712"/>
                  </a:lnTo>
                  <a:lnTo>
                    <a:pt x="15984" y="9879"/>
                  </a:lnTo>
                  <a:lnTo>
                    <a:pt x="16848" y="9879"/>
                  </a:lnTo>
                  <a:lnTo>
                    <a:pt x="16848" y="10214"/>
                  </a:lnTo>
                  <a:lnTo>
                    <a:pt x="17712" y="10214"/>
                  </a:lnTo>
                  <a:lnTo>
                    <a:pt x="17712" y="10549"/>
                  </a:lnTo>
                  <a:lnTo>
                    <a:pt x="18576" y="10549"/>
                  </a:lnTo>
                  <a:lnTo>
                    <a:pt x="17712" y="10549"/>
                  </a:lnTo>
                  <a:lnTo>
                    <a:pt x="18576" y="10549"/>
                  </a:lnTo>
                  <a:lnTo>
                    <a:pt x="18576" y="10884"/>
                  </a:lnTo>
                  <a:lnTo>
                    <a:pt x="18576" y="10549"/>
                  </a:lnTo>
                  <a:lnTo>
                    <a:pt x="18576" y="11219"/>
                  </a:lnTo>
                  <a:lnTo>
                    <a:pt x="19440" y="11219"/>
                  </a:lnTo>
                  <a:lnTo>
                    <a:pt x="19440" y="11553"/>
                  </a:lnTo>
                  <a:lnTo>
                    <a:pt x="19872" y="11553"/>
                  </a:lnTo>
                  <a:lnTo>
                    <a:pt x="19872" y="11888"/>
                  </a:lnTo>
                  <a:lnTo>
                    <a:pt x="19872" y="11553"/>
                  </a:lnTo>
                  <a:lnTo>
                    <a:pt x="19872" y="12391"/>
                  </a:lnTo>
                  <a:lnTo>
                    <a:pt x="20736" y="12391"/>
                  </a:lnTo>
                  <a:lnTo>
                    <a:pt x="20736" y="13395"/>
                  </a:lnTo>
                  <a:lnTo>
                    <a:pt x="21600" y="13730"/>
                  </a:lnTo>
                  <a:lnTo>
                    <a:pt x="21600" y="14065"/>
                  </a:lnTo>
                  <a:lnTo>
                    <a:pt x="20736" y="14065"/>
                  </a:lnTo>
                  <a:lnTo>
                    <a:pt x="21600" y="14065"/>
                  </a:lnTo>
                  <a:lnTo>
                    <a:pt x="20736" y="14065"/>
                  </a:lnTo>
                  <a:lnTo>
                    <a:pt x="21600" y="14065"/>
                  </a:lnTo>
                  <a:lnTo>
                    <a:pt x="21600" y="15572"/>
                  </a:lnTo>
                  <a:lnTo>
                    <a:pt x="20736" y="15572"/>
                  </a:lnTo>
                  <a:lnTo>
                    <a:pt x="20736" y="15907"/>
                  </a:lnTo>
                  <a:lnTo>
                    <a:pt x="21600" y="15907"/>
                  </a:lnTo>
                  <a:lnTo>
                    <a:pt x="21600" y="16242"/>
                  </a:lnTo>
                  <a:lnTo>
                    <a:pt x="21600" y="15907"/>
                  </a:lnTo>
                  <a:lnTo>
                    <a:pt x="20736" y="15907"/>
                  </a:lnTo>
                  <a:lnTo>
                    <a:pt x="20736" y="16577"/>
                  </a:lnTo>
                  <a:lnTo>
                    <a:pt x="21600" y="16912"/>
                  </a:lnTo>
                  <a:lnTo>
                    <a:pt x="20736" y="16577"/>
                  </a:lnTo>
                  <a:lnTo>
                    <a:pt x="20736" y="17414"/>
                  </a:lnTo>
                  <a:lnTo>
                    <a:pt x="19872" y="17749"/>
                  </a:lnTo>
                  <a:lnTo>
                    <a:pt x="19872" y="17414"/>
                  </a:lnTo>
                  <a:lnTo>
                    <a:pt x="19872" y="17749"/>
                  </a:lnTo>
                  <a:lnTo>
                    <a:pt x="19440" y="17749"/>
                  </a:lnTo>
                  <a:lnTo>
                    <a:pt x="19440" y="18084"/>
                  </a:lnTo>
                  <a:lnTo>
                    <a:pt x="17712" y="18084"/>
                  </a:lnTo>
                  <a:lnTo>
                    <a:pt x="17712" y="18419"/>
                  </a:lnTo>
                  <a:lnTo>
                    <a:pt x="16848" y="18419"/>
                  </a:lnTo>
                  <a:lnTo>
                    <a:pt x="16848" y="18753"/>
                  </a:lnTo>
                  <a:lnTo>
                    <a:pt x="15984" y="18753"/>
                  </a:lnTo>
                  <a:lnTo>
                    <a:pt x="15120" y="19088"/>
                  </a:lnTo>
                  <a:lnTo>
                    <a:pt x="15120" y="18753"/>
                  </a:lnTo>
                  <a:lnTo>
                    <a:pt x="14256" y="18753"/>
                  </a:lnTo>
                  <a:lnTo>
                    <a:pt x="13392" y="18419"/>
                  </a:lnTo>
                  <a:lnTo>
                    <a:pt x="13392" y="19088"/>
                  </a:lnTo>
                  <a:lnTo>
                    <a:pt x="12960" y="19088"/>
                  </a:lnTo>
                  <a:lnTo>
                    <a:pt x="13392" y="19088"/>
                  </a:lnTo>
                  <a:lnTo>
                    <a:pt x="13392" y="19591"/>
                  </a:lnTo>
                  <a:lnTo>
                    <a:pt x="12960" y="19423"/>
                  </a:lnTo>
                  <a:lnTo>
                    <a:pt x="12960" y="19088"/>
                  </a:lnTo>
                  <a:lnTo>
                    <a:pt x="12096" y="19088"/>
                  </a:lnTo>
                  <a:lnTo>
                    <a:pt x="12960" y="19423"/>
                  </a:lnTo>
                  <a:lnTo>
                    <a:pt x="12960" y="19591"/>
                  </a:lnTo>
                  <a:lnTo>
                    <a:pt x="13392" y="19591"/>
                  </a:lnTo>
                  <a:lnTo>
                    <a:pt x="12960" y="19591"/>
                  </a:lnTo>
                  <a:lnTo>
                    <a:pt x="12096" y="19423"/>
                  </a:lnTo>
                  <a:lnTo>
                    <a:pt x="12096" y="19088"/>
                  </a:lnTo>
                  <a:lnTo>
                    <a:pt x="12096" y="19591"/>
                  </a:lnTo>
                  <a:lnTo>
                    <a:pt x="12960" y="19591"/>
                  </a:lnTo>
                  <a:lnTo>
                    <a:pt x="12960" y="20260"/>
                  </a:lnTo>
                  <a:lnTo>
                    <a:pt x="11232" y="19591"/>
                  </a:lnTo>
                  <a:lnTo>
                    <a:pt x="11232" y="19926"/>
                  </a:lnTo>
                  <a:lnTo>
                    <a:pt x="12096" y="19926"/>
                  </a:lnTo>
                  <a:lnTo>
                    <a:pt x="12096" y="20595"/>
                  </a:lnTo>
                  <a:lnTo>
                    <a:pt x="10368" y="20595"/>
                  </a:lnTo>
                  <a:lnTo>
                    <a:pt x="10368" y="20930"/>
                  </a:lnTo>
                  <a:lnTo>
                    <a:pt x="9504" y="20930"/>
                  </a:lnTo>
                  <a:lnTo>
                    <a:pt x="9504" y="21265"/>
                  </a:lnTo>
                  <a:lnTo>
                    <a:pt x="8640" y="21600"/>
                  </a:lnTo>
                  <a:lnTo>
                    <a:pt x="7776" y="21600"/>
                  </a:lnTo>
                  <a:lnTo>
                    <a:pt x="7776" y="19591"/>
                  </a:lnTo>
                  <a:lnTo>
                    <a:pt x="8640" y="19591"/>
                  </a:lnTo>
                  <a:lnTo>
                    <a:pt x="8640" y="19423"/>
                  </a:lnTo>
                  <a:lnTo>
                    <a:pt x="7344" y="19423"/>
                  </a:lnTo>
                  <a:lnTo>
                    <a:pt x="7344" y="19088"/>
                  </a:lnTo>
                  <a:lnTo>
                    <a:pt x="6480" y="19088"/>
                  </a:lnTo>
                  <a:lnTo>
                    <a:pt x="7344" y="19088"/>
                  </a:lnTo>
                  <a:lnTo>
                    <a:pt x="7344" y="18753"/>
                  </a:lnTo>
                  <a:lnTo>
                    <a:pt x="7776" y="18753"/>
                  </a:lnTo>
                  <a:lnTo>
                    <a:pt x="8640" y="18419"/>
                  </a:lnTo>
                  <a:lnTo>
                    <a:pt x="8640" y="18084"/>
                  </a:lnTo>
                  <a:lnTo>
                    <a:pt x="9504" y="18419"/>
                  </a:lnTo>
                  <a:lnTo>
                    <a:pt x="9504" y="18084"/>
                  </a:lnTo>
                  <a:lnTo>
                    <a:pt x="11232" y="18084"/>
                  </a:lnTo>
                  <a:lnTo>
                    <a:pt x="12096" y="18419"/>
                  </a:lnTo>
                  <a:lnTo>
                    <a:pt x="12096" y="18084"/>
                  </a:lnTo>
                  <a:lnTo>
                    <a:pt x="11232" y="17749"/>
                  </a:lnTo>
                  <a:lnTo>
                    <a:pt x="11232" y="16912"/>
                  </a:lnTo>
                  <a:lnTo>
                    <a:pt x="12096" y="16912"/>
                  </a:lnTo>
                  <a:lnTo>
                    <a:pt x="12096" y="17079"/>
                  </a:lnTo>
                  <a:lnTo>
                    <a:pt x="12960" y="17079"/>
                  </a:lnTo>
                  <a:lnTo>
                    <a:pt x="12960" y="16577"/>
                  </a:lnTo>
                  <a:lnTo>
                    <a:pt x="13392" y="16577"/>
                  </a:lnTo>
                  <a:lnTo>
                    <a:pt x="13392" y="16912"/>
                  </a:lnTo>
                  <a:lnTo>
                    <a:pt x="13392" y="16577"/>
                  </a:lnTo>
                  <a:lnTo>
                    <a:pt x="14256" y="16577"/>
                  </a:lnTo>
                  <a:lnTo>
                    <a:pt x="14256" y="16242"/>
                  </a:lnTo>
                  <a:lnTo>
                    <a:pt x="15984" y="16242"/>
                  </a:lnTo>
                  <a:lnTo>
                    <a:pt x="15984" y="13730"/>
                  </a:lnTo>
                  <a:lnTo>
                    <a:pt x="15120" y="13730"/>
                  </a:lnTo>
                  <a:lnTo>
                    <a:pt x="15120" y="13395"/>
                  </a:lnTo>
                  <a:lnTo>
                    <a:pt x="15984" y="13395"/>
                  </a:lnTo>
                  <a:lnTo>
                    <a:pt x="15120" y="13060"/>
                  </a:lnTo>
                  <a:lnTo>
                    <a:pt x="15984" y="13060"/>
                  </a:lnTo>
                  <a:lnTo>
                    <a:pt x="15984" y="12223"/>
                  </a:lnTo>
                  <a:lnTo>
                    <a:pt x="16848" y="11888"/>
                  </a:lnTo>
                  <a:lnTo>
                    <a:pt x="15984" y="11888"/>
                  </a:lnTo>
                  <a:lnTo>
                    <a:pt x="15984" y="11553"/>
                  </a:lnTo>
                  <a:lnTo>
                    <a:pt x="15120" y="11553"/>
                  </a:lnTo>
                  <a:lnTo>
                    <a:pt x="15120" y="10884"/>
                  </a:lnTo>
                  <a:lnTo>
                    <a:pt x="15984" y="10884"/>
                  </a:lnTo>
                  <a:lnTo>
                    <a:pt x="15984" y="10549"/>
                  </a:lnTo>
                  <a:lnTo>
                    <a:pt x="15120" y="10549"/>
                  </a:lnTo>
                  <a:lnTo>
                    <a:pt x="15120" y="10214"/>
                  </a:lnTo>
                  <a:lnTo>
                    <a:pt x="14256" y="10214"/>
                  </a:lnTo>
                  <a:lnTo>
                    <a:pt x="14256" y="9879"/>
                  </a:lnTo>
                  <a:lnTo>
                    <a:pt x="13392" y="9879"/>
                  </a:lnTo>
                  <a:lnTo>
                    <a:pt x="13392" y="10214"/>
                  </a:lnTo>
                  <a:lnTo>
                    <a:pt x="12960" y="9879"/>
                  </a:lnTo>
                  <a:lnTo>
                    <a:pt x="12960" y="9042"/>
                  </a:lnTo>
                  <a:lnTo>
                    <a:pt x="12096" y="9042"/>
                  </a:lnTo>
                  <a:lnTo>
                    <a:pt x="12096" y="8707"/>
                  </a:lnTo>
                  <a:lnTo>
                    <a:pt x="11232" y="8707"/>
                  </a:lnTo>
                  <a:lnTo>
                    <a:pt x="11232" y="8372"/>
                  </a:lnTo>
                  <a:lnTo>
                    <a:pt x="10368" y="8372"/>
                  </a:lnTo>
                  <a:lnTo>
                    <a:pt x="10368" y="7702"/>
                  </a:lnTo>
                  <a:lnTo>
                    <a:pt x="9504" y="7702"/>
                  </a:lnTo>
                  <a:lnTo>
                    <a:pt x="9504" y="7367"/>
                  </a:lnTo>
                  <a:lnTo>
                    <a:pt x="8640" y="7367"/>
                  </a:lnTo>
                  <a:lnTo>
                    <a:pt x="8640" y="6865"/>
                  </a:lnTo>
                  <a:lnTo>
                    <a:pt x="7344" y="6865"/>
                  </a:lnTo>
                  <a:lnTo>
                    <a:pt x="7344" y="6530"/>
                  </a:lnTo>
                  <a:lnTo>
                    <a:pt x="6480" y="6195"/>
                  </a:lnTo>
                  <a:lnTo>
                    <a:pt x="5616" y="6195"/>
                  </a:lnTo>
                  <a:lnTo>
                    <a:pt x="4752" y="5860"/>
                  </a:lnTo>
                  <a:lnTo>
                    <a:pt x="5616" y="5860"/>
                  </a:lnTo>
                  <a:lnTo>
                    <a:pt x="5616" y="5191"/>
                  </a:lnTo>
                  <a:lnTo>
                    <a:pt x="6480" y="5191"/>
                  </a:lnTo>
                  <a:lnTo>
                    <a:pt x="6480" y="5526"/>
                  </a:lnTo>
                  <a:lnTo>
                    <a:pt x="7344" y="5526"/>
                  </a:lnTo>
                  <a:lnTo>
                    <a:pt x="7344" y="5191"/>
                  </a:lnTo>
                  <a:lnTo>
                    <a:pt x="7776" y="5191"/>
                  </a:lnTo>
                  <a:lnTo>
                    <a:pt x="7776" y="4688"/>
                  </a:lnTo>
                  <a:lnTo>
                    <a:pt x="7344" y="4353"/>
                  </a:lnTo>
                  <a:lnTo>
                    <a:pt x="6480" y="4353"/>
                  </a:lnTo>
                  <a:lnTo>
                    <a:pt x="7344" y="4019"/>
                  </a:lnTo>
                  <a:lnTo>
                    <a:pt x="6480" y="3684"/>
                  </a:lnTo>
                  <a:lnTo>
                    <a:pt x="5616" y="3516"/>
                  </a:lnTo>
                  <a:lnTo>
                    <a:pt x="4752" y="3684"/>
                  </a:lnTo>
                  <a:lnTo>
                    <a:pt x="4752" y="4019"/>
                  </a:lnTo>
                  <a:lnTo>
                    <a:pt x="3888" y="4019"/>
                  </a:lnTo>
                  <a:lnTo>
                    <a:pt x="3888" y="3684"/>
                  </a:lnTo>
                  <a:lnTo>
                    <a:pt x="2160" y="3684"/>
                  </a:lnTo>
                  <a:lnTo>
                    <a:pt x="2160" y="3181"/>
                  </a:lnTo>
                  <a:lnTo>
                    <a:pt x="1296" y="3181"/>
                  </a:lnTo>
                  <a:lnTo>
                    <a:pt x="2160" y="2847"/>
                  </a:lnTo>
                  <a:lnTo>
                    <a:pt x="1296" y="2847"/>
                  </a:lnTo>
                  <a:lnTo>
                    <a:pt x="2160" y="2847"/>
                  </a:lnTo>
                  <a:lnTo>
                    <a:pt x="2160" y="2512"/>
                  </a:lnTo>
                  <a:lnTo>
                    <a:pt x="1296" y="2512"/>
                  </a:lnTo>
                  <a:lnTo>
                    <a:pt x="1296" y="2177"/>
                  </a:lnTo>
                  <a:lnTo>
                    <a:pt x="864" y="2177"/>
                  </a:lnTo>
                  <a:lnTo>
                    <a:pt x="864" y="1842"/>
                  </a:lnTo>
                  <a:lnTo>
                    <a:pt x="0" y="1507"/>
                  </a:lnTo>
                  <a:lnTo>
                    <a:pt x="0" y="1172"/>
                  </a:lnTo>
                  <a:lnTo>
                    <a:pt x="864" y="1172"/>
                  </a:lnTo>
                  <a:lnTo>
                    <a:pt x="864" y="1005"/>
                  </a:lnTo>
                  <a:lnTo>
                    <a:pt x="1296" y="1005"/>
                  </a:lnTo>
                  <a:lnTo>
                    <a:pt x="1296" y="1172"/>
                  </a:lnTo>
                  <a:lnTo>
                    <a:pt x="3024" y="1172"/>
                  </a:lnTo>
                  <a:lnTo>
                    <a:pt x="3024" y="1005"/>
                  </a:lnTo>
                  <a:lnTo>
                    <a:pt x="3888" y="1005"/>
                  </a:lnTo>
                  <a:lnTo>
                    <a:pt x="3888" y="1172"/>
                  </a:lnTo>
                  <a:lnTo>
                    <a:pt x="3888" y="1005"/>
                  </a:lnTo>
                  <a:lnTo>
                    <a:pt x="4752" y="1005"/>
                  </a:lnTo>
                  <a:lnTo>
                    <a:pt x="4752" y="1172"/>
                  </a:lnTo>
                  <a:lnTo>
                    <a:pt x="5616" y="1172"/>
                  </a:lnTo>
                  <a:lnTo>
                    <a:pt x="5616" y="1005"/>
                  </a:lnTo>
                  <a:lnTo>
                    <a:pt x="7344" y="1005"/>
                  </a:lnTo>
                  <a:lnTo>
                    <a:pt x="7776" y="670"/>
                  </a:lnTo>
                  <a:lnTo>
                    <a:pt x="7776" y="335"/>
                  </a:lnTo>
                  <a:lnTo>
                    <a:pt x="8640" y="0"/>
                  </a:lnTo>
                  <a:lnTo>
                    <a:pt x="9504" y="0"/>
                  </a:lnTo>
                  <a:lnTo>
                    <a:pt x="9504" y="335"/>
                  </a:lnTo>
                  <a:lnTo>
                    <a:pt x="10368" y="335"/>
                  </a:lnTo>
                  <a:lnTo>
                    <a:pt x="10368" y="670"/>
                  </a:lnTo>
                  <a:lnTo>
                    <a:pt x="13392" y="670"/>
                  </a:lnTo>
                  <a:lnTo>
                    <a:pt x="13392" y="1172"/>
                  </a:lnTo>
                  <a:lnTo>
                    <a:pt x="12960" y="1172"/>
                  </a:lnTo>
                  <a:lnTo>
                    <a:pt x="12960" y="1507"/>
                  </a:lnTo>
                  <a:lnTo>
                    <a:pt x="13392" y="1507"/>
                  </a:lnTo>
                  <a:lnTo>
                    <a:pt x="13392" y="1842"/>
                  </a:lnTo>
                  <a:lnTo>
                    <a:pt x="15120" y="2512"/>
                  </a:lnTo>
                  <a:lnTo>
                    <a:pt x="17712" y="2512"/>
                  </a:lnTo>
                  <a:lnTo>
                    <a:pt x="17712" y="2847"/>
                  </a:lnTo>
                  <a:lnTo>
                    <a:pt x="16848" y="2847"/>
                  </a:lnTo>
                  <a:lnTo>
                    <a:pt x="15984" y="3181"/>
                  </a:lnTo>
                  <a:lnTo>
                    <a:pt x="15120" y="3181"/>
                  </a:lnTo>
                  <a:lnTo>
                    <a:pt x="15984" y="3516"/>
                  </a:lnTo>
                  <a:lnTo>
                    <a:pt x="15120" y="3516"/>
                  </a:lnTo>
                  <a:lnTo>
                    <a:pt x="15120" y="3684"/>
                  </a:lnTo>
                  <a:lnTo>
                    <a:pt x="14256" y="3516"/>
                  </a:lnTo>
                  <a:lnTo>
                    <a:pt x="15120" y="3516"/>
                  </a:lnTo>
                  <a:lnTo>
                    <a:pt x="14256" y="3516"/>
                  </a:lnTo>
                  <a:lnTo>
                    <a:pt x="14256" y="3684"/>
                  </a:lnTo>
                  <a:lnTo>
                    <a:pt x="13392" y="3684"/>
                  </a:lnTo>
                  <a:lnTo>
                    <a:pt x="13392" y="3516"/>
                  </a:lnTo>
                  <a:lnTo>
                    <a:pt x="13392" y="4019"/>
                  </a:lnTo>
                  <a:lnTo>
                    <a:pt x="12960" y="4353"/>
                  </a:lnTo>
                  <a:lnTo>
                    <a:pt x="12960" y="4688"/>
                  </a:lnTo>
                  <a:lnTo>
                    <a:pt x="12960" y="4353"/>
                  </a:lnTo>
                  <a:lnTo>
                    <a:pt x="12960" y="4688"/>
                  </a:lnTo>
                  <a:lnTo>
                    <a:pt x="12096" y="4688"/>
                  </a:lnTo>
                  <a:lnTo>
                    <a:pt x="12096" y="4856"/>
                  </a:lnTo>
                  <a:lnTo>
                    <a:pt x="11232" y="4856"/>
                  </a:lnTo>
                  <a:lnTo>
                    <a:pt x="11232" y="5860"/>
                  </a:lnTo>
                  <a:lnTo>
                    <a:pt x="10368" y="5860"/>
                  </a:lnTo>
                  <a:lnTo>
                    <a:pt x="11232" y="5860"/>
                  </a:lnTo>
                  <a:lnTo>
                    <a:pt x="10368" y="6195"/>
                  </a:lnTo>
                  <a:lnTo>
                    <a:pt x="10368" y="6865"/>
                  </a:lnTo>
                  <a:lnTo>
                    <a:pt x="11232" y="6865"/>
                  </a:lnTo>
                  <a:lnTo>
                    <a:pt x="11232" y="7367"/>
                  </a:lnTo>
                  <a:lnTo>
                    <a:pt x="12096" y="7367"/>
                  </a:lnTo>
                  <a:lnTo>
                    <a:pt x="12960" y="7702"/>
                  </a:lnTo>
                  <a:lnTo>
                    <a:pt x="12960" y="8372"/>
                  </a:lnTo>
                  <a:lnTo>
                    <a:pt x="13392" y="8707"/>
                  </a:lnTo>
                  <a:lnTo>
                    <a:pt x="13392" y="9042"/>
                  </a:lnTo>
                  <a:lnTo>
                    <a:pt x="14256" y="9042"/>
                  </a:lnTo>
                  <a:lnTo>
                    <a:pt x="14256" y="9377"/>
                  </a:lnTo>
                  <a:close/>
                  <a:moveTo>
                    <a:pt x="13392" y="18753"/>
                  </a:moveTo>
                  <a:lnTo>
                    <a:pt x="14256" y="18753"/>
                  </a:lnTo>
                  <a:lnTo>
                    <a:pt x="13392" y="18753"/>
                  </a:lnTo>
                  <a:lnTo>
                    <a:pt x="14256" y="18753"/>
                  </a:lnTo>
                  <a:lnTo>
                    <a:pt x="14256" y="19088"/>
                  </a:lnTo>
                  <a:lnTo>
                    <a:pt x="13392" y="19088"/>
                  </a:lnTo>
                  <a:lnTo>
                    <a:pt x="13392" y="18753"/>
                  </a:lnTo>
                  <a:close/>
                  <a:moveTo>
                    <a:pt x="15984" y="3181"/>
                  </a:moveTo>
                  <a:lnTo>
                    <a:pt x="15984" y="3516"/>
                  </a:lnTo>
                  <a:lnTo>
                    <a:pt x="15120" y="3516"/>
                  </a:lnTo>
                  <a:lnTo>
                    <a:pt x="15984" y="3181"/>
                  </a:lnTo>
                  <a:close/>
                  <a:moveTo>
                    <a:pt x="14256" y="3684"/>
                  </a:moveTo>
                  <a:lnTo>
                    <a:pt x="14256" y="4019"/>
                  </a:lnTo>
                  <a:lnTo>
                    <a:pt x="14256" y="3684"/>
                  </a:lnTo>
                  <a:close/>
                  <a:moveTo>
                    <a:pt x="5616" y="19088"/>
                  </a:moveTo>
                  <a:lnTo>
                    <a:pt x="5616" y="19423"/>
                  </a:lnTo>
                  <a:lnTo>
                    <a:pt x="4752" y="19088"/>
                  </a:lnTo>
                  <a:lnTo>
                    <a:pt x="5616" y="19088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399" name="Freeform 63"/>
            <p:cNvSpPr/>
            <p:nvPr/>
          </p:nvSpPr>
          <p:spPr>
            <a:xfrm>
              <a:off x="3727972" y="2096838"/>
              <a:ext cx="12701" cy="26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855"/>
                  </a:moveTo>
                  <a:lnTo>
                    <a:pt x="21600" y="17673"/>
                  </a:lnTo>
                  <a:lnTo>
                    <a:pt x="7200" y="17673"/>
                  </a:lnTo>
                  <a:lnTo>
                    <a:pt x="7200" y="21600"/>
                  </a:lnTo>
                  <a:lnTo>
                    <a:pt x="0" y="21600"/>
                  </a:lnTo>
                  <a:lnTo>
                    <a:pt x="0" y="13745"/>
                  </a:lnTo>
                  <a:lnTo>
                    <a:pt x="7200" y="13745"/>
                  </a:lnTo>
                  <a:lnTo>
                    <a:pt x="0" y="13745"/>
                  </a:lnTo>
                  <a:lnTo>
                    <a:pt x="0" y="3927"/>
                  </a:lnTo>
                  <a:lnTo>
                    <a:pt x="7200" y="0"/>
                  </a:lnTo>
                  <a:lnTo>
                    <a:pt x="7200" y="3927"/>
                  </a:lnTo>
                  <a:lnTo>
                    <a:pt x="21600" y="3927"/>
                  </a:lnTo>
                  <a:lnTo>
                    <a:pt x="21600" y="7855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00" name="Freeform 64"/>
            <p:cNvSpPr/>
            <p:nvPr/>
          </p:nvSpPr>
          <p:spPr>
            <a:xfrm>
              <a:off x="3854575" y="2389732"/>
              <a:ext cx="202407" cy="140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86" y="16841"/>
                  </a:moveTo>
                  <a:lnTo>
                    <a:pt x="8132" y="16841"/>
                  </a:lnTo>
                  <a:lnTo>
                    <a:pt x="7624" y="17573"/>
                  </a:lnTo>
                  <a:lnTo>
                    <a:pt x="5591" y="17573"/>
                  </a:lnTo>
                  <a:lnTo>
                    <a:pt x="5591" y="18305"/>
                  </a:lnTo>
                  <a:lnTo>
                    <a:pt x="5082" y="18305"/>
                  </a:lnTo>
                  <a:lnTo>
                    <a:pt x="5082" y="19037"/>
                  </a:lnTo>
                  <a:lnTo>
                    <a:pt x="4828" y="19037"/>
                  </a:lnTo>
                  <a:lnTo>
                    <a:pt x="4828" y="19769"/>
                  </a:lnTo>
                  <a:lnTo>
                    <a:pt x="4828" y="19037"/>
                  </a:lnTo>
                  <a:lnTo>
                    <a:pt x="4320" y="19769"/>
                  </a:lnTo>
                  <a:lnTo>
                    <a:pt x="3304" y="19769"/>
                  </a:lnTo>
                  <a:lnTo>
                    <a:pt x="2795" y="20502"/>
                  </a:lnTo>
                  <a:lnTo>
                    <a:pt x="2795" y="19769"/>
                  </a:lnTo>
                  <a:lnTo>
                    <a:pt x="1779" y="19769"/>
                  </a:lnTo>
                  <a:lnTo>
                    <a:pt x="1779" y="18305"/>
                  </a:lnTo>
                  <a:lnTo>
                    <a:pt x="1271" y="18305"/>
                  </a:lnTo>
                  <a:lnTo>
                    <a:pt x="1271" y="15010"/>
                  </a:lnTo>
                  <a:lnTo>
                    <a:pt x="1016" y="15010"/>
                  </a:lnTo>
                  <a:lnTo>
                    <a:pt x="1016" y="12081"/>
                  </a:lnTo>
                  <a:lnTo>
                    <a:pt x="508" y="12081"/>
                  </a:lnTo>
                  <a:lnTo>
                    <a:pt x="508" y="9519"/>
                  </a:lnTo>
                  <a:lnTo>
                    <a:pt x="1016" y="9519"/>
                  </a:lnTo>
                  <a:lnTo>
                    <a:pt x="1016" y="8786"/>
                  </a:lnTo>
                  <a:lnTo>
                    <a:pt x="508" y="8054"/>
                  </a:lnTo>
                  <a:lnTo>
                    <a:pt x="1016" y="8054"/>
                  </a:lnTo>
                  <a:lnTo>
                    <a:pt x="1016" y="7322"/>
                  </a:lnTo>
                  <a:lnTo>
                    <a:pt x="1271" y="7322"/>
                  </a:lnTo>
                  <a:lnTo>
                    <a:pt x="1271" y="4759"/>
                  </a:lnTo>
                  <a:lnTo>
                    <a:pt x="2287" y="4759"/>
                  </a:lnTo>
                  <a:lnTo>
                    <a:pt x="2795" y="5492"/>
                  </a:lnTo>
                  <a:lnTo>
                    <a:pt x="2795" y="4759"/>
                  </a:lnTo>
                  <a:lnTo>
                    <a:pt x="5082" y="4759"/>
                  </a:lnTo>
                  <a:lnTo>
                    <a:pt x="6607" y="5492"/>
                  </a:lnTo>
                  <a:lnTo>
                    <a:pt x="7624" y="5492"/>
                  </a:lnTo>
                  <a:lnTo>
                    <a:pt x="8132" y="6224"/>
                  </a:lnTo>
                  <a:lnTo>
                    <a:pt x="8894" y="6224"/>
                  </a:lnTo>
                  <a:lnTo>
                    <a:pt x="9402" y="4759"/>
                  </a:lnTo>
                  <a:lnTo>
                    <a:pt x="9911" y="4027"/>
                  </a:lnTo>
                  <a:lnTo>
                    <a:pt x="10419" y="2563"/>
                  </a:lnTo>
                  <a:lnTo>
                    <a:pt x="11944" y="732"/>
                  </a:lnTo>
                  <a:lnTo>
                    <a:pt x="15247" y="732"/>
                  </a:lnTo>
                  <a:lnTo>
                    <a:pt x="15501" y="0"/>
                  </a:lnTo>
                  <a:lnTo>
                    <a:pt x="17026" y="0"/>
                  </a:lnTo>
                  <a:lnTo>
                    <a:pt x="18296" y="4759"/>
                  </a:lnTo>
                  <a:lnTo>
                    <a:pt x="18296" y="5492"/>
                  </a:lnTo>
                  <a:lnTo>
                    <a:pt x="19313" y="7322"/>
                  </a:lnTo>
                  <a:lnTo>
                    <a:pt x="18296" y="7322"/>
                  </a:lnTo>
                  <a:lnTo>
                    <a:pt x="17788" y="8054"/>
                  </a:lnTo>
                  <a:lnTo>
                    <a:pt x="17280" y="8054"/>
                  </a:lnTo>
                  <a:lnTo>
                    <a:pt x="17280" y="10983"/>
                  </a:lnTo>
                  <a:lnTo>
                    <a:pt x="16518" y="10983"/>
                  </a:lnTo>
                  <a:lnTo>
                    <a:pt x="16518" y="11349"/>
                  </a:lnTo>
                  <a:lnTo>
                    <a:pt x="16009" y="11349"/>
                  </a:lnTo>
                  <a:lnTo>
                    <a:pt x="15501" y="12081"/>
                  </a:lnTo>
                  <a:lnTo>
                    <a:pt x="14231" y="12081"/>
                  </a:lnTo>
                  <a:lnTo>
                    <a:pt x="13722" y="12814"/>
                  </a:lnTo>
                  <a:lnTo>
                    <a:pt x="13214" y="12814"/>
                  </a:lnTo>
                  <a:lnTo>
                    <a:pt x="12706" y="13546"/>
                  </a:lnTo>
                  <a:lnTo>
                    <a:pt x="12198" y="13546"/>
                  </a:lnTo>
                  <a:lnTo>
                    <a:pt x="11944" y="14278"/>
                  </a:lnTo>
                  <a:lnTo>
                    <a:pt x="11944" y="15010"/>
                  </a:lnTo>
                  <a:lnTo>
                    <a:pt x="11435" y="15010"/>
                  </a:lnTo>
                  <a:lnTo>
                    <a:pt x="11435" y="15742"/>
                  </a:lnTo>
                  <a:lnTo>
                    <a:pt x="9402" y="15742"/>
                  </a:lnTo>
                  <a:lnTo>
                    <a:pt x="9402" y="16475"/>
                  </a:lnTo>
                  <a:lnTo>
                    <a:pt x="8894" y="16475"/>
                  </a:lnTo>
                  <a:lnTo>
                    <a:pt x="8894" y="16841"/>
                  </a:lnTo>
                  <a:lnTo>
                    <a:pt x="8386" y="16841"/>
                  </a:lnTo>
                  <a:close/>
                  <a:moveTo>
                    <a:pt x="17788" y="21600"/>
                  </a:moveTo>
                  <a:lnTo>
                    <a:pt x="17280" y="21600"/>
                  </a:lnTo>
                  <a:lnTo>
                    <a:pt x="17280" y="21234"/>
                  </a:lnTo>
                  <a:lnTo>
                    <a:pt x="17788" y="21234"/>
                  </a:lnTo>
                  <a:lnTo>
                    <a:pt x="17788" y="21600"/>
                  </a:lnTo>
                  <a:close/>
                  <a:moveTo>
                    <a:pt x="508" y="11349"/>
                  </a:moveTo>
                  <a:lnTo>
                    <a:pt x="0" y="11349"/>
                  </a:lnTo>
                  <a:lnTo>
                    <a:pt x="508" y="11349"/>
                  </a:lnTo>
                  <a:lnTo>
                    <a:pt x="508" y="10983"/>
                  </a:lnTo>
                  <a:lnTo>
                    <a:pt x="508" y="11349"/>
                  </a:lnTo>
                  <a:close/>
                  <a:moveTo>
                    <a:pt x="508" y="15742"/>
                  </a:moveTo>
                  <a:close/>
                  <a:moveTo>
                    <a:pt x="21092" y="19769"/>
                  </a:moveTo>
                  <a:lnTo>
                    <a:pt x="21600" y="20502"/>
                  </a:lnTo>
                  <a:lnTo>
                    <a:pt x="21092" y="20502"/>
                  </a:lnTo>
                  <a:lnTo>
                    <a:pt x="21092" y="21234"/>
                  </a:lnTo>
                  <a:lnTo>
                    <a:pt x="19821" y="21234"/>
                  </a:lnTo>
                  <a:lnTo>
                    <a:pt x="19821" y="20502"/>
                  </a:lnTo>
                  <a:lnTo>
                    <a:pt x="19313" y="20502"/>
                  </a:lnTo>
                  <a:lnTo>
                    <a:pt x="19821" y="20502"/>
                  </a:lnTo>
                  <a:lnTo>
                    <a:pt x="19821" y="19769"/>
                  </a:lnTo>
                  <a:lnTo>
                    <a:pt x="20329" y="19769"/>
                  </a:lnTo>
                  <a:lnTo>
                    <a:pt x="20329" y="20502"/>
                  </a:lnTo>
                  <a:lnTo>
                    <a:pt x="20838" y="19769"/>
                  </a:lnTo>
                  <a:lnTo>
                    <a:pt x="21092" y="19769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01" name="Freeform 65"/>
            <p:cNvSpPr/>
            <p:nvPr/>
          </p:nvSpPr>
          <p:spPr>
            <a:xfrm>
              <a:off x="1955132" y="251435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02" name="Freeform 66"/>
            <p:cNvSpPr/>
            <p:nvPr/>
          </p:nvSpPr>
          <p:spPr>
            <a:xfrm>
              <a:off x="1637631" y="2399257"/>
              <a:ext cx="23814" cy="52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20" y="0"/>
                  </a:moveTo>
                  <a:lnTo>
                    <a:pt x="15120" y="1964"/>
                  </a:lnTo>
                  <a:lnTo>
                    <a:pt x="17280" y="1964"/>
                  </a:lnTo>
                  <a:lnTo>
                    <a:pt x="17280" y="2945"/>
                  </a:lnTo>
                  <a:lnTo>
                    <a:pt x="15120" y="4909"/>
                  </a:lnTo>
                  <a:lnTo>
                    <a:pt x="15120" y="15709"/>
                  </a:lnTo>
                  <a:lnTo>
                    <a:pt x="6480" y="19636"/>
                  </a:lnTo>
                  <a:lnTo>
                    <a:pt x="6480" y="21600"/>
                  </a:lnTo>
                  <a:lnTo>
                    <a:pt x="0" y="21600"/>
                  </a:lnTo>
                  <a:lnTo>
                    <a:pt x="0" y="19636"/>
                  </a:lnTo>
                  <a:lnTo>
                    <a:pt x="2160" y="17673"/>
                  </a:lnTo>
                  <a:lnTo>
                    <a:pt x="2160" y="4909"/>
                  </a:lnTo>
                  <a:lnTo>
                    <a:pt x="6480" y="4909"/>
                  </a:lnTo>
                  <a:lnTo>
                    <a:pt x="6480" y="1964"/>
                  </a:lnTo>
                  <a:lnTo>
                    <a:pt x="10800" y="1964"/>
                  </a:lnTo>
                  <a:lnTo>
                    <a:pt x="10800" y="0"/>
                  </a:lnTo>
                  <a:lnTo>
                    <a:pt x="15120" y="0"/>
                  </a:lnTo>
                  <a:close/>
                  <a:moveTo>
                    <a:pt x="17280" y="2945"/>
                  </a:moveTo>
                  <a:lnTo>
                    <a:pt x="17280" y="4909"/>
                  </a:lnTo>
                  <a:lnTo>
                    <a:pt x="17280" y="2945"/>
                  </a:lnTo>
                  <a:lnTo>
                    <a:pt x="21600" y="2945"/>
                  </a:lnTo>
                  <a:lnTo>
                    <a:pt x="17280" y="2945"/>
                  </a:lnTo>
                  <a:close/>
                  <a:moveTo>
                    <a:pt x="17280" y="10800"/>
                  </a:moveTo>
                  <a:lnTo>
                    <a:pt x="17280" y="8836"/>
                  </a:lnTo>
                  <a:lnTo>
                    <a:pt x="21600" y="6873"/>
                  </a:lnTo>
                  <a:lnTo>
                    <a:pt x="21600" y="8836"/>
                  </a:lnTo>
                  <a:lnTo>
                    <a:pt x="17280" y="8836"/>
                  </a:lnTo>
                  <a:lnTo>
                    <a:pt x="17280" y="1080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grpSp>
          <p:nvGrpSpPr>
            <p:cNvPr id="405" name="Freeform 67"/>
            <p:cNvGrpSpPr/>
            <p:nvPr/>
          </p:nvGrpSpPr>
          <p:grpSpPr>
            <a:xfrm>
              <a:off x="2043238" y="2097633"/>
              <a:ext cx="12701" cy="12701"/>
              <a:chOff x="0" y="0"/>
              <a:chExt cx="12700" cy="12700"/>
            </a:xfrm>
          </p:grpSpPr>
          <p:sp>
            <p:nvSpPr>
              <p:cNvPr id="403" name="Line"/>
              <p:cNvSpPr/>
              <p:nvPr/>
            </p:nvSpPr>
            <p:spPr>
              <a:xfrm>
                <a:off x="0" y="0"/>
                <a:ext cx="12700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</a:path>
                </a:pathLst>
              </a:cu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/>
              </a:p>
            </p:txBody>
          </p:sp>
          <p:sp>
            <p:nvSpPr>
              <p:cNvPr id="404" name="Line"/>
              <p:cNvSpPr/>
              <p:nvPr/>
            </p:nvSpPr>
            <p:spPr>
              <a:xfrm>
                <a:off x="0" y="0"/>
                <a:ext cx="12700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21600"/>
                    </a:lnTo>
                  </a:path>
                </a:pathLst>
              </a:cu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/>
              </a:p>
            </p:txBody>
          </p:sp>
        </p:grpSp>
        <p:sp>
          <p:nvSpPr>
            <p:cNvPr id="406" name="Freeform 68"/>
            <p:cNvSpPr/>
            <p:nvPr/>
          </p:nvSpPr>
          <p:spPr>
            <a:xfrm>
              <a:off x="766094" y="710951"/>
              <a:ext cx="1485901" cy="11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85" y="5531"/>
                  </a:moveTo>
                  <a:lnTo>
                    <a:pt x="10315" y="5531"/>
                  </a:lnTo>
                  <a:lnTo>
                    <a:pt x="10385" y="5444"/>
                  </a:lnTo>
                  <a:lnTo>
                    <a:pt x="10385" y="5531"/>
                  </a:lnTo>
                  <a:close/>
                  <a:moveTo>
                    <a:pt x="10592" y="5618"/>
                  </a:moveTo>
                  <a:lnTo>
                    <a:pt x="10592" y="5705"/>
                  </a:lnTo>
                  <a:lnTo>
                    <a:pt x="10523" y="5748"/>
                  </a:lnTo>
                  <a:lnTo>
                    <a:pt x="10212" y="5748"/>
                  </a:lnTo>
                  <a:lnTo>
                    <a:pt x="10212" y="5705"/>
                  </a:lnTo>
                  <a:lnTo>
                    <a:pt x="10454" y="5705"/>
                  </a:lnTo>
                  <a:lnTo>
                    <a:pt x="10454" y="5618"/>
                  </a:lnTo>
                  <a:lnTo>
                    <a:pt x="10592" y="5618"/>
                  </a:lnTo>
                  <a:close/>
                  <a:moveTo>
                    <a:pt x="13223" y="10408"/>
                  </a:moveTo>
                  <a:lnTo>
                    <a:pt x="13154" y="10408"/>
                  </a:lnTo>
                  <a:lnTo>
                    <a:pt x="13154" y="10495"/>
                  </a:lnTo>
                  <a:lnTo>
                    <a:pt x="12946" y="10495"/>
                  </a:lnTo>
                  <a:lnTo>
                    <a:pt x="12912" y="10408"/>
                  </a:lnTo>
                  <a:lnTo>
                    <a:pt x="12842" y="10321"/>
                  </a:lnTo>
                  <a:lnTo>
                    <a:pt x="12773" y="10321"/>
                  </a:lnTo>
                  <a:lnTo>
                    <a:pt x="12842" y="10321"/>
                  </a:lnTo>
                  <a:lnTo>
                    <a:pt x="12704" y="10321"/>
                  </a:lnTo>
                  <a:lnTo>
                    <a:pt x="12704" y="10234"/>
                  </a:lnTo>
                  <a:lnTo>
                    <a:pt x="12669" y="10234"/>
                  </a:lnTo>
                  <a:lnTo>
                    <a:pt x="12600" y="10147"/>
                  </a:lnTo>
                  <a:lnTo>
                    <a:pt x="12531" y="10147"/>
                  </a:lnTo>
                  <a:lnTo>
                    <a:pt x="12531" y="10234"/>
                  </a:lnTo>
                  <a:lnTo>
                    <a:pt x="12462" y="10147"/>
                  </a:lnTo>
                  <a:lnTo>
                    <a:pt x="12462" y="10234"/>
                  </a:lnTo>
                  <a:lnTo>
                    <a:pt x="12392" y="10234"/>
                  </a:lnTo>
                  <a:lnTo>
                    <a:pt x="12392" y="10147"/>
                  </a:lnTo>
                  <a:lnTo>
                    <a:pt x="12462" y="10147"/>
                  </a:lnTo>
                  <a:lnTo>
                    <a:pt x="12150" y="10147"/>
                  </a:lnTo>
                  <a:lnTo>
                    <a:pt x="12219" y="10234"/>
                  </a:lnTo>
                  <a:lnTo>
                    <a:pt x="12254" y="10234"/>
                  </a:lnTo>
                  <a:lnTo>
                    <a:pt x="12219" y="10234"/>
                  </a:lnTo>
                  <a:lnTo>
                    <a:pt x="12219" y="10147"/>
                  </a:lnTo>
                  <a:lnTo>
                    <a:pt x="12323" y="10147"/>
                  </a:lnTo>
                  <a:lnTo>
                    <a:pt x="12462" y="10234"/>
                  </a:lnTo>
                  <a:lnTo>
                    <a:pt x="12600" y="10234"/>
                  </a:lnTo>
                  <a:lnTo>
                    <a:pt x="12600" y="10321"/>
                  </a:lnTo>
                  <a:lnTo>
                    <a:pt x="12669" y="10408"/>
                  </a:lnTo>
                  <a:lnTo>
                    <a:pt x="12704" y="10495"/>
                  </a:lnTo>
                  <a:lnTo>
                    <a:pt x="13154" y="10495"/>
                  </a:lnTo>
                  <a:lnTo>
                    <a:pt x="13223" y="10582"/>
                  </a:lnTo>
                  <a:lnTo>
                    <a:pt x="13223" y="10669"/>
                  </a:lnTo>
                  <a:lnTo>
                    <a:pt x="13154" y="10669"/>
                  </a:lnTo>
                  <a:lnTo>
                    <a:pt x="13085" y="10800"/>
                  </a:lnTo>
                  <a:lnTo>
                    <a:pt x="13085" y="10887"/>
                  </a:lnTo>
                  <a:lnTo>
                    <a:pt x="13015" y="10887"/>
                  </a:lnTo>
                  <a:lnTo>
                    <a:pt x="13015" y="10974"/>
                  </a:lnTo>
                  <a:lnTo>
                    <a:pt x="12946" y="11061"/>
                  </a:lnTo>
                  <a:lnTo>
                    <a:pt x="12946" y="11148"/>
                  </a:lnTo>
                  <a:lnTo>
                    <a:pt x="12842" y="11148"/>
                  </a:lnTo>
                  <a:lnTo>
                    <a:pt x="12773" y="11235"/>
                  </a:lnTo>
                  <a:lnTo>
                    <a:pt x="12704" y="11235"/>
                  </a:lnTo>
                  <a:lnTo>
                    <a:pt x="12704" y="11148"/>
                  </a:lnTo>
                  <a:lnTo>
                    <a:pt x="12669" y="11148"/>
                  </a:lnTo>
                  <a:lnTo>
                    <a:pt x="12669" y="11061"/>
                  </a:lnTo>
                  <a:lnTo>
                    <a:pt x="12669" y="11148"/>
                  </a:lnTo>
                  <a:lnTo>
                    <a:pt x="12704" y="11148"/>
                  </a:lnTo>
                  <a:lnTo>
                    <a:pt x="12704" y="11235"/>
                  </a:lnTo>
                  <a:lnTo>
                    <a:pt x="12669" y="11235"/>
                  </a:lnTo>
                  <a:lnTo>
                    <a:pt x="12669" y="11148"/>
                  </a:lnTo>
                  <a:lnTo>
                    <a:pt x="12600" y="11148"/>
                  </a:lnTo>
                  <a:lnTo>
                    <a:pt x="12600" y="11235"/>
                  </a:lnTo>
                  <a:lnTo>
                    <a:pt x="12600" y="11148"/>
                  </a:lnTo>
                  <a:lnTo>
                    <a:pt x="12531" y="11148"/>
                  </a:lnTo>
                  <a:lnTo>
                    <a:pt x="12531" y="11061"/>
                  </a:lnTo>
                  <a:lnTo>
                    <a:pt x="12531" y="11148"/>
                  </a:lnTo>
                  <a:lnTo>
                    <a:pt x="12531" y="11061"/>
                  </a:lnTo>
                  <a:lnTo>
                    <a:pt x="12462" y="11148"/>
                  </a:lnTo>
                  <a:lnTo>
                    <a:pt x="12531" y="11148"/>
                  </a:lnTo>
                  <a:lnTo>
                    <a:pt x="12531" y="11235"/>
                  </a:lnTo>
                  <a:lnTo>
                    <a:pt x="12462" y="11235"/>
                  </a:lnTo>
                  <a:lnTo>
                    <a:pt x="12531" y="11235"/>
                  </a:lnTo>
                  <a:lnTo>
                    <a:pt x="12462" y="11235"/>
                  </a:lnTo>
                  <a:lnTo>
                    <a:pt x="12462" y="11148"/>
                  </a:lnTo>
                  <a:lnTo>
                    <a:pt x="12392" y="11148"/>
                  </a:lnTo>
                  <a:lnTo>
                    <a:pt x="12531" y="11323"/>
                  </a:lnTo>
                  <a:lnTo>
                    <a:pt x="12462" y="11323"/>
                  </a:lnTo>
                  <a:lnTo>
                    <a:pt x="12462" y="11366"/>
                  </a:lnTo>
                  <a:lnTo>
                    <a:pt x="12392" y="11366"/>
                  </a:lnTo>
                  <a:lnTo>
                    <a:pt x="12323" y="11323"/>
                  </a:lnTo>
                  <a:lnTo>
                    <a:pt x="12323" y="11366"/>
                  </a:lnTo>
                  <a:lnTo>
                    <a:pt x="12150" y="11366"/>
                  </a:lnTo>
                  <a:lnTo>
                    <a:pt x="12150" y="11323"/>
                  </a:lnTo>
                  <a:lnTo>
                    <a:pt x="11804" y="11323"/>
                  </a:lnTo>
                  <a:lnTo>
                    <a:pt x="11804" y="11235"/>
                  </a:lnTo>
                  <a:lnTo>
                    <a:pt x="11700" y="11235"/>
                  </a:lnTo>
                  <a:lnTo>
                    <a:pt x="11631" y="11148"/>
                  </a:lnTo>
                  <a:lnTo>
                    <a:pt x="11631" y="11235"/>
                  </a:lnTo>
                  <a:lnTo>
                    <a:pt x="11562" y="11235"/>
                  </a:lnTo>
                  <a:lnTo>
                    <a:pt x="11631" y="11235"/>
                  </a:lnTo>
                  <a:lnTo>
                    <a:pt x="11631" y="11323"/>
                  </a:lnTo>
                  <a:lnTo>
                    <a:pt x="11700" y="11323"/>
                  </a:lnTo>
                  <a:lnTo>
                    <a:pt x="11700" y="11235"/>
                  </a:lnTo>
                  <a:lnTo>
                    <a:pt x="11631" y="11235"/>
                  </a:lnTo>
                  <a:lnTo>
                    <a:pt x="11735" y="11235"/>
                  </a:lnTo>
                  <a:lnTo>
                    <a:pt x="11804" y="11323"/>
                  </a:lnTo>
                  <a:lnTo>
                    <a:pt x="11942" y="11323"/>
                  </a:lnTo>
                  <a:lnTo>
                    <a:pt x="11942" y="11366"/>
                  </a:lnTo>
                  <a:lnTo>
                    <a:pt x="11873" y="11366"/>
                  </a:lnTo>
                  <a:lnTo>
                    <a:pt x="12012" y="11366"/>
                  </a:lnTo>
                  <a:lnTo>
                    <a:pt x="12081" y="11323"/>
                  </a:lnTo>
                  <a:lnTo>
                    <a:pt x="12081" y="11366"/>
                  </a:lnTo>
                  <a:lnTo>
                    <a:pt x="12150" y="11453"/>
                  </a:lnTo>
                  <a:lnTo>
                    <a:pt x="12254" y="11453"/>
                  </a:lnTo>
                  <a:lnTo>
                    <a:pt x="12323" y="11540"/>
                  </a:lnTo>
                  <a:lnTo>
                    <a:pt x="12323" y="11715"/>
                  </a:lnTo>
                  <a:lnTo>
                    <a:pt x="12219" y="11715"/>
                  </a:lnTo>
                  <a:lnTo>
                    <a:pt x="12219" y="11802"/>
                  </a:lnTo>
                  <a:lnTo>
                    <a:pt x="11873" y="11802"/>
                  </a:lnTo>
                  <a:lnTo>
                    <a:pt x="11942" y="11889"/>
                  </a:lnTo>
                  <a:lnTo>
                    <a:pt x="12012" y="11889"/>
                  </a:lnTo>
                  <a:lnTo>
                    <a:pt x="12012" y="11976"/>
                  </a:lnTo>
                  <a:lnTo>
                    <a:pt x="11942" y="11889"/>
                  </a:lnTo>
                  <a:lnTo>
                    <a:pt x="11942" y="11976"/>
                  </a:lnTo>
                  <a:lnTo>
                    <a:pt x="11804" y="11976"/>
                  </a:lnTo>
                  <a:lnTo>
                    <a:pt x="11804" y="12019"/>
                  </a:lnTo>
                  <a:lnTo>
                    <a:pt x="11873" y="12019"/>
                  </a:lnTo>
                  <a:lnTo>
                    <a:pt x="11873" y="12106"/>
                  </a:lnTo>
                  <a:lnTo>
                    <a:pt x="11804" y="12106"/>
                  </a:lnTo>
                  <a:lnTo>
                    <a:pt x="11804" y="12019"/>
                  </a:lnTo>
                  <a:lnTo>
                    <a:pt x="11735" y="12019"/>
                  </a:lnTo>
                  <a:lnTo>
                    <a:pt x="11804" y="12019"/>
                  </a:lnTo>
                  <a:lnTo>
                    <a:pt x="11804" y="12106"/>
                  </a:lnTo>
                  <a:lnTo>
                    <a:pt x="11735" y="12106"/>
                  </a:lnTo>
                  <a:lnTo>
                    <a:pt x="11735" y="12194"/>
                  </a:lnTo>
                  <a:lnTo>
                    <a:pt x="11700" y="12194"/>
                  </a:lnTo>
                  <a:lnTo>
                    <a:pt x="11700" y="12281"/>
                  </a:lnTo>
                  <a:lnTo>
                    <a:pt x="11631" y="12281"/>
                  </a:lnTo>
                  <a:lnTo>
                    <a:pt x="11631" y="12194"/>
                  </a:lnTo>
                  <a:lnTo>
                    <a:pt x="11631" y="12281"/>
                  </a:lnTo>
                  <a:lnTo>
                    <a:pt x="11700" y="12281"/>
                  </a:lnTo>
                  <a:lnTo>
                    <a:pt x="11700" y="12324"/>
                  </a:lnTo>
                  <a:lnTo>
                    <a:pt x="11631" y="12324"/>
                  </a:lnTo>
                  <a:lnTo>
                    <a:pt x="11562" y="12411"/>
                  </a:lnTo>
                  <a:lnTo>
                    <a:pt x="11492" y="12411"/>
                  </a:lnTo>
                  <a:lnTo>
                    <a:pt x="11492" y="12498"/>
                  </a:lnTo>
                  <a:lnTo>
                    <a:pt x="11562" y="12498"/>
                  </a:lnTo>
                  <a:lnTo>
                    <a:pt x="11492" y="12585"/>
                  </a:lnTo>
                  <a:lnTo>
                    <a:pt x="11492" y="12673"/>
                  </a:lnTo>
                  <a:lnTo>
                    <a:pt x="11423" y="12760"/>
                  </a:lnTo>
                  <a:lnTo>
                    <a:pt x="11423" y="12847"/>
                  </a:lnTo>
                  <a:lnTo>
                    <a:pt x="11354" y="12934"/>
                  </a:lnTo>
                  <a:lnTo>
                    <a:pt x="11354" y="13152"/>
                  </a:lnTo>
                  <a:lnTo>
                    <a:pt x="11285" y="13152"/>
                  </a:lnTo>
                  <a:lnTo>
                    <a:pt x="11285" y="13500"/>
                  </a:lnTo>
                  <a:lnTo>
                    <a:pt x="11354" y="13500"/>
                  </a:lnTo>
                  <a:lnTo>
                    <a:pt x="11354" y="13544"/>
                  </a:lnTo>
                  <a:lnTo>
                    <a:pt x="11285" y="13544"/>
                  </a:lnTo>
                  <a:lnTo>
                    <a:pt x="11285" y="13631"/>
                  </a:lnTo>
                  <a:lnTo>
                    <a:pt x="11354" y="13718"/>
                  </a:lnTo>
                  <a:lnTo>
                    <a:pt x="11354" y="13805"/>
                  </a:lnTo>
                  <a:lnTo>
                    <a:pt x="11423" y="13805"/>
                  </a:lnTo>
                  <a:lnTo>
                    <a:pt x="11423" y="13892"/>
                  </a:lnTo>
                  <a:lnTo>
                    <a:pt x="11492" y="13805"/>
                  </a:lnTo>
                  <a:lnTo>
                    <a:pt x="11735" y="13805"/>
                  </a:lnTo>
                  <a:lnTo>
                    <a:pt x="11735" y="14066"/>
                  </a:lnTo>
                  <a:lnTo>
                    <a:pt x="11804" y="14153"/>
                  </a:lnTo>
                  <a:lnTo>
                    <a:pt x="11804" y="14284"/>
                  </a:lnTo>
                  <a:lnTo>
                    <a:pt x="11873" y="14371"/>
                  </a:lnTo>
                  <a:lnTo>
                    <a:pt x="11873" y="14632"/>
                  </a:lnTo>
                  <a:lnTo>
                    <a:pt x="11804" y="14719"/>
                  </a:lnTo>
                  <a:lnTo>
                    <a:pt x="11873" y="14719"/>
                  </a:lnTo>
                  <a:lnTo>
                    <a:pt x="11873" y="14632"/>
                  </a:lnTo>
                  <a:lnTo>
                    <a:pt x="11942" y="14632"/>
                  </a:lnTo>
                  <a:lnTo>
                    <a:pt x="11942" y="14719"/>
                  </a:lnTo>
                  <a:lnTo>
                    <a:pt x="11873" y="14719"/>
                  </a:lnTo>
                  <a:lnTo>
                    <a:pt x="11942" y="14719"/>
                  </a:lnTo>
                  <a:lnTo>
                    <a:pt x="11942" y="14632"/>
                  </a:lnTo>
                  <a:lnTo>
                    <a:pt x="12081" y="14632"/>
                  </a:lnTo>
                  <a:lnTo>
                    <a:pt x="12219" y="14545"/>
                  </a:lnTo>
                  <a:lnTo>
                    <a:pt x="12392" y="14545"/>
                  </a:lnTo>
                  <a:lnTo>
                    <a:pt x="12392" y="14632"/>
                  </a:lnTo>
                  <a:lnTo>
                    <a:pt x="12531" y="14632"/>
                  </a:lnTo>
                  <a:lnTo>
                    <a:pt x="12531" y="14719"/>
                  </a:lnTo>
                  <a:lnTo>
                    <a:pt x="12704" y="14719"/>
                  </a:lnTo>
                  <a:lnTo>
                    <a:pt x="12773" y="14806"/>
                  </a:lnTo>
                  <a:lnTo>
                    <a:pt x="12842" y="14806"/>
                  </a:lnTo>
                  <a:lnTo>
                    <a:pt x="12842" y="14850"/>
                  </a:lnTo>
                  <a:lnTo>
                    <a:pt x="12912" y="14850"/>
                  </a:lnTo>
                  <a:lnTo>
                    <a:pt x="12912" y="14937"/>
                  </a:lnTo>
                  <a:lnTo>
                    <a:pt x="12946" y="14937"/>
                  </a:lnTo>
                  <a:lnTo>
                    <a:pt x="13154" y="15198"/>
                  </a:lnTo>
                  <a:lnTo>
                    <a:pt x="13362" y="15198"/>
                  </a:lnTo>
                  <a:lnTo>
                    <a:pt x="13362" y="15285"/>
                  </a:lnTo>
                  <a:lnTo>
                    <a:pt x="13465" y="15285"/>
                  </a:lnTo>
                  <a:lnTo>
                    <a:pt x="13535" y="15373"/>
                  </a:lnTo>
                  <a:lnTo>
                    <a:pt x="13604" y="15416"/>
                  </a:lnTo>
                  <a:lnTo>
                    <a:pt x="13673" y="15416"/>
                  </a:lnTo>
                  <a:lnTo>
                    <a:pt x="13673" y="15503"/>
                  </a:lnTo>
                  <a:lnTo>
                    <a:pt x="13604" y="15503"/>
                  </a:lnTo>
                  <a:lnTo>
                    <a:pt x="13604" y="15590"/>
                  </a:lnTo>
                  <a:lnTo>
                    <a:pt x="13604" y="15503"/>
                  </a:lnTo>
                  <a:lnTo>
                    <a:pt x="13950" y="15503"/>
                  </a:lnTo>
                  <a:lnTo>
                    <a:pt x="13950" y="15416"/>
                  </a:lnTo>
                  <a:lnTo>
                    <a:pt x="13985" y="15416"/>
                  </a:lnTo>
                  <a:lnTo>
                    <a:pt x="14054" y="15503"/>
                  </a:lnTo>
                  <a:lnTo>
                    <a:pt x="13985" y="15503"/>
                  </a:lnTo>
                  <a:lnTo>
                    <a:pt x="14331" y="15503"/>
                  </a:lnTo>
                  <a:lnTo>
                    <a:pt x="14331" y="15590"/>
                  </a:lnTo>
                  <a:lnTo>
                    <a:pt x="14400" y="15590"/>
                  </a:lnTo>
                  <a:lnTo>
                    <a:pt x="14400" y="15503"/>
                  </a:lnTo>
                  <a:lnTo>
                    <a:pt x="14400" y="15852"/>
                  </a:lnTo>
                  <a:lnTo>
                    <a:pt x="14331" y="15939"/>
                  </a:lnTo>
                  <a:lnTo>
                    <a:pt x="14331" y="16026"/>
                  </a:lnTo>
                  <a:lnTo>
                    <a:pt x="14400" y="16026"/>
                  </a:lnTo>
                  <a:lnTo>
                    <a:pt x="14400" y="16592"/>
                  </a:lnTo>
                  <a:lnTo>
                    <a:pt x="14435" y="16679"/>
                  </a:lnTo>
                  <a:lnTo>
                    <a:pt x="14504" y="16723"/>
                  </a:lnTo>
                  <a:lnTo>
                    <a:pt x="14504" y="16810"/>
                  </a:lnTo>
                  <a:lnTo>
                    <a:pt x="14573" y="16810"/>
                  </a:lnTo>
                  <a:lnTo>
                    <a:pt x="14573" y="16897"/>
                  </a:lnTo>
                  <a:lnTo>
                    <a:pt x="14504" y="16897"/>
                  </a:lnTo>
                  <a:lnTo>
                    <a:pt x="14573" y="16897"/>
                  </a:lnTo>
                  <a:lnTo>
                    <a:pt x="14573" y="16984"/>
                  </a:lnTo>
                  <a:lnTo>
                    <a:pt x="14712" y="16984"/>
                  </a:lnTo>
                  <a:lnTo>
                    <a:pt x="14712" y="17071"/>
                  </a:lnTo>
                  <a:lnTo>
                    <a:pt x="14781" y="17158"/>
                  </a:lnTo>
                  <a:lnTo>
                    <a:pt x="14781" y="17245"/>
                  </a:lnTo>
                  <a:lnTo>
                    <a:pt x="14850" y="17245"/>
                  </a:lnTo>
                  <a:lnTo>
                    <a:pt x="14850" y="17289"/>
                  </a:lnTo>
                  <a:lnTo>
                    <a:pt x="14781" y="17289"/>
                  </a:lnTo>
                  <a:lnTo>
                    <a:pt x="14781" y="17376"/>
                  </a:lnTo>
                  <a:lnTo>
                    <a:pt x="14712" y="17376"/>
                  </a:lnTo>
                  <a:lnTo>
                    <a:pt x="14712" y="17463"/>
                  </a:lnTo>
                  <a:lnTo>
                    <a:pt x="14712" y="17376"/>
                  </a:lnTo>
                  <a:lnTo>
                    <a:pt x="14781" y="17376"/>
                  </a:lnTo>
                  <a:lnTo>
                    <a:pt x="14781" y="17289"/>
                  </a:lnTo>
                  <a:lnTo>
                    <a:pt x="14919" y="17289"/>
                  </a:lnTo>
                  <a:lnTo>
                    <a:pt x="14919" y="17376"/>
                  </a:lnTo>
                  <a:lnTo>
                    <a:pt x="14954" y="17376"/>
                  </a:lnTo>
                  <a:lnTo>
                    <a:pt x="14954" y="17463"/>
                  </a:lnTo>
                  <a:lnTo>
                    <a:pt x="15023" y="17463"/>
                  </a:lnTo>
                  <a:lnTo>
                    <a:pt x="15023" y="17550"/>
                  </a:lnTo>
                  <a:lnTo>
                    <a:pt x="15092" y="17550"/>
                  </a:lnTo>
                  <a:lnTo>
                    <a:pt x="15092" y="17637"/>
                  </a:lnTo>
                  <a:lnTo>
                    <a:pt x="15092" y="17550"/>
                  </a:lnTo>
                  <a:lnTo>
                    <a:pt x="15023" y="17550"/>
                  </a:lnTo>
                  <a:lnTo>
                    <a:pt x="15023" y="17463"/>
                  </a:lnTo>
                  <a:lnTo>
                    <a:pt x="14954" y="17376"/>
                  </a:lnTo>
                  <a:lnTo>
                    <a:pt x="15023" y="17376"/>
                  </a:lnTo>
                  <a:lnTo>
                    <a:pt x="15023" y="17245"/>
                  </a:lnTo>
                  <a:lnTo>
                    <a:pt x="15092" y="17245"/>
                  </a:lnTo>
                  <a:lnTo>
                    <a:pt x="15092" y="17158"/>
                  </a:lnTo>
                  <a:lnTo>
                    <a:pt x="15092" y="17245"/>
                  </a:lnTo>
                  <a:lnTo>
                    <a:pt x="15162" y="17245"/>
                  </a:lnTo>
                  <a:lnTo>
                    <a:pt x="15162" y="17376"/>
                  </a:lnTo>
                  <a:lnTo>
                    <a:pt x="15231" y="17376"/>
                  </a:lnTo>
                  <a:lnTo>
                    <a:pt x="15231" y="17245"/>
                  </a:lnTo>
                  <a:lnTo>
                    <a:pt x="15162" y="17158"/>
                  </a:lnTo>
                  <a:lnTo>
                    <a:pt x="15231" y="17158"/>
                  </a:lnTo>
                  <a:lnTo>
                    <a:pt x="15231" y="16984"/>
                  </a:lnTo>
                  <a:lnTo>
                    <a:pt x="15300" y="16984"/>
                  </a:lnTo>
                  <a:lnTo>
                    <a:pt x="15300" y="16723"/>
                  </a:lnTo>
                  <a:lnTo>
                    <a:pt x="15231" y="16723"/>
                  </a:lnTo>
                  <a:lnTo>
                    <a:pt x="15231" y="16418"/>
                  </a:lnTo>
                  <a:lnTo>
                    <a:pt x="15162" y="16418"/>
                  </a:lnTo>
                  <a:lnTo>
                    <a:pt x="15162" y="16331"/>
                  </a:lnTo>
                  <a:lnTo>
                    <a:pt x="15231" y="16331"/>
                  </a:lnTo>
                  <a:lnTo>
                    <a:pt x="15162" y="16244"/>
                  </a:lnTo>
                  <a:lnTo>
                    <a:pt x="15162" y="16156"/>
                  </a:lnTo>
                  <a:lnTo>
                    <a:pt x="15231" y="16156"/>
                  </a:lnTo>
                  <a:lnTo>
                    <a:pt x="15162" y="16156"/>
                  </a:lnTo>
                  <a:lnTo>
                    <a:pt x="15162" y="16026"/>
                  </a:lnTo>
                  <a:lnTo>
                    <a:pt x="15092" y="16026"/>
                  </a:lnTo>
                  <a:lnTo>
                    <a:pt x="15092" y="15939"/>
                  </a:lnTo>
                  <a:lnTo>
                    <a:pt x="15023" y="15939"/>
                  </a:lnTo>
                  <a:lnTo>
                    <a:pt x="15023" y="15765"/>
                  </a:lnTo>
                  <a:lnTo>
                    <a:pt x="14954" y="15765"/>
                  </a:lnTo>
                  <a:lnTo>
                    <a:pt x="15092" y="15765"/>
                  </a:lnTo>
                  <a:lnTo>
                    <a:pt x="15162" y="15677"/>
                  </a:lnTo>
                  <a:lnTo>
                    <a:pt x="15231" y="15677"/>
                  </a:lnTo>
                  <a:lnTo>
                    <a:pt x="15300" y="15590"/>
                  </a:lnTo>
                  <a:lnTo>
                    <a:pt x="15369" y="15590"/>
                  </a:lnTo>
                  <a:lnTo>
                    <a:pt x="15404" y="15503"/>
                  </a:lnTo>
                  <a:lnTo>
                    <a:pt x="15473" y="15416"/>
                  </a:lnTo>
                  <a:lnTo>
                    <a:pt x="15542" y="15373"/>
                  </a:lnTo>
                  <a:lnTo>
                    <a:pt x="15612" y="15373"/>
                  </a:lnTo>
                  <a:lnTo>
                    <a:pt x="15612" y="15285"/>
                  </a:lnTo>
                  <a:lnTo>
                    <a:pt x="15681" y="15285"/>
                  </a:lnTo>
                  <a:lnTo>
                    <a:pt x="15750" y="15198"/>
                  </a:lnTo>
                  <a:lnTo>
                    <a:pt x="15750" y="15111"/>
                  </a:lnTo>
                  <a:lnTo>
                    <a:pt x="15819" y="15024"/>
                  </a:lnTo>
                  <a:lnTo>
                    <a:pt x="15819" y="14719"/>
                  </a:lnTo>
                  <a:lnTo>
                    <a:pt x="15750" y="14632"/>
                  </a:lnTo>
                  <a:lnTo>
                    <a:pt x="15819" y="14632"/>
                  </a:lnTo>
                  <a:lnTo>
                    <a:pt x="15750" y="14545"/>
                  </a:lnTo>
                  <a:lnTo>
                    <a:pt x="15750" y="14371"/>
                  </a:lnTo>
                  <a:lnTo>
                    <a:pt x="15681" y="14284"/>
                  </a:lnTo>
                  <a:lnTo>
                    <a:pt x="15612" y="14153"/>
                  </a:lnTo>
                  <a:lnTo>
                    <a:pt x="15542" y="14153"/>
                  </a:lnTo>
                  <a:lnTo>
                    <a:pt x="15542" y="14066"/>
                  </a:lnTo>
                  <a:lnTo>
                    <a:pt x="15473" y="14066"/>
                  </a:lnTo>
                  <a:lnTo>
                    <a:pt x="15404" y="13979"/>
                  </a:lnTo>
                  <a:lnTo>
                    <a:pt x="15369" y="13892"/>
                  </a:lnTo>
                  <a:lnTo>
                    <a:pt x="15300" y="13892"/>
                  </a:lnTo>
                  <a:lnTo>
                    <a:pt x="15369" y="13892"/>
                  </a:lnTo>
                  <a:lnTo>
                    <a:pt x="15300" y="13892"/>
                  </a:lnTo>
                  <a:lnTo>
                    <a:pt x="15300" y="13718"/>
                  </a:lnTo>
                  <a:lnTo>
                    <a:pt x="15369" y="13718"/>
                  </a:lnTo>
                  <a:lnTo>
                    <a:pt x="15369" y="13631"/>
                  </a:lnTo>
                  <a:lnTo>
                    <a:pt x="15404" y="13631"/>
                  </a:lnTo>
                  <a:lnTo>
                    <a:pt x="15404" y="13544"/>
                  </a:lnTo>
                  <a:lnTo>
                    <a:pt x="15473" y="13544"/>
                  </a:lnTo>
                  <a:lnTo>
                    <a:pt x="15473" y="13500"/>
                  </a:lnTo>
                  <a:lnTo>
                    <a:pt x="15404" y="13500"/>
                  </a:lnTo>
                  <a:lnTo>
                    <a:pt x="15473" y="13413"/>
                  </a:lnTo>
                  <a:lnTo>
                    <a:pt x="15473" y="13326"/>
                  </a:lnTo>
                  <a:lnTo>
                    <a:pt x="15542" y="13326"/>
                  </a:lnTo>
                  <a:lnTo>
                    <a:pt x="15542" y="13413"/>
                  </a:lnTo>
                  <a:lnTo>
                    <a:pt x="15612" y="13413"/>
                  </a:lnTo>
                  <a:lnTo>
                    <a:pt x="15542" y="13413"/>
                  </a:lnTo>
                  <a:lnTo>
                    <a:pt x="15542" y="13326"/>
                  </a:lnTo>
                  <a:lnTo>
                    <a:pt x="15612" y="13326"/>
                  </a:lnTo>
                  <a:lnTo>
                    <a:pt x="15542" y="13239"/>
                  </a:lnTo>
                  <a:lnTo>
                    <a:pt x="15612" y="13152"/>
                  </a:lnTo>
                  <a:lnTo>
                    <a:pt x="15750" y="13152"/>
                  </a:lnTo>
                  <a:lnTo>
                    <a:pt x="15750" y="13065"/>
                  </a:lnTo>
                  <a:lnTo>
                    <a:pt x="15681" y="13065"/>
                  </a:lnTo>
                  <a:lnTo>
                    <a:pt x="15681" y="13152"/>
                  </a:lnTo>
                  <a:lnTo>
                    <a:pt x="15542" y="13152"/>
                  </a:lnTo>
                  <a:lnTo>
                    <a:pt x="15542" y="12977"/>
                  </a:lnTo>
                  <a:lnTo>
                    <a:pt x="15473" y="12977"/>
                  </a:lnTo>
                  <a:lnTo>
                    <a:pt x="15542" y="12934"/>
                  </a:lnTo>
                  <a:lnTo>
                    <a:pt x="15473" y="12934"/>
                  </a:lnTo>
                  <a:lnTo>
                    <a:pt x="15473" y="12847"/>
                  </a:lnTo>
                  <a:lnTo>
                    <a:pt x="15542" y="12760"/>
                  </a:lnTo>
                  <a:lnTo>
                    <a:pt x="15473" y="12847"/>
                  </a:lnTo>
                  <a:lnTo>
                    <a:pt x="15404" y="12847"/>
                  </a:lnTo>
                  <a:lnTo>
                    <a:pt x="15404" y="12760"/>
                  </a:lnTo>
                  <a:lnTo>
                    <a:pt x="15404" y="12847"/>
                  </a:lnTo>
                  <a:lnTo>
                    <a:pt x="15369" y="12847"/>
                  </a:lnTo>
                  <a:lnTo>
                    <a:pt x="15369" y="12760"/>
                  </a:lnTo>
                  <a:lnTo>
                    <a:pt x="15404" y="12673"/>
                  </a:lnTo>
                  <a:lnTo>
                    <a:pt x="15473" y="12673"/>
                  </a:lnTo>
                  <a:lnTo>
                    <a:pt x="15473" y="12411"/>
                  </a:lnTo>
                  <a:lnTo>
                    <a:pt x="15542" y="12411"/>
                  </a:lnTo>
                  <a:lnTo>
                    <a:pt x="15473" y="12411"/>
                  </a:lnTo>
                  <a:lnTo>
                    <a:pt x="15542" y="12411"/>
                  </a:lnTo>
                  <a:lnTo>
                    <a:pt x="15473" y="12411"/>
                  </a:lnTo>
                  <a:lnTo>
                    <a:pt x="15473" y="12324"/>
                  </a:lnTo>
                  <a:lnTo>
                    <a:pt x="15404" y="12324"/>
                  </a:lnTo>
                  <a:lnTo>
                    <a:pt x="15404" y="12194"/>
                  </a:lnTo>
                  <a:lnTo>
                    <a:pt x="15369" y="12194"/>
                  </a:lnTo>
                  <a:lnTo>
                    <a:pt x="15369" y="12019"/>
                  </a:lnTo>
                  <a:lnTo>
                    <a:pt x="15404" y="12019"/>
                  </a:lnTo>
                  <a:lnTo>
                    <a:pt x="15473" y="11976"/>
                  </a:lnTo>
                  <a:lnTo>
                    <a:pt x="15819" y="11976"/>
                  </a:lnTo>
                  <a:lnTo>
                    <a:pt x="15819" y="12019"/>
                  </a:lnTo>
                  <a:lnTo>
                    <a:pt x="15992" y="12019"/>
                  </a:lnTo>
                  <a:lnTo>
                    <a:pt x="15992" y="12106"/>
                  </a:lnTo>
                  <a:lnTo>
                    <a:pt x="15923" y="12106"/>
                  </a:lnTo>
                  <a:lnTo>
                    <a:pt x="15992" y="12106"/>
                  </a:lnTo>
                  <a:lnTo>
                    <a:pt x="15992" y="12019"/>
                  </a:lnTo>
                  <a:lnTo>
                    <a:pt x="16131" y="12019"/>
                  </a:lnTo>
                  <a:lnTo>
                    <a:pt x="16200" y="12106"/>
                  </a:lnTo>
                  <a:lnTo>
                    <a:pt x="16269" y="12106"/>
                  </a:lnTo>
                  <a:lnTo>
                    <a:pt x="16200" y="12106"/>
                  </a:lnTo>
                  <a:lnTo>
                    <a:pt x="16338" y="12106"/>
                  </a:lnTo>
                  <a:lnTo>
                    <a:pt x="16338" y="12019"/>
                  </a:lnTo>
                  <a:lnTo>
                    <a:pt x="16408" y="12019"/>
                  </a:lnTo>
                  <a:lnTo>
                    <a:pt x="16442" y="11976"/>
                  </a:lnTo>
                  <a:lnTo>
                    <a:pt x="16512" y="11976"/>
                  </a:lnTo>
                  <a:lnTo>
                    <a:pt x="16512" y="12019"/>
                  </a:lnTo>
                  <a:lnTo>
                    <a:pt x="16581" y="12019"/>
                  </a:lnTo>
                  <a:lnTo>
                    <a:pt x="16581" y="12106"/>
                  </a:lnTo>
                  <a:lnTo>
                    <a:pt x="16719" y="12106"/>
                  </a:lnTo>
                  <a:lnTo>
                    <a:pt x="16788" y="12194"/>
                  </a:lnTo>
                  <a:lnTo>
                    <a:pt x="16719" y="12194"/>
                  </a:lnTo>
                  <a:lnTo>
                    <a:pt x="16719" y="12281"/>
                  </a:lnTo>
                  <a:lnTo>
                    <a:pt x="16788" y="12281"/>
                  </a:lnTo>
                  <a:lnTo>
                    <a:pt x="16719" y="12281"/>
                  </a:lnTo>
                  <a:lnTo>
                    <a:pt x="16858" y="12281"/>
                  </a:lnTo>
                  <a:lnTo>
                    <a:pt x="16892" y="12324"/>
                  </a:lnTo>
                  <a:lnTo>
                    <a:pt x="16858" y="12411"/>
                  </a:lnTo>
                  <a:lnTo>
                    <a:pt x="16858" y="12324"/>
                  </a:lnTo>
                  <a:lnTo>
                    <a:pt x="16858" y="12411"/>
                  </a:lnTo>
                  <a:lnTo>
                    <a:pt x="16892" y="12411"/>
                  </a:lnTo>
                  <a:lnTo>
                    <a:pt x="16892" y="12324"/>
                  </a:lnTo>
                  <a:lnTo>
                    <a:pt x="16962" y="12324"/>
                  </a:lnTo>
                  <a:lnTo>
                    <a:pt x="16962" y="12411"/>
                  </a:lnTo>
                  <a:lnTo>
                    <a:pt x="16892" y="12498"/>
                  </a:lnTo>
                  <a:lnTo>
                    <a:pt x="16962" y="12498"/>
                  </a:lnTo>
                  <a:lnTo>
                    <a:pt x="16962" y="12585"/>
                  </a:lnTo>
                  <a:lnTo>
                    <a:pt x="17100" y="12585"/>
                  </a:lnTo>
                  <a:lnTo>
                    <a:pt x="17169" y="12673"/>
                  </a:lnTo>
                  <a:lnTo>
                    <a:pt x="17377" y="12673"/>
                  </a:lnTo>
                  <a:lnTo>
                    <a:pt x="17377" y="12760"/>
                  </a:lnTo>
                  <a:lnTo>
                    <a:pt x="17481" y="12760"/>
                  </a:lnTo>
                  <a:lnTo>
                    <a:pt x="17481" y="12673"/>
                  </a:lnTo>
                  <a:lnTo>
                    <a:pt x="17550" y="12760"/>
                  </a:lnTo>
                  <a:lnTo>
                    <a:pt x="17550" y="12847"/>
                  </a:lnTo>
                  <a:lnTo>
                    <a:pt x="17481" y="12847"/>
                  </a:lnTo>
                  <a:lnTo>
                    <a:pt x="17481" y="12934"/>
                  </a:lnTo>
                  <a:lnTo>
                    <a:pt x="17412" y="12934"/>
                  </a:lnTo>
                  <a:lnTo>
                    <a:pt x="17412" y="13065"/>
                  </a:lnTo>
                  <a:lnTo>
                    <a:pt x="17481" y="13065"/>
                  </a:lnTo>
                  <a:lnTo>
                    <a:pt x="17481" y="13152"/>
                  </a:lnTo>
                  <a:lnTo>
                    <a:pt x="17169" y="13152"/>
                  </a:lnTo>
                  <a:lnTo>
                    <a:pt x="17238" y="13239"/>
                  </a:lnTo>
                  <a:lnTo>
                    <a:pt x="17481" y="13239"/>
                  </a:lnTo>
                  <a:lnTo>
                    <a:pt x="17481" y="13413"/>
                  </a:lnTo>
                  <a:lnTo>
                    <a:pt x="17412" y="13413"/>
                  </a:lnTo>
                  <a:lnTo>
                    <a:pt x="17412" y="13500"/>
                  </a:lnTo>
                  <a:lnTo>
                    <a:pt x="17481" y="13500"/>
                  </a:lnTo>
                  <a:lnTo>
                    <a:pt x="17412" y="13500"/>
                  </a:lnTo>
                  <a:lnTo>
                    <a:pt x="17412" y="13544"/>
                  </a:lnTo>
                  <a:lnTo>
                    <a:pt x="17481" y="13544"/>
                  </a:lnTo>
                  <a:lnTo>
                    <a:pt x="17481" y="13500"/>
                  </a:lnTo>
                  <a:lnTo>
                    <a:pt x="17550" y="13500"/>
                  </a:lnTo>
                  <a:lnTo>
                    <a:pt x="17550" y="13544"/>
                  </a:lnTo>
                  <a:lnTo>
                    <a:pt x="17481" y="13544"/>
                  </a:lnTo>
                  <a:lnTo>
                    <a:pt x="17481" y="13631"/>
                  </a:lnTo>
                  <a:lnTo>
                    <a:pt x="17550" y="13631"/>
                  </a:lnTo>
                  <a:lnTo>
                    <a:pt x="17481" y="13631"/>
                  </a:lnTo>
                  <a:lnTo>
                    <a:pt x="17481" y="13805"/>
                  </a:lnTo>
                  <a:lnTo>
                    <a:pt x="17412" y="13718"/>
                  </a:lnTo>
                  <a:lnTo>
                    <a:pt x="17481" y="13718"/>
                  </a:lnTo>
                  <a:lnTo>
                    <a:pt x="17412" y="13718"/>
                  </a:lnTo>
                  <a:lnTo>
                    <a:pt x="17412" y="13631"/>
                  </a:lnTo>
                  <a:lnTo>
                    <a:pt x="17412" y="13805"/>
                  </a:lnTo>
                  <a:lnTo>
                    <a:pt x="17377" y="13805"/>
                  </a:lnTo>
                  <a:lnTo>
                    <a:pt x="17412" y="13805"/>
                  </a:lnTo>
                  <a:lnTo>
                    <a:pt x="17412" y="13892"/>
                  </a:lnTo>
                  <a:lnTo>
                    <a:pt x="17481" y="13805"/>
                  </a:lnTo>
                  <a:lnTo>
                    <a:pt x="17550" y="13805"/>
                  </a:lnTo>
                  <a:lnTo>
                    <a:pt x="17550" y="13718"/>
                  </a:lnTo>
                  <a:lnTo>
                    <a:pt x="17758" y="13718"/>
                  </a:lnTo>
                  <a:lnTo>
                    <a:pt x="17758" y="13805"/>
                  </a:lnTo>
                  <a:lnTo>
                    <a:pt x="17827" y="13805"/>
                  </a:lnTo>
                  <a:lnTo>
                    <a:pt x="17827" y="14153"/>
                  </a:lnTo>
                  <a:lnTo>
                    <a:pt x="17758" y="14153"/>
                  </a:lnTo>
                  <a:lnTo>
                    <a:pt x="17688" y="14197"/>
                  </a:lnTo>
                  <a:lnTo>
                    <a:pt x="17550" y="14197"/>
                  </a:lnTo>
                  <a:lnTo>
                    <a:pt x="17550" y="14284"/>
                  </a:lnTo>
                  <a:lnTo>
                    <a:pt x="17550" y="14197"/>
                  </a:lnTo>
                  <a:lnTo>
                    <a:pt x="17758" y="14197"/>
                  </a:lnTo>
                  <a:lnTo>
                    <a:pt x="17758" y="14153"/>
                  </a:lnTo>
                  <a:lnTo>
                    <a:pt x="17827" y="14153"/>
                  </a:lnTo>
                  <a:lnTo>
                    <a:pt x="17827" y="13892"/>
                  </a:lnTo>
                  <a:lnTo>
                    <a:pt x="17862" y="13892"/>
                  </a:lnTo>
                  <a:lnTo>
                    <a:pt x="17862" y="14066"/>
                  </a:lnTo>
                  <a:lnTo>
                    <a:pt x="17931" y="14066"/>
                  </a:lnTo>
                  <a:lnTo>
                    <a:pt x="17931" y="13979"/>
                  </a:lnTo>
                  <a:lnTo>
                    <a:pt x="17931" y="14153"/>
                  </a:lnTo>
                  <a:lnTo>
                    <a:pt x="18069" y="13979"/>
                  </a:lnTo>
                  <a:lnTo>
                    <a:pt x="18208" y="13979"/>
                  </a:lnTo>
                  <a:lnTo>
                    <a:pt x="18208" y="13805"/>
                  </a:lnTo>
                  <a:lnTo>
                    <a:pt x="18277" y="13805"/>
                  </a:lnTo>
                  <a:lnTo>
                    <a:pt x="18277" y="13718"/>
                  </a:lnTo>
                  <a:lnTo>
                    <a:pt x="18346" y="13805"/>
                  </a:lnTo>
                  <a:lnTo>
                    <a:pt x="18346" y="13892"/>
                  </a:lnTo>
                  <a:lnTo>
                    <a:pt x="18381" y="13892"/>
                  </a:lnTo>
                  <a:lnTo>
                    <a:pt x="18346" y="13979"/>
                  </a:lnTo>
                  <a:lnTo>
                    <a:pt x="18346" y="14066"/>
                  </a:lnTo>
                  <a:lnTo>
                    <a:pt x="18346" y="13979"/>
                  </a:lnTo>
                  <a:lnTo>
                    <a:pt x="18381" y="13979"/>
                  </a:lnTo>
                  <a:lnTo>
                    <a:pt x="18381" y="13892"/>
                  </a:lnTo>
                  <a:lnTo>
                    <a:pt x="18346" y="13805"/>
                  </a:lnTo>
                  <a:lnTo>
                    <a:pt x="18346" y="13718"/>
                  </a:lnTo>
                  <a:lnTo>
                    <a:pt x="18381" y="13718"/>
                  </a:lnTo>
                  <a:lnTo>
                    <a:pt x="18381" y="13805"/>
                  </a:lnTo>
                  <a:lnTo>
                    <a:pt x="18381" y="13631"/>
                  </a:lnTo>
                  <a:lnTo>
                    <a:pt x="18450" y="13631"/>
                  </a:lnTo>
                  <a:lnTo>
                    <a:pt x="18450" y="13718"/>
                  </a:lnTo>
                  <a:lnTo>
                    <a:pt x="18450" y="13631"/>
                  </a:lnTo>
                  <a:lnTo>
                    <a:pt x="18519" y="13631"/>
                  </a:lnTo>
                  <a:lnTo>
                    <a:pt x="18450" y="13631"/>
                  </a:lnTo>
                  <a:lnTo>
                    <a:pt x="18450" y="13500"/>
                  </a:lnTo>
                  <a:lnTo>
                    <a:pt x="18519" y="13500"/>
                  </a:lnTo>
                  <a:lnTo>
                    <a:pt x="18519" y="13544"/>
                  </a:lnTo>
                  <a:lnTo>
                    <a:pt x="18519" y="13500"/>
                  </a:lnTo>
                  <a:lnTo>
                    <a:pt x="18450" y="13500"/>
                  </a:lnTo>
                  <a:lnTo>
                    <a:pt x="18519" y="13500"/>
                  </a:lnTo>
                  <a:lnTo>
                    <a:pt x="18519" y="13413"/>
                  </a:lnTo>
                  <a:lnTo>
                    <a:pt x="18450" y="13413"/>
                  </a:lnTo>
                  <a:lnTo>
                    <a:pt x="18450" y="13326"/>
                  </a:lnTo>
                  <a:lnTo>
                    <a:pt x="18519" y="13326"/>
                  </a:lnTo>
                  <a:lnTo>
                    <a:pt x="18519" y="13239"/>
                  </a:lnTo>
                  <a:lnTo>
                    <a:pt x="18519" y="13326"/>
                  </a:lnTo>
                  <a:lnTo>
                    <a:pt x="18588" y="13326"/>
                  </a:lnTo>
                  <a:lnTo>
                    <a:pt x="18588" y="13239"/>
                  </a:lnTo>
                  <a:lnTo>
                    <a:pt x="18519" y="13239"/>
                  </a:lnTo>
                  <a:lnTo>
                    <a:pt x="18588" y="13239"/>
                  </a:lnTo>
                  <a:lnTo>
                    <a:pt x="18588" y="13152"/>
                  </a:lnTo>
                  <a:lnTo>
                    <a:pt x="18623" y="13065"/>
                  </a:lnTo>
                  <a:lnTo>
                    <a:pt x="18623" y="12977"/>
                  </a:lnTo>
                  <a:lnTo>
                    <a:pt x="18692" y="12977"/>
                  </a:lnTo>
                  <a:lnTo>
                    <a:pt x="18692" y="13065"/>
                  </a:lnTo>
                  <a:lnTo>
                    <a:pt x="18623" y="13065"/>
                  </a:lnTo>
                  <a:lnTo>
                    <a:pt x="18762" y="13065"/>
                  </a:lnTo>
                  <a:lnTo>
                    <a:pt x="18692" y="13152"/>
                  </a:lnTo>
                  <a:lnTo>
                    <a:pt x="18623" y="13152"/>
                  </a:lnTo>
                  <a:lnTo>
                    <a:pt x="18623" y="13239"/>
                  </a:lnTo>
                  <a:lnTo>
                    <a:pt x="18623" y="13152"/>
                  </a:lnTo>
                  <a:lnTo>
                    <a:pt x="18762" y="13152"/>
                  </a:lnTo>
                  <a:lnTo>
                    <a:pt x="18762" y="13239"/>
                  </a:lnTo>
                  <a:lnTo>
                    <a:pt x="18692" y="13239"/>
                  </a:lnTo>
                  <a:lnTo>
                    <a:pt x="18762" y="13239"/>
                  </a:lnTo>
                  <a:lnTo>
                    <a:pt x="18762" y="13152"/>
                  </a:lnTo>
                  <a:lnTo>
                    <a:pt x="18831" y="13152"/>
                  </a:lnTo>
                  <a:lnTo>
                    <a:pt x="18831" y="13239"/>
                  </a:lnTo>
                  <a:lnTo>
                    <a:pt x="18762" y="13326"/>
                  </a:lnTo>
                  <a:lnTo>
                    <a:pt x="18831" y="13326"/>
                  </a:lnTo>
                  <a:lnTo>
                    <a:pt x="18831" y="13413"/>
                  </a:lnTo>
                  <a:lnTo>
                    <a:pt x="18900" y="13413"/>
                  </a:lnTo>
                  <a:lnTo>
                    <a:pt x="18900" y="13500"/>
                  </a:lnTo>
                  <a:lnTo>
                    <a:pt x="18831" y="13500"/>
                  </a:lnTo>
                  <a:lnTo>
                    <a:pt x="18900" y="13500"/>
                  </a:lnTo>
                  <a:lnTo>
                    <a:pt x="18900" y="13544"/>
                  </a:lnTo>
                  <a:lnTo>
                    <a:pt x="18900" y="13500"/>
                  </a:lnTo>
                  <a:lnTo>
                    <a:pt x="18969" y="13500"/>
                  </a:lnTo>
                  <a:lnTo>
                    <a:pt x="18969" y="13544"/>
                  </a:lnTo>
                  <a:lnTo>
                    <a:pt x="19038" y="13544"/>
                  </a:lnTo>
                  <a:lnTo>
                    <a:pt x="18969" y="13631"/>
                  </a:lnTo>
                  <a:lnTo>
                    <a:pt x="18831" y="13631"/>
                  </a:lnTo>
                  <a:lnTo>
                    <a:pt x="18831" y="13718"/>
                  </a:lnTo>
                  <a:lnTo>
                    <a:pt x="18900" y="13631"/>
                  </a:lnTo>
                  <a:lnTo>
                    <a:pt x="19038" y="13631"/>
                  </a:lnTo>
                  <a:lnTo>
                    <a:pt x="19038" y="13718"/>
                  </a:lnTo>
                  <a:lnTo>
                    <a:pt x="19108" y="13718"/>
                  </a:lnTo>
                  <a:lnTo>
                    <a:pt x="19108" y="13805"/>
                  </a:lnTo>
                  <a:lnTo>
                    <a:pt x="19142" y="13805"/>
                  </a:lnTo>
                  <a:lnTo>
                    <a:pt x="19142" y="13892"/>
                  </a:lnTo>
                  <a:lnTo>
                    <a:pt x="19108" y="13892"/>
                  </a:lnTo>
                  <a:lnTo>
                    <a:pt x="19038" y="13979"/>
                  </a:lnTo>
                  <a:lnTo>
                    <a:pt x="18969" y="13979"/>
                  </a:lnTo>
                  <a:lnTo>
                    <a:pt x="18969" y="14066"/>
                  </a:lnTo>
                  <a:lnTo>
                    <a:pt x="18969" y="13979"/>
                  </a:lnTo>
                  <a:lnTo>
                    <a:pt x="19142" y="13979"/>
                  </a:lnTo>
                  <a:lnTo>
                    <a:pt x="19142" y="14066"/>
                  </a:lnTo>
                  <a:lnTo>
                    <a:pt x="19212" y="14066"/>
                  </a:lnTo>
                  <a:lnTo>
                    <a:pt x="19142" y="14066"/>
                  </a:lnTo>
                  <a:lnTo>
                    <a:pt x="19142" y="14153"/>
                  </a:lnTo>
                  <a:lnTo>
                    <a:pt x="19142" y="14066"/>
                  </a:lnTo>
                  <a:lnTo>
                    <a:pt x="19108" y="14153"/>
                  </a:lnTo>
                  <a:lnTo>
                    <a:pt x="19038" y="14153"/>
                  </a:lnTo>
                  <a:lnTo>
                    <a:pt x="19038" y="14197"/>
                  </a:lnTo>
                  <a:lnTo>
                    <a:pt x="19108" y="14153"/>
                  </a:lnTo>
                  <a:lnTo>
                    <a:pt x="19212" y="14153"/>
                  </a:lnTo>
                  <a:lnTo>
                    <a:pt x="19212" y="14066"/>
                  </a:lnTo>
                  <a:lnTo>
                    <a:pt x="19212" y="14153"/>
                  </a:lnTo>
                  <a:lnTo>
                    <a:pt x="19281" y="14153"/>
                  </a:lnTo>
                  <a:lnTo>
                    <a:pt x="19212" y="14153"/>
                  </a:lnTo>
                  <a:lnTo>
                    <a:pt x="19212" y="14197"/>
                  </a:lnTo>
                  <a:lnTo>
                    <a:pt x="19212" y="14153"/>
                  </a:lnTo>
                  <a:lnTo>
                    <a:pt x="19212" y="14197"/>
                  </a:lnTo>
                  <a:lnTo>
                    <a:pt x="19142" y="14197"/>
                  </a:lnTo>
                  <a:lnTo>
                    <a:pt x="19281" y="14197"/>
                  </a:lnTo>
                  <a:lnTo>
                    <a:pt x="19281" y="14284"/>
                  </a:lnTo>
                  <a:lnTo>
                    <a:pt x="19350" y="14284"/>
                  </a:lnTo>
                  <a:lnTo>
                    <a:pt x="19350" y="14371"/>
                  </a:lnTo>
                  <a:lnTo>
                    <a:pt x="19281" y="14371"/>
                  </a:lnTo>
                  <a:lnTo>
                    <a:pt x="19281" y="14458"/>
                  </a:lnTo>
                  <a:lnTo>
                    <a:pt x="19212" y="14458"/>
                  </a:lnTo>
                  <a:lnTo>
                    <a:pt x="19212" y="14371"/>
                  </a:lnTo>
                  <a:lnTo>
                    <a:pt x="19212" y="14458"/>
                  </a:lnTo>
                  <a:lnTo>
                    <a:pt x="19350" y="14458"/>
                  </a:lnTo>
                  <a:lnTo>
                    <a:pt x="19350" y="14632"/>
                  </a:lnTo>
                  <a:lnTo>
                    <a:pt x="19488" y="14632"/>
                  </a:lnTo>
                  <a:lnTo>
                    <a:pt x="19488" y="14719"/>
                  </a:lnTo>
                  <a:lnTo>
                    <a:pt x="19419" y="14719"/>
                  </a:lnTo>
                  <a:lnTo>
                    <a:pt x="19419" y="14806"/>
                  </a:lnTo>
                  <a:lnTo>
                    <a:pt x="19350" y="14806"/>
                  </a:lnTo>
                  <a:lnTo>
                    <a:pt x="19419" y="14806"/>
                  </a:lnTo>
                  <a:lnTo>
                    <a:pt x="19350" y="14806"/>
                  </a:lnTo>
                  <a:lnTo>
                    <a:pt x="19419" y="14806"/>
                  </a:lnTo>
                  <a:lnTo>
                    <a:pt x="19419" y="14850"/>
                  </a:lnTo>
                  <a:lnTo>
                    <a:pt x="19350" y="14850"/>
                  </a:lnTo>
                  <a:lnTo>
                    <a:pt x="19350" y="14806"/>
                  </a:lnTo>
                  <a:lnTo>
                    <a:pt x="19281" y="14806"/>
                  </a:lnTo>
                  <a:lnTo>
                    <a:pt x="19281" y="14719"/>
                  </a:lnTo>
                  <a:lnTo>
                    <a:pt x="19212" y="14719"/>
                  </a:lnTo>
                  <a:lnTo>
                    <a:pt x="19212" y="14806"/>
                  </a:lnTo>
                  <a:lnTo>
                    <a:pt x="19281" y="14806"/>
                  </a:lnTo>
                  <a:lnTo>
                    <a:pt x="19350" y="14850"/>
                  </a:lnTo>
                  <a:lnTo>
                    <a:pt x="19281" y="14850"/>
                  </a:lnTo>
                  <a:lnTo>
                    <a:pt x="19419" y="14850"/>
                  </a:lnTo>
                  <a:lnTo>
                    <a:pt x="19419" y="14937"/>
                  </a:lnTo>
                  <a:lnTo>
                    <a:pt x="19350" y="14937"/>
                  </a:lnTo>
                  <a:lnTo>
                    <a:pt x="19350" y="14850"/>
                  </a:lnTo>
                  <a:lnTo>
                    <a:pt x="19281" y="14937"/>
                  </a:lnTo>
                  <a:lnTo>
                    <a:pt x="19350" y="14937"/>
                  </a:lnTo>
                  <a:lnTo>
                    <a:pt x="19281" y="14937"/>
                  </a:lnTo>
                  <a:lnTo>
                    <a:pt x="19419" y="14937"/>
                  </a:lnTo>
                  <a:lnTo>
                    <a:pt x="19419" y="15024"/>
                  </a:lnTo>
                  <a:lnTo>
                    <a:pt x="19350" y="15024"/>
                  </a:lnTo>
                  <a:lnTo>
                    <a:pt x="19488" y="15024"/>
                  </a:lnTo>
                  <a:lnTo>
                    <a:pt x="19488" y="15111"/>
                  </a:lnTo>
                  <a:lnTo>
                    <a:pt x="19558" y="15111"/>
                  </a:lnTo>
                  <a:lnTo>
                    <a:pt x="19488" y="15111"/>
                  </a:lnTo>
                  <a:lnTo>
                    <a:pt x="19488" y="15198"/>
                  </a:lnTo>
                  <a:lnTo>
                    <a:pt x="19662" y="15198"/>
                  </a:lnTo>
                  <a:lnTo>
                    <a:pt x="19662" y="15285"/>
                  </a:lnTo>
                  <a:lnTo>
                    <a:pt x="19592" y="15285"/>
                  </a:lnTo>
                  <a:lnTo>
                    <a:pt x="19662" y="15285"/>
                  </a:lnTo>
                  <a:lnTo>
                    <a:pt x="19662" y="15198"/>
                  </a:lnTo>
                  <a:lnTo>
                    <a:pt x="19662" y="15285"/>
                  </a:lnTo>
                  <a:lnTo>
                    <a:pt x="19731" y="15285"/>
                  </a:lnTo>
                  <a:lnTo>
                    <a:pt x="19662" y="15285"/>
                  </a:lnTo>
                  <a:lnTo>
                    <a:pt x="19662" y="15373"/>
                  </a:lnTo>
                  <a:lnTo>
                    <a:pt x="19731" y="15373"/>
                  </a:lnTo>
                  <a:lnTo>
                    <a:pt x="19731" y="15416"/>
                  </a:lnTo>
                  <a:lnTo>
                    <a:pt x="19662" y="15416"/>
                  </a:lnTo>
                  <a:lnTo>
                    <a:pt x="19731" y="15416"/>
                  </a:lnTo>
                  <a:lnTo>
                    <a:pt x="19731" y="15373"/>
                  </a:lnTo>
                  <a:lnTo>
                    <a:pt x="19800" y="15373"/>
                  </a:lnTo>
                  <a:lnTo>
                    <a:pt x="19800" y="15416"/>
                  </a:lnTo>
                  <a:lnTo>
                    <a:pt x="19731" y="15416"/>
                  </a:lnTo>
                  <a:lnTo>
                    <a:pt x="19731" y="15503"/>
                  </a:lnTo>
                  <a:lnTo>
                    <a:pt x="19662" y="15503"/>
                  </a:lnTo>
                  <a:lnTo>
                    <a:pt x="19731" y="15503"/>
                  </a:lnTo>
                  <a:lnTo>
                    <a:pt x="19662" y="15590"/>
                  </a:lnTo>
                  <a:lnTo>
                    <a:pt x="19731" y="15590"/>
                  </a:lnTo>
                  <a:lnTo>
                    <a:pt x="19731" y="15503"/>
                  </a:lnTo>
                  <a:lnTo>
                    <a:pt x="19800" y="15503"/>
                  </a:lnTo>
                  <a:lnTo>
                    <a:pt x="19800" y="15590"/>
                  </a:lnTo>
                  <a:lnTo>
                    <a:pt x="19731" y="15590"/>
                  </a:lnTo>
                  <a:lnTo>
                    <a:pt x="19800" y="15590"/>
                  </a:lnTo>
                  <a:lnTo>
                    <a:pt x="19800" y="15503"/>
                  </a:lnTo>
                  <a:lnTo>
                    <a:pt x="19869" y="15503"/>
                  </a:lnTo>
                  <a:lnTo>
                    <a:pt x="19869" y="15416"/>
                  </a:lnTo>
                  <a:lnTo>
                    <a:pt x="19869" y="15503"/>
                  </a:lnTo>
                  <a:lnTo>
                    <a:pt x="19800" y="15503"/>
                  </a:lnTo>
                  <a:lnTo>
                    <a:pt x="19800" y="15590"/>
                  </a:lnTo>
                  <a:lnTo>
                    <a:pt x="19869" y="15590"/>
                  </a:lnTo>
                  <a:lnTo>
                    <a:pt x="19938" y="15503"/>
                  </a:lnTo>
                  <a:lnTo>
                    <a:pt x="19938" y="15590"/>
                  </a:lnTo>
                  <a:lnTo>
                    <a:pt x="19869" y="15677"/>
                  </a:lnTo>
                  <a:lnTo>
                    <a:pt x="19869" y="15765"/>
                  </a:lnTo>
                  <a:lnTo>
                    <a:pt x="19869" y="15677"/>
                  </a:lnTo>
                  <a:lnTo>
                    <a:pt x="19938" y="15677"/>
                  </a:lnTo>
                  <a:lnTo>
                    <a:pt x="20008" y="15590"/>
                  </a:lnTo>
                  <a:lnTo>
                    <a:pt x="20008" y="15503"/>
                  </a:lnTo>
                  <a:lnTo>
                    <a:pt x="20077" y="15503"/>
                  </a:lnTo>
                  <a:lnTo>
                    <a:pt x="20008" y="15503"/>
                  </a:lnTo>
                  <a:lnTo>
                    <a:pt x="20008" y="15590"/>
                  </a:lnTo>
                  <a:lnTo>
                    <a:pt x="20077" y="15590"/>
                  </a:lnTo>
                  <a:lnTo>
                    <a:pt x="20077" y="15503"/>
                  </a:lnTo>
                  <a:lnTo>
                    <a:pt x="20077" y="15677"/>
                  </a:lnTo>
                  <a:lnTo>
                    <a:pt x="20112" y="15677"/>
                  </a:lnTo>
                  <a:lnTo>
                    <a:pt x="20181" y="15765"/>
                  </a:lnTo>
                  <a:lnTo>
                    <a:pt x="20181" y="15677"/>
                  </a:lnTo>
                  <a:lnTo>
                    <a:pt x="20250" y="15677"/>
                  </a:lnTo>
                  <a:lnTo>
                    <a:pt x="20250" y="15765"/>
                  </a:lnTo>
                  <a:lnTo>
                    <a:pt x="20458" y="15765"/>
                  </a:lnTo>
                  <a:lnTo>
                    <a:pt x="20458" y="15852"/>
                  </a:lnTo>
                  <a:lnTo>
                    <a:pt x="20388" y="15852"/>
                  </a:lnTo>
                  <a:lnTo>
                    <a:pt x="20458" y="15852"/>
                  </a:lnTo>
                  <a:lnTo>
                    <a:pt x="20458" y="15939"/>
                  </a:lnTo>
                  <a:lnTo>
                    <a:pt x="20319" y="15939"/>
                  </a:lnTo>
                  <a:lnTo>
                    <a:pt x="20250" y="16026"/>
                  </a:lnTo>
                  <a:lnTo>
                    <a:pt x="20077" y="16026"/>
                  </a:lnTo>
                  <a:lnTo>
                    <a:pt x="20008" y="16069"/>
                  </a:lnTo>
                  <a:lnTo>
                    <a:pt x="19938" y="16069"/>
                  </a:lnTo>
                  <a:lnTo>
                    <a:pt x="20077" y="16069"/>
                  </a:lnTo>
                  <a:lnTo>
                    <a:pt x="20112" y="16026"/>
                  </a:lnTo>
                  <a:lnTo>
                    <a:pt x="20181" y="16026"/>
                  </a:lnTo>
                  <a:lnTo>
                    <a:pt x="20181" y="16069"/>
                  </a:lnTo>
                  <a:lnTo>
                    <a:pt x="20008" y="16069"/>
                  </a:lnTo>
                  <a:lnTo>
                    <a:pt x="20008" y="16156"/>
                  </a:lnTo>
                  <a:lnTo>
                    <a:pt x="19800" y="16156"/>
                  </a:lnTo>
                  <a:lnTo>
                    <a:pt x="19800" y="16331"/>
                  </a:lnTo>
                  <a:lnTo>
                    <a:pt x="19731" y="16244"/>
                  </a:lnTo>
                  <a:lnTo>
                    <a:pt x="19662" y="16244"/>
                  </a:lnTo>
                  <a:lnTo>
                    <a:pt x="19592" y="16156"/>
                  </a:lnTo>
                  <a:lnTo>
                    <a:pt x="19592" y="16244"/>
                  </a:lnTo>
                  <a:lnTo>
                    <a:pt x="19731" y="16244"/>
                  </a:lnTo>
                  <a:lnTo>
                    <a:pt x="19731" y="16331"/>
                  </a:lnTo>
                  <a:lnTo>
                    <a:pt x="19800" y="16331"/>
                  </a:lnTo>
                  <a:lnTo>
                    <a:pt x="19731" y="16418"/>
                  </a:lnTo>
                  <a:lnTo>
                    <a:pt x="19800" y="16418"/>
                  </a:lnTo>
                  <a:lnTo>
                    <a:pt x="19731" y="16418"/>
                  </a:lnTo>
                  <a:lnTo>
                    <a:pt x="19800" y="16418"/>
                  </a:lnTo>
                  <a:lnTo>
                    <a:pt x="19800" y="16331"/>
                  </a:lnTo>
                  <a:lnTo>
                    <a:pt x="19938" y="16331"/>
                  </a:lnTo>
                  <a:lnTo>
                    <a:pt x="19938" y="16244"/>
                  </a:lnTo>
                  <a:lnTo>
                    <a:pt x="20077" y="16244"/>
                  </a:lnTo>
                  <a:lnTo>
                    <a:pt x="20077" y="16156"/>
                  </a:lnTo>
                  <a:lnTo>
                    <a:pt x="20112" y="16156"/>
                  </a:lnTo>
                  <a:lnTo>
                    <a:pt x="20181" y="16069"/>
                  </a:lnTo>
                  <a:lnTo>
                    <a:pt x="20388" y="16069"/>
                  </a:lnTo>
                  <a:lnTo>
                    <a:pt x="20319" y="16026"/>
                  </a:lnTo>
                  <a:lnTo>
                    <a:pt x="20250" y="16026"/>
                  </a:lnTo>
                  <a:lnTo>
                    <a:pt x="20458" y="16026"/>
                  </a:lnTo>
                  <a:lnTo>
                    <a:pt x="20458" y="16069"/>
                  </a:lnTo>
                  <a:lnTo>
                    <a:pt x="20527" y="16156"/>
                  </a:lnTo>
                  <a:lnTo>
                    <a:pt x="20527" y="16244"/>
                  </a:lnTo>
                  <a:lnTo>
                    <a:pt x="20458" y="16244"/>
                  </a:lnTo>
                  <a:lnTo>
                    <a:pt x="20527" y="16331"/>
                  </a:lnTo>
                  <a:lnTo>
                    <a:pt x="20458" y="16331"/>
                  </a:lnTo>
                  <a:lnTo>
                    <a:pt x="20527" y="16331"/>
                  </a:lnTo>
                  <a:lnTo>
                    <a:pt x="20527" y="16244"/>
                  </a:lnTo>
                  <a:lnTo>
                    <a:pt x="20631" y="16244"/>
                  </a:lnTo>
                  <a:lnTo>
                    <a:pt x="20631" y="16156"/>
                  </a:lnTo>
                  <a:lnTo>
                    <a:pt x="20700" y="16156"/>
                  </a:lnTo>
                  <a:lnTo>
                    <a:pt x="20700" y="16244"/>
                  </a:lnTo>
                  <a:lnTo>
                    <a:pt x="20631" y="16244"/>
                  </a:lnTo>
                  <a:lnTo>
                    <a:pt x="20769" y="16244"/>
                  </a:lnTo>
                  <a:lnTo>
                    <a:pt x="20838" y="16331"/>
                  </a:lnTo>
                  <a:lnTo>
                    <a:pt x="20769" y="16331"/>
                  </a:lnTo>
                  <a:lnTo>
                    <a:pt x="20838" y="16331"/>
                  </a:lnTo>
                  <a:lnTo>
                    <a:pt x="20769" y="16418"/>
                  </a:lnTo>
                  <a:lnTo>
                    <a:pt x="20838" y="16418"/>
                  </a:lnTo>
                  <a:lnTo>
                    <a:pt x="20838" y="16592"/>
                  </a:lnTo>
                  <a:lnTo>
                    <a:pt x="20769" y="16592"/>
                  </a:lnTo>
                  <a:lnTo>
                    <a:pt x="20838" y="16592"/>
                  </a:lnTo>
                  <a:lnTo>
                    <a:pt x="20838" y="16679"/>
                  </a:lnTo>
                  <a:lnTo>
                    <a:pt x="20769" y="16679"/>
                  </a:lnTo>
                  <a:lnTo>
                    <a:pt x="20838" y="16723"/>
                  </a:lnTo>
                  <a:lnTo>
                    <a:pt x="20769" y="16723"/>
                  </a:lnTo>
                  <a:lnTo>
                    <a:pt x="20838" y="16723"/>
                  </a:lnTo>
                  <a:lnTo>
                    <a:pt x="20769" y="16723"/>
                  </a:lnTo>
                  <a:lnTo>
                    <a:pt x="20838" y="16810"/>
                  </a:lnTo>
                  <a:lnTo>
                    <a:pt x="20908" y="16810"/>
                  </a:lnTo>
                  <a:lnTo>
                    <a:pt x="20838" y="16897"/>
                  </a:lnTo>
                  <a:lnTo>
                    <a:pt x="20838" y="16810"/>
                  </a:lnTo>
                  <a:lnTo>
                    <a:pt x="20769" y="16810"/>
                  </a:lnTo>
                  <a:lnTo>
                    <a:pt x="20838" y="16810"/>
                  </a:lnTo>
                  <a:lnTo>
                    <a:pt x="20838" y="16897"/>
                  </a:lnTo>
                  <a:lnTo>
                    <a:pt x="20908" y="16897"/>
                  </a:lnTo>
                  <a:lnTo>
                    <a:pt x="20908" y="16984"/>
                  </a:lnTo>
                  <a:lnTo>
                    <a:pt x="20838" y="17071"/>
                  </a:lnTo>
                  <a:lnTo>
                    <a:pt x="20769" y="17071"/>
                  </a:lnTo>
                  <a:lnTo>
                    <a:pt x="20769" y="17158"/>
                  </a:lnTo>
                  <a:lnTo>
                    <a:pt x="20700" y="17158"/>
                  </a:lnTo>
                  <a:lnTo>
                    <a:pt x="20631" y="17245"/>
                  </a:lnTo>
                  <a:lnTo>
                    <a:pt x="20562" y="17245"/>
                  </a:lnTo>
                  <a:lnTo>
                    <a:pt x="20562" y="17289"/>
                  </a:lnTo>
                  <a:lnTo>
                    <a:pt x="20527" y="17289"/>
                  </a:lnTo>
                  <a:lnTo>
                    <a:pt x="20527" y="17245"/>
                  </a:lnTo>
                  <a:lnTo>
                    <a:pt x="20458" y="17245"/>
                  </a:lnTo>
                  <a:lnTo>
                    <a:pt x="20458" y="17289"/>
                  </a:lnTo>
                  <a:lnTo>
                    <a:pt x="20388" y="17289"/>
                  </a:lnTo>
                  <a:lnTo>
                    <a:pt x="20388" y="17245"/>
                  </a:lnTo>
                  <a:lnTo>
                    <a:pt x="20319" y="17289"/>
                  </a:lnTo>
                  <a:lnTo>
                    <a:pt x="20250" y="17376"/>
                  </a:lnTo>
                  <a:lnTo>
                    <a:pt x="20181" y="17289"/>
                  </a:lnTo>
                  <a:lnTo>
                    <a:pt x="20181" y="17376"/>
                  </a:lnTo>
                  <a:lnTo>
                    <a:pt x="20112" y="17376"/>
                  </a:lnTo>
                  <a:lnTo>
                    <a:pt x="20181" y="17376"/>
                  </a:lnTo>
                  <a:lnTo>
                    <a:pt x="20112" y="17463"/>
                  </a:lnTo>
                  <a:lnTo>
                    <a:pt x="20077" y="17463"/>
                  </a:lnTo>
                  <a:lnTo>
                    <a:pt x="20077" y="17550"/>
                  </a:lnTo>
                  <a:lnTo>
                    <a:pt x="20008" y="17637"/>
                  </a:lnTo>
                  <a:lnTo>
                    <a:pt x="19938" y="17637"/>
                  </a:lnTo>
                  <a:lnTo>
                    <a:pt x="19938" y="17724"/>
                  </a:lnTo>
                  <a:lnTo>
                    <a:pt x="19869" y="17724"/>
                  </a:lnTo>
                  <a:lnTo>
                    <a:pt x="19869" y="17811"/>
                  </a:lnTo>
                  <a:lnTo>
                    <a:pt x="19662" y="17811"/>
                  </a:lnTo>
                  <a:lnTo>
                    <a:pt x="19662" y="17898"/>
                  </a:lnTo>
                  <a:lnTo>
                    <a:pt x="19662" y="17811"/>
                  </a:lnTo>
                  <a:lnTo>
                    <a:pt x="19592" y="17898"/>
                  </a:lnTo>
                  <a:lnTo>
                    <a:pt x="19350" y="17898"/>
                  </a:lnTo>
                  <a:lnTo>
                    <a:pt x="19350" y="17811"/>
                  </a:lnTo>
                  <a:lnTo>
                    <a:pt x="18346" y="17811"/>
                  </a:lnTo>
                  <a:lnTo>
                    <a:pt x="18346" y="17898"/>
                  </a:lnTo>
                  <a:lnTo>
                    <a:pt x="18277" y="17898"/>
                  </a:lnTo>
                  <a:lnTo>
                    <a:pt x="18277" y="17811"/>
                  </a:lnTo>
                  <a:lnTo>
                    <a:pt x="18208" y="17898"/>
                  </a:lnTo>
                  <a:lnTo>
                    <a:pt x="18138" y="17942"/>
                  </a:lnTo>
                  <a:lnTo>
                    <a:pt x="18138" y="18029"/>
                  </a:lnTo>
                  <a:lnTo>
                    <a:pt x="18069" y="18029"/>
                  </a:lnTo>
                  <a:lnTo>
                    <a:pt x="18069" y="18203"/>
                  </a:lnTo>
                  <a:lnTo>
                    <a:pt x="18000" y="18203"/>
                  </a:lnTo>
                  <a:lnTo>
                    <a:pt x="17931" y="18290"/>
                  </a:lnTo>
                  <a:lnTo>
                    <a:pt x="17827" y="18290"/>
                  </a:lnTo>
                  <a:lnTo>
                    <a:pt x="17827" y="18377"/>
                  </a:lnTo>
                  <a:lnTo>
                    <a:pt x="17758" y="18377"/>
                  </a:lnTo>
                  <a:lnTo>
                    <a:pt x="17619" y="18552"/>
                  </a:lnTo>
                  <a:lnTo>
                    <a:pt x="17619" y="18595"/>
                  </a:lnTo>
                  <a:lnTo>
                    <a:pt x="17550" y="18595"/>
                  </a:lnTo>
                  <a:lnTo>
                    <a:pt x="17550" y="18682"/>
                  </a:lnTo>
                  <a:lnTo>
                    <a:pt x="17481" y="18682"/>
                  </a:lnTo>
                  <a:lnTo>
                    <a:pt x="17481" y="18769"/>
                  </a:lnTo>
                  <a:lnTo>
                    <a:pt x="17412" y="18769"/>
                  </a:lnTo>
                  <a:lnTo>
                    <a:pt x="17377" y="18682"/>
                  </a:lnTo>
                  <a:lnTo>
                    <a:pt x="17238" y="18682"/>
                  </a:lnTo>
                  <a:lnTo>
                    <a:pt x="17238" y="18595"/>
                  </a:lnTo>
                  <a:lnTo>
                    <a:pt x="17169" y="18595"/>
                  </a:lnTo>
                  <a:lnTo>
                    <a:pt x="17169" y="18682"/>
                  </a:lnTo>
                  <a:lnTo>
                    <a:pt x="17377" y="18682"/>
                  </a:lnTo>
                  <a:lnTo>
                    <a:pt x="17412" y="18769"/>
                  </a:lnTo>
                  <a:lnTo>
                    <a:pt x="17412" y="18944"/>
                  </a:lnTo>
                  <a:lnTo>
                    <a:pt x="17377" y="18944"/>
                  </a:lnTo>
                  <a:lnTo>
                    <a:pt x="17377" y="19118"/>
                  </a:lnTo>
                  <a:lnTo>
                    <a:pt x="17238" y="19118"/>
                  </a:lnTo>
                  <a:lnTo>
                    <a:pt x="17238" y="19248"/>
                  </a:lnTo>
                  <a:lnTo>
                    <a:pt x="17169" y="19248"/>
                  </a:lnTo>
                  <a:lnTo>
                    <a:pt x="17100" y="19335"/>
                  </a:lnTo>
                  <a:lnTo>
                    <a:pt x="17238" y="19335"/>
                  </a:lnTo>
                  <a:lnTo>
                    <a:pt x="17238" y="19248"/>
                  </a:lnTo>
                  <a:lnTo>
                    <a:pt x="17308" y="19248"/>
                  </a:lnTo>
                  <a:lnTo>
                    <a:pt x="17308" y="19161"/>
                  </a:lnTo>
                  <a:lnTo>
                    <a:pt x="17377" y="19118"/>
                  </a:lnTo>
                  <a:lnTo>
                    <a:pt x="17377" y="19031"/>
                  </a:lnTo>
                  <a:lnTo>
                    <a:pt x="17412" y="19031"/>
                  </a:lnTo>
                  <a:lnTo>
                    <a:pt x="17481" y="18944"/>
                  </a:lnTo>
                  <a:lnTo>
                    <a:pt x="17481" y="18856"/>
                  </a:lnTo>
                  <a:lnTo>
                    <a:pt x="17550" y="18856"/>
                  </a:lnTo>
                  <a:lnTo>
                    <a:pt x="17550" y="18769"/>
                  </a:lnTo>
                  <a:lnTo>
                    <a:pt x="17619" y="18769"/>
                  </a:lnTo>
                  <a:lnTo>
                    <a:pt x="17619" y="18682"/>
                  </a:lnTo>
                  <a:lnTo>
                    <a:pt x="17688" y="18682"/>
                  </a:lnTo>
                  <a:lnTo>
                    <a:pt x="17758" y="18595"/>
                  </a:lnTo>
                  <a:lnTo>
                    <a:pt x="17827" y="18595"/>
                  </a:lnTo>
                  <a:lnTo>
                    <a:pt x="17827" y="18552"/>
                  </a:lnTo>
                  <a:lnTo>
                    <a:pt x="17862" y="18552"/>
                  </a:lnTo>
                  <a:lnTo>
                    <a:pt x="17931" y="18465"/>
                  </a:lnTo>
                  <a:lnTo>
                    <a:pt x="18069" y="18465"/>
                  </a:lnTo>
                  <a:lnTo>
                    <a:pt x="18069" y="18377"/>
                  </a:lnTo>
                  <a:lnTo>
                    <a:pt x="18208" y="18377"/>
                  </a:lnTo>
                  <a:lnTo>
                    <a:pt x="18277" y="18290"/>
                  </a:lnTo>
                  <a:lnTo>
                    <a:pt x="18623" y="18290"/>
                  </a:lnTo>
                  <a:lnTo>
                    <a:pt x="18692" y="18377"/>
                  </a:lnTo>
                  <a:lnTo>
                    <a:pt x="18762" y="18377"/>
                  </a:lnTo>
                  <a:lnTo>
                    <a:pt x="18762" y="18465"/>
                  </a:lnTo>
                  <a:lnTo>
                    <a:pt x="18831" y="18552"/>
                  </a:lnTo>
                  <a:lnTo>
                    <a:pt x="18762" y="18465"/>
                  </a:lnTo>
                  <a:lnTo>
                    <a:pt x="18692" y="18465"/>
                  </a:lnTo>
                  <a:lnTo>
                    <a:pt x="18762" y="18465"/>
                  </a:lnTo>
                  <a:lnTo>
                    <a:pt x="18762" y="18552"/>
                  </a:lnTo>
                  <a:lnTo>
                    <a:pt x="18831" y="18552"/>
                  </a:lnTo>
                  <a:lnTo>
                    <a:pt x="18762" y="18552"/>
                  </a:lnTo>
                  <a:lnTo>
                    <a:pt x="18762" y="18682"/>
                  </a:lnTo>
                  <a:lnTo>
                    <a:pt x="18623" y="18682"/>
                  </a:lnTo>
                  <a:lnTo>
                    <a:pt x="18623" y="18769"/>
                  </a:lnTo>
                  <a:lnTo>
                    <a:pt x="18588" y="18769"/>
                  </a:lnTo>
                  <a:lnTo>
                    <a:pt x="18588" y="18856"/>
                  </a:lnTo>
                  <a:lnTo>
                    <a:pt x="18450" y="18856"/>
                  </a:lnTo>
                  <a:lnTo>
                    <a:pt x="18450" y="18769"/>
                  </a:lnTo>
                  <a:lnTo>
                    <a:pt x="18277" y="18769"/>
                  </a:lnTo>
                  <a:lnTo>
                    <a:pt x="18208" y="18856"/>
                  </a:lnTo>
                  <a:lnTo>
                    <a:pt x="18138" y="18856"/>
                  </a:lnTo>
                  <a:lnTo>
                    <a:pt x="18208" y="18856"/>
                  </a:lnTo>
                  <a:lnTo>
                    <a:pt x="18277" y="18769"/>
                  </a:lnTo>
                  <a:lnTo>
                    <a:pt x="18346" y="18856"/>
                  </a:lnTo>
                  <a:lnTo>
                    <a:pt x="18381" y="18856"/>
                  </a:lnTo>
                  <a:lnTo>
                    <a:pt x="18450" y="18944"/>
                  </a:lnTo>
                  <a:lnTo>
                    <a:pt x="18450" y="19031"/>
                  </a:lnTo>
                  <a:lnTo>
                    <a:pt x="18519" y="18944"/>
                  </a:lnTo>
                  <a:lnTo>
                    <a:pt x="18623" y="18944"/>
                  </a:lnTo>
                  <a:lnTo>
                    <a:pt x="18623" y="19118"/>
                  </a:lnTo>
                  <a:lnTo>
                    <a:pt x="18519" y="19248"/>
                  </a:lnTo>
                  <a:lnTo>
                    <a:pt x="18623" y="19248"/>
                  </a:lnTo>
                  <a:lnTo>
                    <a:pt x="18623" y="19423"/>
                  </a:lnTo>
                  <a:lnTo>
                    <a:pt x="18692" y="19510"/>
                  </a:lnTo>
                  <a:lnTo>
                    <a:pt x="18692" y="19597"/>
                  </a:lnTo>
                  <a:lnTo>
                    <a:pt x="18762" y="19597"/>
                  </a:lnTo>
                  <a:lnTo>
                    <a:pt x="18831" y="19684"/>
                  </a:lnTo>
                  <a:lnTo>
                    <a:pt x="18900" y="19684"/>
                  </a:lnTo>
                  <a:lnTo>
                    <a:pt x="18831" y="19684"/>
                  </a:lnTo>
                  <a:lnTo>
                    <a:pt x="18831" y="19771"/>
                  </a:lnTo>
                  <a:lnTo>
                    <a:pt x="18900" y="19771"/>
                  </a:lnTo>
                  <a:lnTo>
                    <a:pt x="18900" y="19815"/>
                  </a:lnTo>
                  <a:lnTo>
                    <a:pt x="18969" y="19771"/>
                  </a:lnTo>
                  <a:lnTo>
                    <a:pt x="18969" y="19815"/>
                  </a:lnTo>
                  <a:lnTo>
                    <a:pt x="19212" y="19815"/>
                  </a:lnTo>
                  <a:lnTo>
                    <a:pt x="19212" y="19902"/>
                  </a:lnTo>
                  <a:lnTo>
                    <a:pt x="19281" y="19815"/>
                  </a:lnTo>
                  <a:lnTo>
                    <a:pt x="19350" y="19815"/>
                  </a:lnTo>
                  <a:lnTo>
                    <a:pt x="19350" y="19771"/>
                  </a:lnTo>
                  <a:lnTo>
                    <a:pt x="19350" y="19815"/>
                  </a:lnTo>
                  <a:lnTo>
                    <a:pt x="19419" y="19902"/>
                  </a:lnTo>
                  <a:lnTo>
                    <a:pt x="19419" y="19815"/>
                  </a:lnTo>
                  <a:lnTo>
                    <a:pt x="19488" y="19815"/>
                  </a:lnTo>
                  <a:lnTo>
                    <a:pt x="19488" y="19902"/>
                  </a:lnTo>
                  <a:lnTo>
                    <a:pt x="19558" y="19902"/>
                  </a:lnTo>
                  <a:lnTo>
                    <a:pt x="19558" y="19989"/>
                  </a:lnTo>
                  <a:lnTo>
                    <a:pt x="19488" y="19989"/>
                  </a:lnTo>
                  <a:lnTo>
                    <a:pt x="19592" y="19989"/>
                  </a:lnTo>
                  <a:lnTo>
                    <a:pt x="19592" y="20076"/>
                  </a:lnTo>
                  <a:lnTo>
                    <a:pt x="19419" y="20076"/>
                  </a:lnTo>
                  <a:lnTo>
                    <a:pt x="19419" y="20163"/>
                  </a:lnTo>
                  <a:lnTo>
                    <a:pt x="19281" y="20163"/>
                  </a:lnTo>
                  <a:lnTo>
                    <a:pt x="19212" y="20250"/>
                  </a:lnTo>
                  <a:lnTo>
                    <a:pt x="19142" y="20250"/>
                  </a:lnTo>
                  <a:lnTo>
                    <a:pt x="19108" y="20337"/>
                  </a:lnTo>
                  <a:lnTo>
                    <a:pt x="19108" y="20250"/>
                  </a:lnTo>
                  <a:lnTo>
                    <a:pt x="19108" y="20337"/>
                  </a:lnTo>
                  <a:lnTo>
                    <a:pt x="18969" y="20337"/>
                  </a:lnTo>
                  <a:lnTo>
                    <a:pt x="18969" y="20424"/>
                  </a:lnTo>
                  <a:lnTo>
                    <a:pt x="18831" y="20424"/>
                  </a:lnTo>
                  <a:lnTo>
                    <a:pt x="18831" y="20337"/>
                  </a:lnTo>
                  <a:lnTo>
                    <a:pt x="18831" y="20424"/>
                  </a:lnTo>
                  <a:lnTo>
                    <a:pt x="18831" y="20337"/>
                  </a:lnTo>
                  <a:lnTo>
                    <a:pt x="18762" y="20337"/>
                  </a:lnTo>
                  <a:lnTo>
                    <a:pt x="18762" y="20468"/>
                  </a:lnTo>
                  <a:lnTo>
                    <a:pt x="18692" y="20468"/>
                  </a:lnTo>
                  <a:lnTo>
                    <a:pt x="18692" y="20555"/>
                  </a:lnTo>
                  <a:lnTo>
                    <a:pt x="18623" y="20642"/>
                  </a:lnTo>
                  <a:lnTo>
                    <a:pt x="18588" y="20729"/>
                  </a:lnTo>
                  <a:lnTo>
                    <a:pt x="18519" y="20729"/>
                  </a:lnTo>
                  <a:lnTo>
                    <a:pt x="18519" y="20816"/>
                  </a:lnTo>
                  <a:lnTo>
                    <a:pt x="18381" y="20816"/>
                  </a:lnTo>
                  <a:lnTo>
                    <a:pt x="18381" y="20729"/>
                  </a:lnTo>
                  <a:lnTo>
                    <a:pt x="18346" y="20729"/>
                  </a:lnTo>
                  <a:lnTo>
                    <a:pt x="18346" y="20424"/>
                  </a:lnTo>
                  <a:lnTo>
                    <a:pt x="18381" y="20424"/>
                  </a:lnTo>
                  <a:lnTo>
                    <a:pt x="18381" y="20337"/>
                  </a:lnTo>
                  <a:lnTo>
                    <a:pt x="18381" y="20424"/>
                  </a:lnTo>
                  <a:lnTo>
                    <a:pt x="18346" y="20424"/>
                  </a:lnTo>
                  <a:lnTo>
                    <a:pt x="18381" y="20337"/>
                  </a:lnTo>
                  <a:lnTo>
                    <a:pt x="18450" y="20337"/>
                  </a:lnTo>
                  <a:lnTo>
                    <a:pt x="18450" y="20250"/>
                  </a:lnTo>
                  <a:lnTo>
                    <a:pt x="18450" y="20337"/>
                  </a:lnTo>
                  <a:lnTo>
                    <a:pt x="18450" y="20250"/>
                  </a:lnTo>
                  <a:lnTo>
                    <a:pt x="18519" y="20163"/>
                  </a:lnTo>
                  <a:lnTo>
                    <a:pt x="18623" y="20163"/>
                  </a:lnTo>
                  <a:lnTo>
                    <a:pt x="18623" y="20076"/>
                  </a:lnTo>
                  <a:lnTo>
                    <a:pt x="18762" y="20076"/>
                  </a:lnTo>
                  <a:lnTo>
                    <a:pt x="18762" y="19989"/>
                  </a:lnTo>
                  <a:lnTo>
                    <a:pt x="18692" y="19989"/>
                  </a:lnTo>
                  <a:lnTo>
                    <a:pt x="18762" y="19989"/>
                  </a:lnTo>
                  <a:lnTo>
                    <a:pt x="18762" y="20076"/>
                  </a:lnTo>
                  <a:lnTo>
                    <a:pt x="18831" y="20163"/>
                  </a:lnTo>
                  <a:lnTo>
                    <a:pt x="18762" y="20076"/>
                  </a:lnTo>
                  <a:lnTo>
                    <a:pt x="18831" y="20076"/>
                  </a:lnTo>
                  <a:lnTo>
                    <a:pt x="18900" y="19989"/>
                  </a:lnTo>
                  <a:lnTo>
                    <a:pt x="19038" y="19989"/>
                  </a:lnTo>
                  <a:lnTo>
                    <a:pt x="18623" y="19989"/>
                  </a:lnTo>
                  <a:lnTo>
                    <a:pt x="18623" y="19902"/>
                  </a:lnTo>
                  <a:lnTo>
                    <a:pt x="18692" y="19902"/>
                  </a:lnTo>
                  <a:lnTo>
                    <a:pt x="18692" y="19815"/>
                  </a:lnTo>
                  <a:lnTo>
                    <a:pt x="18762" y="19815"/>
                  </a:lnTo>
                  <a:lnTo>
                    <a:pt x="18762" y="19771"/>
                  </a:lnTo>
                  <a:lnTo>
                    <a:pt x="18762" y="19815"/>
                  </a:lnTo>
                  <a:lnTo>
                    <a:pt x="18692" y="19815"/>
                  </a:lnTo>
                  <a:lnTo>
                    <a:pt x="18692" y="19684"/>
                  </a:lnTo>
                  <a:lnTo>
                    <a:pt x="18623" y="19684"/>
                  </a:lnTo>
                  <a:lnTo>
                    <a:pt x="18623" y="19771"/>
                  </a:lnTo>
                  <a:lnTo>
                    <a:pt x="18692" y="19771"/>
                  </a:lnTo>
                  <a:lnTo>
                    <a:pt x="18692" y="19815"/>
                  </a:lnTo>
                  <a:lnTo>
                    <a:pt x="18623" y="19902"/>
                  </a:lnTo>
                  <a:lnTo>
                    <a:pt x="18588" y="19902"/>
                  </a:lnTo>
                  <a:lnTo>
                    <a:pt x="18519" y="19989"/>
                  </a:lnTo>
                  <a:lnTo>
                    <a:pt x="18450" y="19989"/>
                  </a:lnTo>
                  <a:lnTo>
                    <a:pt x="18381" y="20076"/>
                  </a:lnTo>
                  <a:lnTo>
                    <a:pt x="18346" y="19989"/>
                  </a:lnTo>
                  <a:lnTo>
                    <a:pt x="18381" y="19989"/>
                  </a:lnTo>
                  <a:lnTo>
                    <a:pt x="18346" y="19989"/>
                  </a:lnTo>
                  <a:lnTo>
                    <a:pt x="18346" y="20076"/>
                  </a:lnTo>
                  <a:lnTo>
                    <a:pt x="18277" y="20163"/>
                  </a:lnTo>
                  <a:lnTo>
                    <a:pt x="18277" y="20076"/>
                  </a:lnTo>
                  <a:lnTo>
                    <a:pt x="18208" y="20076"/>
                  </a:lnTo>
                  <a:lnTo>
                    <a:pt x="18208" y="20163"/>
                  </a:lnTo>
                  <a:lnTo>
                    <a:pt x="18138" y="20076"/>
                  </a:lnTo>
                  <a:lnTo>
                    <a:pt x="18000" y="20076"/>
                  </a:lnTo>
                  <a:lnTo>
                    <a:pt x="18000" y="19902"/>
                  </a:lnTo>
                  <a:lnTo>
                    <a:pt x="17931" y="19902"/>
                  </a:lnTo>
                  <a:lnTo>
                    <a:pt x="17931" y="19248"/>
                  </a:lnTo>
                  <a:lnTo>
                    <a:pt x="17862" y="19248"/>
                  </a:lnTo>
                  <a:lnTo>
                    <a:pt x="17862" y="19161"/>
                  </a:lnTo>
                  <a:lnTo>
                    <a:pt x="17827" y="19118"/>
                  </a:lnTo>
                  <a:lnTo>
                    <a:pt x="17758" y="19161"/>
                  </a:lnTo>
                  <a:lnTo>
                    <a:pt x="17619" y="19161"/>
                  </a:lnTo>
                  <a:lnTo>
                    <a:pt x="17619" y="19118"/>
                  </a:lnTo>
                  <a:lnTo>
                    <a:pt x="17550" y="19118"/>
                  </a:lnTo>
                  <a:lnTo>
                    <a:pt x="17550" y="19161"/>
                  </a:lnTo>
                  <a:lnTo>
                    <a:pt x="17481" y="19248"/>
                  </a:lnTo>
                  <a:lnTo>
                    <a:pt x="17412" y="19248"/>
                  </a:lnTo>
                  <a:lnTo>
                    <a:pt x="17412" y="19335"/>
                  </a:lnTo>
                  <a:lnTo>
                    <a:pt x="17377" y="19423"/>
                  </a:lnTo>
                  <a:lnTo>
                    <a:pt x="17377" y="19597"/>
                  </a:lnTo>
                  <a:lnTo>
                    <a:pt x="17308" y="19597"/>
                  </a:lnTo>
                  <a:lnTo>
                    <a:pt x="17308" y="19815"/>
                  </a:lnTo>
                  <a:lnTo>
                    <a:pt x="17238" y="19815"/>
                  </a:lnTo>
                  <a:lnTo>
                    <a:pt x="17238" y="19989"/>
                  </a:lnTo>
                  <a:lnTo>
                    <a:pt x="17169" y="20076"/>
                  </a:lnTo>
                  <a:lnTo>
                    <a:pt x="17100" y="19989"/>
                  </a:lnTo>
                  <a:lnTo>
                    <a:pt x="17100" y="20076"/>
                  </a:lnTo>
                  <a:lnTo>
                    <a:pt x="17100" y="19989"/>
                  </a:lnTo>
                  <a:lnTo>
                    <a:pt x="17031" y="19989"/>
                  </a:lnTo>
                  <a:lnTo>
                    <a:pt x="17031" y="20163"/>
                  </a:lnTo>
                  <a:lnTo>
                    <a:pt x="16131" y="20163"/>
                  </a:lnTo>
                  <a:lnTo>
                    <a:pt x="16131" y="20250"/>
                  </a:lnTo>
                  <a:lnTo>
                    <a:pt x="16062" y="20250"/>
                  </a:lnTo>
                  <a:lnTo>
                    <a:pt x="15992" y="20337"/>
                  </a:lnTo>
                  <a:lnTo>
                    <a:pt x="15992" y="20424"/>
                  </a:lnTo>
                  <a:lnTo>
                    <a:pt x="15923" y="20424"/>
                  </a:lnTo>
                  <a:lnTo>
                    <a:pt x="15923" y="20468"/>
                  </a:lnTo>
                  <a:lnTo>
                    <a:pt x="15888" y="20468"/>
                  </a:lnTo>
                  <a:lnTo>
                    <a:pt x="15819" y="20555"/>
                  </a:lnTo>
                  <a:lnTo>
                    <a:pt x="15819" y="20642"/>
                  </a:lnTo>
                  <a:lnTo>
                    <a:pt x="15750" y="20642"/>
                  </a:lnTo>
                  <a:lnTo>
                    <a:pt x="15750" y="20729"/>
                  </a:lnTo>
                  <a:lnTo>
                    <a:pt x="15231" y="20729"/>
                  </a:lnTo>
                  <a:lnTo>
                    <a:pt x="15162" y="20816"/>
                  </a:lnTo>
                  <a:lnTo>
                    <a:pt x="15162" y="21034"/>
                  </a:lnTo>
                  <a:lnTo>
                    <a:pt x="15231" y="21034"/>
                  </a:lnTo>
                  <a:lnTo>
                    <a:pt x="15162" y="21034"/>
                  </a:lnTo>
                  <a:lnTo>
                    <a:pt x="15162" y="21121"/>
                  </a:lnTo>
                  <a:lnTo>
                    <a:pt x="15092" y="21121"/>
                  </a:lnTo>
                  <a:lnTo>
                    <a:pt x="15023" y="21208"/>
                  </a:lnTo>
                  <a:lnTo>
                    <a:pt x="14954" y="21208"/>
                  </a:lnTo>
                  <a:lnTo>
                    <a:pt x="14919" y="21295"/>
                  </a:lnTo>
                  <a:lnTo>
                    <a:pt x="14781" y="21295"/>
                  </a:lnTo>
                  <a:lnTo>
                    <a:pt x="14712" y="21339"/>
                  </a:lnTo>
                  <a:lnTo>
                    <a:pt x="14573" y="21339"/>
                  </a:lnTo>
                  <a:lnTo>
                    <a:pt x="14504" y="21426"/>
                  </a:lnTo>
                  <a:lnTo>
                    <a:pt x="14435" y="21426"/>
                  </a:lnTo>
                  <a:lnTo>
                    <a:pt x="14400" y="21513"/>
                  </a:lnTo>
                  <a:lnTo>
                    <a:pt x="14331" y="21600"/>
                  </a:lnTo>
                  <a:lnTo>
                    <a:pt x="14262" y="21600"/>
                  </a:lnTo>
                  <a:lnTo>
                    <a:pt x="14192" y="21513"/>
                  </a:lnTo>
                  <a:lnTo>
                    <a:pt x="14192" y="21426"/>
                  </a:lnTo>
                  <a:lnTo>
                    <a:pt x="14123" y="21426"/>
                  </a:lnTo>
                  <a:lnTo>
                    <a:pt x="14192" y="21339"/>
                  </a:lnTo>
                  <a:lnTo>
                    <a:pt x="14192" y="21295"/>
                  </a:lnTo>
                  <a:lnTo>
                    <a:pt x="14262" y="21295"/>
                  </a:lnTo>
                  <a:lnTo>
                    <a:pt x="14262" y="21208"/>
                  </a:lnTo>
                  <a:lnTo>
                    <a:pt x="14331" y="21208"/>
                  </a:lnTo>
                  <a:lnTo>
                    <a:pt x="14331" y="20990"/>
                  </a:lnTo>
                  <a:lnTo>
                    <a:pt x="14400" y="20990"/>
                  </a:lnTo>
                  <a:lnTo>
                    <a:pt x="14400" y="20424"/>
                  </a:lnTo>
                  <a:lnTo>
                    <a:pt x="14331" y="20250"/>
                  </a:lnTo>
                  <a:lnTo>
                    <a:pt x="14331" y="19989"/>
                  </a:lnTo>
                  <a:lnTo>
                    <a:pt x="14262" y="19989"/>
                  </a:lnTo>
                  <a:lnTo>
                    <a:pt x="14123" y="19815"/>
                  </a:lnTo>
                  <a:lnTo>
                    <a:pt x="14054" y="19815"/>
                  </a:lnTo>
                  <a:lnTo>
                    <a:pt x="14054" y="19684"/>
                  </a:lnTo>
                  <a:lnTo>
                    <a:pt x="13950" y="19684"/>
                  </a:lnTo>
                  <a:lnTo>
                    <a:pt x="13950" y="19510"/>
                  </a:lnTo>
                  <a:lnTo>
                    <a:pt x="13812" y="19510"/>
                  </a:lnTo>
                  <a:lnTo>
                    <a:pt x="13742" y="19423"/>
                  </a:lnTo>
                  <a:lnTo>
                    <a:pt x="13742" y="19335"/>
                  </a:lnTo>
                  <a:lnTo>
                    <a:pt x="13604" y="19248"/>
                  </a:lnTo>
                  <a:lnTo>
                    <a:pt x="13604" y="19161"/>
                  </a:lnTo>
                  <a:lnTo>
                    <a:pt x="13465" y="19161"/>
                  </a:lnTo>
                  <a:lnTo>
                    <a:pt x="13465" y="19118"/>
                  </a:lnTo>
                  <a:lnTo>
                    <a:pt x="13431" y="19118"/>
                  </a:lnTo>
                  <a:lnTo>
                    <a:pt x="13362" y="19031"/>
                  </a:lnTo>
                  <a:lnTo>
                    <a:pt x="13292" y="19031"/>
                  </a:lnTo>
                  <a:lnTo>
                    <a:pt x="13223" y="18944"/>
                  </a:lnTo>
                  <a:lnTo>
                    <a:pt x="13154" y="18944"/>
                  </a:lnTo>
                  <a:lnTo>
                    <a:pt x="13154" y="18856"/>
                  </a:lnTo>
                  <a:lnTo>
                    <a:pt x="13085" y="18856"/>
                  </a:lnTo>
                  <a:lnTo>
                    <a:pt x="12912" y="18682"/>
                  </a:lnTo>
                  <a:lnTo>
                    <a:pt x="12773" y="18682"/>
                  </a:lnTo>
                  <a:lnTo>
                    <a:pt x="12704" y="18769"/>
                  </a:lnTo>
                  <a:lnTo>
                    <a:pt x="12669" y="18856"/>
                  </a:lnTo>
                  <a:lnTo>
                    <a:pt x="12462" y="18856"/>
                  </a:lnTo>
                  <a:lnTo>
                    <a:pt x="12462" y="18769"/>
                  </a:lnTo>
                  <a:lnTo>
                    <a:pt x="12254" y="18769"/>
                  </a:lnTo>
                  <a:lnTo>
                    <a:pt x="12254" y="18682"/>
                  </a:lnTo>
                  <a:lnTo>
                    <a:pt x="12254" y="18769"/>
                  </a:lnTo>
                  <a:lnTo>
                    <a:pt x="12150" y="18769"/>
                  </a:lnTo>
                  <a:lnTo>
                    <a:pt x="12150" y="18856"/>
                  </a:lnTo>
                  <a:lnTo>
                    <a:pt x="12150" y="18769"/>
                  </a:lnTo>
                  <a:lnTo>
                    <a:pt x="12012" y="18769"/>
                  </a:lnTo>
                  <a:lnTo>
                    <a:pt x="12012" y="18682"/>
                  </a:lnTo>
                  <a:lnTo>
                    <a:pt x="11942" y="18682"/>
                  </a:lnTo>
                  <a:lnTo>
                    <a:pt x="11942" y="18769"/>
                  </a:lnTo>
                  <a:lnTo>
                    <a:pt x="11873" y="18682"/>
                  </a:lnTo>
                  <a:lnTo>
                    <a:pt x="11873" y="18595"/>
                  </a:lnTo>
                  <a:lnTo>
                    <a:pt x="11804" y="18595"/>
                  </a:lnTo>
                  <a:lnTo>
                    <a:pt x="11735" y="18552"/>
                  </a:lnTo>
                  <a:lnTo>
                    <a:pt x="11700" y="18552"/>
                  </a:lnTo>
                  <a:lnTo>
                    <a:pt x="11631" y="18595"/>
                  </a:lnTo>
                  <a:lnTo>
                    <a:pt x="11562" y="18595"/>
                  </a:lnTo>
                  <a:lnTo>
                    <a:pt x="11562" y="18552"/>
                  </a:lnTo>
                  <a:lnTo>
                    <a:pt x="11354" y="18552"/>
                  </a:lnTo>
                  <a:lnTo>
                    <a:pt x="11354" y="18377"/>
                  </a:lnTo>
                  <a:lnTo>
                    <a:pt x="11285" y="18377"/>
                  </a:lnTo>
                  <a:lnTo>
                    <a:pt x="11285" y="18203"/>
                  </a:lnTo>
                  <a:lnTo>
                    <a:pt x="11250" y="18203"/>
                  </a:lnTo>
                  <a:lnTo>
                    <a:pt x="11250" y="18377"/>
                  </a:lnTo>
                  <a:lnTo>
                    <a:pt x="4327" y="18377"/>
                  </a:lnTo>
                  <a:lnTo>
                    <a:pt x="4327" y="18290"/>
                  </a:lnTo>
                  <a:lnTo>
                    <a:pt x="4465" y="18290"/>
                  </a:lnTo>
                  <a:lnTo>
                    <a:pt x="4465" y="18203"/>
                  </a:lnTo>
                  <a:lnTo>
                    <a:pt x="4396" y="18203"/>
                  </a:lnTo>
                  <a:lnTo>
                    <a:pt x="4396" y="18290"/>
                  </a:lnTo>
                  <a:lnTo>
                    <a:pt x="4327" y="18203"/>
                  </a:lnTo>
                  <a:lnTo>
                    <a:pt x="4327" y="18116"/>
                  </a:lnTo>
                  <a:lnTo>
                    <a:pt x="4396" y="18029"/>
                  </a:lnTo>
                  <a:lnTo>
                    <a:pt x="4327" y="18116"/>
                  </a:lnTo>
                  <a:lnTo>
                    <a:pt x="4258" y="18116"/>
                  </a:lnTo>
                  <a:lnTo>
                    <a:pt x="4258" y="18203"/>
                  </a:lnTo>
                  <a:lnTo>
                    <a:pt x="4188" y="18203"/>
                  </a:lnTo>
                  <a:lnTo>
                    <a:pt x="4188" y="18116"/>
                  </a:lnTo>
                  <a:lnTo>
                    <a:pt x="4119" y="18116"/>
                  </a:lnTo>
                  <a:lnTo>
                    <a:pt x="4119" y="18029"/>
                  </a:lnTo>
                  <a:lnTo>
                    <a:pt x="4188" y="18029"/>
                  </a:lnTo>
                  <a:lnTo>
                    <a:pt x="4188" y="18116"/>
                  </a:lnTo>
                  <a:lnTo>
                    <a:pt x="4258" y="18116"/>
                  </a:lnTo>
                  <a:lnTo>
                    <a:pt x="4258" y="18029"/>
                  </a:lnTo>
                  <a:lnTo>
                    <a:pt x="4258" y="18116"/>
                  </a:lnTo>
                  <a:lnTo>
                    <a:pt x="4188" y="18116"/>
                  </a:lnTo>
                  <a:lnTo>
                    <a:pt x="4188" y="17898"/>
                  </a:lnTo>
                  <a:lnTo>
                    <a:pt x="4119" y="17898"/>
                  </a:lnTo>
                  <a:lnTo>
                    <a:pt x="4188" y="17898"/>
                  </a:lnTo>
                  <a:lnTo>
                    <a:pt x="4188" y="17942"/>
                  </a:lnTo>
                  <a:lnTo>
                    <a:pt x="4119" y="17942"/>
                  </a:lnTo>
                  <a:lnTo>
                    <a:pt x="4188" y="17942"/>
                  </a:lnTo>
                  <a:lnTo>
                    <a:pt x="4188" y="18029"/>
                  </a:lnTo>
                  <a:lnTo>
                    <a:pt x="4119" y="18029"/>
                  </a:lnTo>
                  <a:lnTo>
                    <a:pt x="4119" y="17942"/>
                  </a:lnTo>
                  <a:lnTo>
                    <a:pt x="4119" y="18029"/>
                  </a:lnTo>
                  <a:lnTo>
                    <a:pt x="4015" y="18029"/>
                  </a:lnTo>
                  <a:lnTo>
                    <a:pt x="4015" y="17942"/>
                  </a:lnTo>
                  <a:lnTo>
                    <a:pt x="3946" y="17942"/>
                  </a:lnTo>
                  <a:lnTo>
                    <a:pt x="3946" y="17898"/>
                  </a:lnTo>
                  <a:lnTo>
                    <a:pt x="4015" y="17942"/>
                  </a:lnTo>
                  <a:lnTo>
                    <a:pt x="4015" y="17724"/>
                  </a:lnTo>
                  <a:lnTo>
                    <a:pt x="4085" y="17724"/>
                  </a:lnTo>
                  <a:lnTo>
                    <a:pt x="4015" y="17724"/>
                  </a:lnTo>
                  <a:lnTo>
                    <a:pt x="4015" y="17811"/>
                  </a:lnTo>
                  <a:lnTo>
                    <a:pt x="3877" y="17811"/>
                  </a:lnTo>
                  <a:lnTo>
                    <a:pt x="3877" y="17724"/>
                  </a:lnTo>
                  <a:lnTo>
                    <a:pt x="3946" y="17724"/>
                  </a:lnTo>
                  <a:lnTo>
                    <a:pt x="3946" y="17637"/>
                  </a:lnTo>
                  <a:lnTo>
                    <a:pt x="3946" y="17724"/>
                  </a:lnTo>
                  <a:lnTo>
                    <a:pt x="3808" y="17724"/>
                  </a:lnTo>
                  <a:lnTo>
                    <a:pt x="3808" y="17637"/>
                  </a:lnTo>
                  <a:lnTo>
                    <a:pt x="3738" y="17637"/>
                  </a:lnTo>
                  <a:lnTo>
                    <a:pt x="3738" y="17724"/>
                  </a:lnTo>
                  <a:lnTo>
                    <a:pt x="3635" y="17724"/>
                  </a:lnTo>
                  <a:lnTo>
                    <a:pt x="3635" y="17637"/>
                  </a:lnTo>
                  <a:lnTo>
                    <a:pt x="3738" y="17637"/>
                  </a:lnTo>
                  <a:lnTo>
                    <a:pt x="3808" y="17550"/>
                  </a:lnTo>
                  <a:lnTo>
                    <a:pt x="3808" y="17463"/>
                  </a:lnTo>
                  <a:lnTo>
                    <a:pt x="3738" y="17463"/>
                  </a:lnTo>
                  <a:lnTo>
                    <a:pt x="3738" y="17637"/>
                  </a:lnTo>
                  <a:lnTo>
                    <a:pt x="3635" y="17637"/>
                  </a:lnTo>
                  <a:lnTo>
                    <a:pt x="3635" y="17550"/>
                  </a:lnTo>
                  <a:lnTo>
                    <a:pt x="3565" y="17550"/>
                  </a:lnTo>
                  <a:lnTo>
                    <a:pt x="3635" y="17550"/>
                  </a:lnTo>
                  <a:lnTo>
                    <a:pt x="3635" y="17463"/>
                  </a:lnTo>
                  <a:lnTo>
                    <a:pt x="3635" y="17550"/>
                  </a:lnTo>
                  <a:lnTo>
                    <a:pt x="3565" y="17463"/>
                  </a:lnTo>
                  <a:lnTo>
                    <a:pt x="3565" y="17550"/>
                  </a:lnTo>
                  <a:lnTo>
                    <a:pt x="3358" y="17550"/>
                  </a:lnTo>
                  <a:lnTo>
                    <a:pt x="3288" y="17463"/>
                  </a:lnTo>
                  <a:lnTo>
                    <a:pt x="3496" y="17463"/>
                  </a:lnTo>
                  <a:lnTo>
                    <a:pt x="3496" y="17376"/>
                  </a:lnTo>
                  <a:lnTo>
                    <a:pt x="3496" y="17463"/>
                  </a:lnTo>
                  <a:lnTo>
                    <a:pt x="3358" y="17463"/>
                  </a:lnTo>
                  <a:lnTo>
                    <a:pt x="3288" y="17376"/>
                  </a:lnTo>
                  <a:lnTo>
                    <a:pt x="3288" y="17463"/>
                  </a:lnTo>
                  <a:lnTo>
                    <a:pt x="3219" y="17376"/>
                  </a:lnTo>
                  <a:lnTo>
                    <a:pt x="3288" y="17289"/>
                  </a:lnTo>
                  <a:lnTo>
                    <a:pt x="3358" y="17376"/>
                  </a:lnTo>
                  <a:lnTo>
                    <a:pt x="3358" y="17289"/>
                  </a:lnTo>
                  <a:lnTo>
                    <a:pt x="3427" y="17289"/>
                  </a:lnTo>
                  <a:lnTo>
                    <a:pt x="3288" y="17289"/>
                  </a:lnTo>
                  <a:lnTo>
                    <a:pt x="3288" y="17245"/>
                  </a:lnTo>
                  <a:lnTo>
                    <a:pt x="3358" y="17158"/>
                  </a:lnTo>
                  <a:lnTo>
                    <a:pt x="3427" y="17158"/>
                  </a:lnTo>
                  <a:lnTo>
                    <a:pt x="3496" y="17245"/>
                  </a:lnTo>
                  <a:lnTo>
                    <a:pt x="3496" y="17158"/>
                  </a:lnTo>
                  <a:lnTo>
                    <a:pt x="3565" y="17158"/>
                  </a:lnTo>
                  <a:lnTo>
                    <a:pt x="3358" y="17158"/>
                  </a:lnTo>
                  <a:lnTo>
                    <a:pt x="3358" y="17071"/>
                  </a:lnTo>
                  <a:lnTo>
                    <a:pt x="3288" y="17158"/>
                  </a:lnTo>
                  <a:lnTo>
                    <a:pt x="3288" y="17289"/>
                  </a:lnTo>
                  <a:lnTo>
                    <a:pt x="3219" y="17289"/>
                  </a:lnTo>
                  <a:lnTo>
                    <a:pt x="3219" y="17071"/>
                  </a:lnTo>
                  <a:lnTo>
                    <a:pt x="3288" y="17071"/>
                  </a:lnTo>
                  <a:lnTo>
                    <a:pt x="3288" y="16897"/>
                  </a:lnTo>
                  <a:lnTo>
                    <a:pt x="3427" y="16897"/>
                  </a:lnTo>
                  <a:lnTo>
                    <a:pt x="3496" y="16984"/>
                  </a:lnTo>
                  <a:lnTo>
                    <a:pt x="3496" y="17071"/>
                  </a:lnTo>
                  <a:lnTo>
                    <a:pt x="3496" y="16897"/>
                  </a:lnTo>
                  <a:lnTo>
                    <a:pt x="3427" y="16897"/>
                  </a:lnTo>
                  <a:lnTo>
                    <a:pt x="3496" y="16810"/>
                  </a:lnTo>
                  <a:lnTo>
                    <a:pt x="3427" y="16810"/>
                  </a:lnTo>
                  <a:lnTo>
                    <a:pt x="3427" y="16897"/>
                  </a:lnTo>
                  <a:lnTo>
                    <a:pt x="3358" y="16810"/>
                  </a:lnTo>
                  <a:lnTo>
                    <a:pt x="3358" y="16723"/>
                  </a:lnTo>
                  <a:lnTo>
                    <a:pt x="3427" y="16723"/>
                  </a:lnTo>
                  <a:lnTo>
                    <a:pt x="3427" y="16679"/>
                  </a:lnTo>
                  <a:lnTo>
                    <a:pt x="3427" y="16723"/>
                  </a:lnTo>
                  <a:lnTo>
                    <a:pt x="3358" y="16723"/>
                  </a:lnTo>
                  <a:lnTo>
                    <a:pt x="3358" y="16810"/>
                  </a:lnTo>
                  <a:lnTo>
                    <a:pt x="3288" y="16810"/>
                  </a:lnTo>
                  <a:lnTo>
                    <a:pt x="3288" y="16897"/>
                  </a:lnTo>
                  <a:lnTo>
                    <a:pt x="3219" y="16897"/>
                  </a:lnTo>
                  <a:lnTo>
                    <a:pt x="3219" y="16810"/>
                  </a:lnTo>
                  <a:lnTo>
                    <a:pt x="3150" y="16897"/>
                  </a:lnTo>
                  <a:lnTo>
                    <a:pt x="3150" y="16810"/>
                  </a:lnTo>
                  <a:lnTo>
                    <a:pt x="3219" y="16723"/>
                  </a:lnTo>
                  <a:lnTo>
                    <a:pt x="3150" y="16723"/>
                  </a:lnTo>
                  <a:lnTo>
                    <a:pt x="3150" y="16810"/>
                  </a:lnTo>
                  <a:lnTo>
                    <a:pt x="3115" y="16897"/>
                  </a:lnTo>
                  <a:lnTo>
                    <a:pt x="3115" y="16723"/>
                  </a:lnTo>
                  <a:lnTo>
                    <a:pt x="3150" y="16723"/>
                  </a:lnTo>
                  <a:lnTo>
                    <a:pt x="3150" y="16679"/>
                  </a:lnTo>
                  <a:lnTo>
                    <a:pt x="3115" y="16679"/>
                  </a:lnTo>
                  <a:lnTo>
                    <a:pt x="3046" y="16592"/>
                  </a:lnTo>
                  <a:lnTo>
                    <a:pt x="3046" y="16505"/>
                  </a:lnTo>
                  <a:lnTo>
                    <a:pt x="2977" y="16418"/>
                  </a:lnTo>
                  <a:lnTo>
                    <a:pt x="2977" y="16331"/>
                  </a:lnTo>
                  <a:lnTo>
                    <a:pt x="3046" y="16331"/>
                  </a:lnTo>
                  <a:lnTo>
                    <a:pt x="3046" y="16418"/>
                  </a:lnTo>
                  <a:lnTo>
                    <a:pt x="3115" y="16331"/>
                  </a:lnTo>
                  <a:lnTo>
                    <a:pt x="3150" y="16331"/>
                  </a:lnTo>
                  <a:lnTo>
                    <a:pt x="3150" y="16418"/>
                  </a:lnTo>
                  <a:lnTo>
                    <a:pt x="3219" y="16418"/>
                  </a:lnTo>
                  <a:lnTo>
                    <a:pt x="3150" y="16418"/>
                  </a:lnTo>
                  <a:lnTo>
                    <a:pt x="3150" y="16331"/>
                  </a:lnTo>
                  <a:lnTo>
                    <a:pt x="3046" y="16331"/>
                  </a:lnTo>
                  <a:lnTo>
                    <a:pt x="2977" y="16244"/>
                  </a:lnTo>
                  <a:lnTo>
                    <a:pt x="2977" y="16156"/>
                  </a:lnTo>
                  <a:lnTo>
                    <a:pt x="3046" y="16156"/>
                  </a:lnTo>
                  <a:lnTo>
                    <a:pt x="3046" y="16069"/>
                  </a:lnTo>
                  <a:lnTo>
                    <a:pt x="2908" y="16244"/>
                  </a:lnTo>
                  <a:lnTo>
                    <a:pt x="2908" y="16331"/>
                  </a:lnTo>
                  <a:lnTo>
                    <a:pt x="2838" y="16418"/>
                  </a:lnTo>
                  <a:lnTo>
                    <a:pt x="2838" y="16331"/>
                  </a:lnTo>
                  <a:lnTo>
                    <a:pt x="2769" y="16331"/>
                  </a:lnTo>
                  <a:lnTo>
                    <a:pt x="2769" y="16244"/>
                  </a:lnTo>
                  <a:lnTo>
                    <a:pt x="2700" y="16156"/>
                  </a:lnTo>
                  <a:lnTo>
                    <a:pt x="2631" y="16156"/>
                  </a:lnTo>
                  <a:lnTo>
                    <a:pt x="2631" y="16026"/>
                  </a:lnTo>
                  <a:lnTo>
                    <a:pt x="2700" y="16026"/>
                  </a:lnTo>
                  <a:lnTo>
                    <a:pt x="2631" y="16026"/>
                  </a:lnTo>
                  <a:lnTo>
                    <a:pt x="2631" y="15939"/>
                  </a:lnTo>
                  <a:lnTo>
                    <a:pt x="2596" y="15939"/>
                  </a:lnTo>
                  <a:lnTo>
                    <a:pt x="2596" y="15852"/>
                  </a:lnTo>
                  <a:lnTo>
                    <a:pt x="2631" y="15852"/>
                  </a:lnTo>
                  <a:lnTo>
                    <a:pt x="2631" y="15939"/>
                  </a:lnTo>
                  <a:lnTo>
                    <a:pt x="2700" y="15939"/>
                  </a:lnTo>
                  <a:lnTo>
                    <a:pt x="2631" y="15852"/>
                  </a:lnTo>
                  <a:lnTo>
                    <a:pt x="2596" y="15852"/>
                  </a:lnTo>
                  <a:lnTo>
                    <a:pt x="2596" y="15765"/>
                  </a:lnTo>
                  <a:lnTo>
                    <a:pt x="2700" y="15765"/>
                  </a:lnTo>
                  <a:lnTo>
                    <a:pt x="2700" y="15852"/>
                  </a:lnTo>
                  <a:lnTo>
                    <a:pt x="2700" y="15765"/>
                  </a:lnTo>
                  <a:lnTo>
                    <a:pt x="2631" y="15765"/>
                  </a:lnTo>
                  <a:lnTo>
                    <a:pt x="2631" y="15590"/>
                  </a:lnTo>
                  <a:lnTo>
                    <a:pt x="2700" y="15590"/>
                  </a:lnTo>
                  <a:lnTo>
                    <a:pt x="2700" y="15503"/>
                  </a:lnTo>
                  <a:lnTo>
                    <a:pt x="2769" y="15416"/>
                  </a:lnTo>
                  <a:lnTo>
                    <a:pt x="2838" y="15416"/>
                  </a:lnTo>
                  <a:lnTo>
                    <a:pt x="2838" y="15373"/>
                  </a:lnTo>
                  <a:lnTo>
                    <a:pt x="2769" y="15416"/>
                  </a:lnTo>
                  <a:lnTo>
                    <a:pt x="2769" y="15373"/>
                  </a:lnTo>
                  <a:lnTo>
                    <a:pt x="2769" y="15416"/>
                  </a:lnTo>
                  <a:lnTo>
                    <a:pt x="2700" y="15373"/>
                  </a:lnTo>
                  <a:lnTo>
                    <a:pt x="2769" y="15373"/>
                  </a:lnTo>
                  <a:lnTo>
                    <a:pt x="2769" y="15416"/>
                  </a:lnTo>
                  <a:lnTo>
                    <a:pt x="2700" y="15503"/>
                  </a:lnTo>
                  <a:lnTo>
                    <a:pt x="2700" y="15590"/>
                  </a:lnTo>
                  <a:lnTo>
                    <a:pt x="2631" y="15590"/>
                  </a:lnTo>
                  <a:lnTo>
                    <a:pt x="2631" y="15503"/>
                  </a:lnTo>
                  <a:lnTo>
                    <a:pt x="2700" y="15503"/>
                  </a:lnTo>
                  <a:lnTo>
                    <a:pt x="2700" y="15416"/>
                  </a:lnTo>
                  <a:lnTo>
                    <a:pt x="2631" y="15373"/>
                  </a:lnTo>
                  <a:lnTo>
                    <a:pt x="2631" y="15198"/>
                  </a:lnTo>
                  <a:lnTo>
                    <a:pt x="2700" y="15198"/>
                  </a:lnTo>
                  <a:lnTo>
                    <a:pt x="2700" y="15111"/>
                  </a:lnTo>
                  <a:lnTo>
                    <a:pt x="2596" y="15111"/>
                  </a:lnTo>
                  <a:lnTo>
                    <a:pt x="2596" y="15024"/>
                  </a:lnTo>
                  <a:lnTo>
                    <a:pt x="2527" y="15024"/>
                  </a:lnTo>
                  <a:lnTo>
                    <a:pt x="2527" y="14937"/>
                  </a:lnTo>
                  <a:lnTo>
                    <a:pt x="2388" y="14937"/>
                  </a:lnTo>
                  <a:lnTo>
                    <a:pt x="2388" y="14850"/>
                  </a:lnTo>
                  <a:lnTo>
                    <a:pt x="2250" y="14850"/>
                  </a:lnTo>
                  <a:lnTo>
                    <a:pt x="2250" y="14806"/>
                  </a:lnTo>
                  <a:lnTo>
                    <a:pt x="2181" y="14719"/>
                  </a:lnTo>
                  <a:lnTo>
                    <a:pt x="2181" y="14632"/>
                  </a:lnTo>
                  <a:lnTo>
                    <a:pt x="2146" y="14632"/>
                  </a:lnTo>
                  <a:lnTo>
                    <a:pt x="2146" y="14458"/>
                  </a:lnTo>
                  <a:lnTo>
                    <a:pt x="2077" y="14458"/>
                  </a:lnTo>
                  <a:lnTo>
                    <a:pt x="2077" y="14371"/>
                  </a:lnTo>
                  <a:lnTo>
                    <a:pt x="2008" y="14284"/>
                  </a:lnTo>
                  <a:lnTo>
                    <a:pt x="2008" y="14197"/>
                  </a:lnTo>
                  <a:lnTo>
                    <a:pt x="1938" y="14197"/>
                  </a:lnTo>
                  <a:lnTo>
                    <a:pt x="1938" y="14066"/>
                  </a:lnTo>
                  <a:lnTo>
                    <a:pt x="1869" y="14066"/>
                  </a:lnTo>
                  <a:lnTo>
                    <a:pt x="1869" y="13979"/>
                  </a:lnTo>
                  <a:lnTo>
                    <a:pt x="1800" y="13892"/>
                  </a:lnTo>
                  <a:lnTo>
                    <a:pt x="1731" y="13892"/>
                  </a:lnTo>
                  <a:lnTo>
                    <a:pt x="1731" y="13805"/>
                  </a:lnTo>
                  <a:lnTo>
                    <a:pt x="1662" y="13805"/>
                  </a:lnTo>
                  <a:lnTo>
                    <a:pt x="1662" y="13718"/>
                  </a:lnTo>
                  <a:lnTo>
                    <a:pt x="1627" y="13718"/>
                  </a:lnTo>
                  <a:lnTo>
                    <a:pt x="1627" y="13631"/>
                  </a:lnTo>
                  <a:lnTo>
                    <a:pt x="1558" y="13631"/>
                  </a:lnTo>
                  <a:lnTo>
                    <a:pt x="1558" y="13544"/>
                  </a:lnTo>
                  <a:lnTo>
                    <a:pt x="1488" y="13544"/>
                  </a:lnTo>
                  <a:lnTo>
                    <a:pt x="1419" y="13500"/>
                  </a:lnTo>
                  <a:lnTo>
                    <a:pt x="1488" y="13500"/>
                  </a:lnTo>
                  <a:lnTo>
                    <a:pt x="1488" y="13413"/>
                  </a:lnTo>
                  <a:lnTo>
                    <a:pt x="1419" y="13413"/>
                  </a:lnTo>
                  <a:lnTo>
                    <a:pt x="1385" y="13326"/>
                  </a:lnTo>
                  <a:lnTo>
                    <a:pt x="1246" y="13326"/>
                  </a:lnTo>
                  <a:lnTo>
                    <a:pt x="1246" y="13413"/>
                  </a:lnTo>
                  <a:lnTo>
                    <a:pt x="1177" y="13413"/>
                  </a:lnTo>
                  <a:lnTo>
                    <a:pt x="1177" y="13500"/>
                  </a:lnTo>
                  <a:lnTo>
                    <a:pt x="1108" y="13500"/>
                  </a:lnTo>
                  <a:lnTo>
                    <a:pt x="1108" y="13631"/>
                  </a:lnTo>
                  <a:lnTo>
                    <a:pt x="935" y="13631"/>
                  </a:lnTo>
                  <a:lnTo>
                    <a:pt x="935" y="13718"/>
                  </a:lnTo>
                  <a:lnTo>
                    <a:pt x="865" y="13718"/>
                  </a:lnTo>
                  <a:lnTo>
                    <a:pt x="865" y="13544"/>
                  </a:lnTo>
                  <a:lnTo>
                    <a:pt x="796" y="13500"/>
                  </a:lnTo>
                  <a:lnTo>
                    <a:pt x="727" y="13413"/>
                  </a:lnTo>
                  <a:lnTo>
                    <a:pt x="658" y="13413"/>
                  </a:lnTo>
                  <a:lnTo>
                    <a:pt x="588" y="13326"/>
                  </a:lnTo>
                  <a:lnTo>
                    <a:pt x="588" y="13239"/>
                  </a:lnTo>
                  <a:lnTo>
                    <a:pt x="519" y="13239"/>
                  </a:lnTo>
                  <a:lnTo>
                    <a:pt x="450" y="13152"/>
                  </a:lnTo>
                  <a:lnTo>
                    <a:pt x="450" y="12977"/>
                  </a:lnTo>
                  <a:lnTo>
                    <a:pt x="346" y="12977"/>
                  </a:lnTo>
                  <a:lnTo>
                    <a:pt x="346" y="13065"/>
                  </a:lnTo>
                  <a:lnTo>
                    <a:pt x="0" y="13065"/>
                  </a:lnTo>
                  <a:lnTo>
                    <a:pt x="0" y="8144"/>
                  </a:lnTo>
                  <a:lnTo>
                    <a:pt x="69" y="8144"/>
                  </a:lnTo>
                  <a:lnTo>
                    <a:pt x="69" y="8231"/>
                  </a:lnTo>
                  <a:lnTo>
                    <a:pt x="450" y="8231"/>
                  </a:lnTo>
                  <a:lnTo>
                    <a:pt x="450" y="8274"/>
                  </a:lnTo>
                  <a:lnTo>
                    <a:pt x="519" y="8274"/>
                  </a:lnTo>
                  <a:lnTo>
                    <a:pt x="588" y="8361"/>
                  </a:lnTo>
                  <a:lnTo>
                    <a:pt x="658" y="8361"/>
                  </a:lnTo>
                  <a:lnTo>
                    <a:pt x="658" y="8448"/>
                  </a:lnTo>
                  <a:lnTo>
                    <a:pt x="796" y="8448"/>
                  </a:lnTo>
                  <a:lnTo>
                    <a:pt x="865" y="8535"/>
                  </a:lnTo>
                  <a:lnTo>
                    <a:pt x="969" y="8535"/>
                  </a:lnTo>
                  <a:lnTo>
                    <a:pt x="1038" y="8623"/>
                  </a:lnTo>
                  <a:lnTo>
                    <a:pt x="1108" y="8535"/>
                  </a:lnTo>
                  <a:lnTo>
                    <a:pt x="1177" y="8535"/>
                  </a:lnTo>
                  <a:lnTo>
                    <a:pt x="1177" y="8623"/>
                  </a:lnTo>
                  <a:lnTo>
                    <a:pt x="1385" y="8623"/>
                  </a:lnTo>
                  <a:lnTo>
                    <a:pt x="1385" y="8710"/>
                  </a:lnTo>
                  <a:lnTo>
                    <a:pt x="1419" y="8710"/>
                  </a:lnTo>
                  <a:lnTo>
                    <a:pt x="1385" y="8623"/>
                  </a:lnTo>
                  <a:lnTo>
                    <a:pt x="1315" y="8623"/>
                  </a:lnTo>
                  <a:lnTo>
                    <a:pt x="1315" y="8535"/>
                  </a:lnTo>
                  <a:lnTo>
                    <a:pt x="1419" y="8535"/>
                  </a:lnTo>
                  <a:lnTo>
                    <a:pt x="1488" y="8623"/>
                  </a:lnTo>
                  <a:lnTo>
                    <a:pt x="1488" y="8535"/>
                  </a:lnTo>
                  <a:lnTo>
                    <a:pt x="1558" y="8535"/>
                  </a:lnTo>
                  <a:lnTo>
                    <a:pt x="1558" y="8623"/>
                  </a:lnTo>
                  <a:lnTo>
                    <a:pt x="1627" y="8710"/>
                  </a:lnTo>
                  <a:lnTo>
                    <a:pt x="1662" y="8710"/>
                  </a:lnTo>
                  <a:lnTo>
                    <a:pt x="1627" y="8710"/>
                  </a:lnTo>
                  <a:lnTo>
                    <a:pt x="1627" y="8623"/>
                  </a:lnTo>
                  <a:lnTo>
                    <a:pt x="1558" y="8535"/>
                  </a:lnTo>
                  <a:lnTo>
                    <a:pt x="1558" y="8448"/>
                  </a:lnTo>
                  <a:lnTo>
                    <a:pt x="1627" y="8448"/>
                  </a:lnTo>
                  <a:lnTo>
                    <a:pt x="1662" y="8361"/>
                  </a:lnTo>
                  <a:lnTo>
                    <a:pt x="1731" y="8361"/>
                  </a:lnTo>
                  <a:lnTo>
                    <a:pt x="1800" y="8274"/>
                  </a:lnTo>
                  <a:lnTo>
                    <a:pt x="1938" y="8274"/>
                  </a:lnTo>
                  <a:lnTo>
                    <a:pt x="1938" y="8231"/>
                  </a:lnTo>
                  <a:lnTo>
                    <a:pt x="2008" y="8144"/>
                  </a:lnTo>
                  <a:lnTo>
                    <a:pt x="2250" y="8144"/>
                  </a:lnTo>
                  <a:lnTo>
                    <a:pt x="2250" y="8056"/>
                  </a:lnTo>
                  <a:lnTo>
                    <a:pt x="2319" y="8056"/>
                  </a:lnTo>
                  <a:lnTo>
                    <a:pt x="2319" y="7969"/>
                  </a:lnTo>
                  <a:lnTo>
                    <a:pt x="2388" y="7969"/>
                  </a:lnTo>
                  <a:lnTo>
                    <a:pt x="2388" y="8056"/>
                  </a:lnTo>
                  <a:lnTo>
                    <a:pt x="2458" y="8056"/>
                  </a:lnTo>
                  <a:lnTo>
                    <a:pt x="2458" y="7882"/>
                  </a:lnTo>
                  <a:lnTo>
                    <a:pt x="2596" y="7882"/>
                  </a:lnTo>
                  <a:lnTo>
                    <a:pt x="2631" y="7969"/>
                  </a:lnTo>
                  <a:lnTo>
                    <a:pt x="2700" y="7882"/>
                  </a:lnTo>
                  <a:lnTo>
                    <a:pt x="2700" y="7795"/>
                  </a:lnTo>
                  <a:lnTo>
                    <a:pt x="2769" y="7795"/>
                  </a:lnTo>
                  <a:lnTo>
                    <a:pt x="2838" y="7882"/>
                  </a:lnTo>
                  <a:lnTo>
                    <a:pt x="2838" y="7969"/>
                  </a:lnTo>
                  <a:lnTo>
                    <a:pt x="2769" y="7969"/>
                  </a:lnTo>
                  <a:lnTo>
                    <a:pt x="2700" y="8056"/>
                  </a:lnTo>
                  <a:lnTo>
                    <a:pt x="2596" y="8056"/>
                  </a:lnTo>
                  <a:lnTo>
                    <a:pt x="2596" y="8144"/>
                  </a:lnTo>
                  <a:lnTo>
                    <a:pt x="2527" y="8144"/>
                  </a:lnTo>
                  <a:lnTo>
                    <a:pt x="2458" y="8231"/>
                  </a:lnTo>
                  <a:lnTo>
                    <a:pt x="2458" y="8144"/>
                  </a:lnTo>
                  <a:lnTo>
                    <a:pt x="2388" y="8144"/>
                  </a:lnTo>
                  <a:lnTo>
                    <a:pt x="2388" y="8231"/>
                  </a:lnTo>
                  <a:lnTo>
                    <a:pt x="2181" y="8231"/>
                  </a:lnTo>
                  <a:lnTo>
                    <a:pt x="2181" y="8274"/>
                  </a:lnTo>
                  <a:lnTo>
                    <a:pt x="2146" y="8361"/>
                  </a:lnTo>
                  <a:lnTo>
                    <a:pt x="2008" y="8361"/>
                  </a:lnTo>
                  <a:lnTo>
                    <a:pt x="2008" y="8448"/>
                  </a:lnTo>
                  <a:lnTo>
                    <a:pt x="1938" y="8448"/>
                  </a:lnTo>
                  <a:lnTo>
                    <a:pt x="1938" y="8535"/>
                  </a:lnTo>
                  <a:lnTo>
                    <a:pt x="1869" y="8535"/>
                  </a:lnTo>
                  <a:lnTo>
                    <a:pt x="1938" y="8535"/>
                  </a:lnTo>
                  <a:lnTo>
                    <a:pt x="1869" y="8535"/>
                  </a:lnTo>
                  <a:lnTo>
                    <a:pt x="1869" y="8623"/>
                  </a:lnTo>
                  <a:lnTo>
                    <a:pt x="1869" y="8535"/>
                  </a:lnTo>
                  <a:lnTo>
                    <a:pt x="1800" y="8623"/>
                  </a:lnTo>
                  <a:lnTo>
                    <a:pt x="1869" y="8623"/>
                  </a:lnTo>
                  <a:lnTo>
                    <a:pt x="1938" y="8710"/>
                  </a:lnTo>
                  <a:lnTo>
                    <a:pt x="2008" y="8710"/>
                  </a:lnTo>
                  <a:lnTo>
                    <a:pt x="1938" y="8710"/>
                  </a:lnTo>
                  <a:lnTo>
                    <a:pt x="1869" y="8623"/>
                  </a:lnTo>
                  <a:lnTo>
                    <a:pt x="1938" y="8623"/>
                  </a:lnTo>
                  <a:lnTo>
                    <a:pt x="1869" y="8623"/>
                  </a:lnTo>
                  <a:lnTo>
                    <a:pt x="2146" y="8623"/>
                  </a:lnTo>
                  <a:lnTo>
                    <a:pt x="2077" y="8535"/>
                  </a:lnTo>
                  <a:lnTo>
                    <a:pt x="2077" y="8623"/>
                  </a:lnTo>
                  <a:lnTo>
                    <a:pt x="2008" y="8623"/>
                  </a:lnTo>
                  <a:lnTo>
                    <a:pt x="2008" y="8448"/>
                  </a:lnTo>
                  <a:lnTo>
                    <a:pt x="2146" y="8448"/>
                  </a:lnTo>
                  <a:lnTo>
                    <a:pt x="2146" y="8361"/>
                  </a:lnTo>
                  <a:lnTo>
                    <a:pt x="2146" y="8448"/>
                  </a:lnTo>
                  <a:lnTo>
                    <a:pt x="2146" y="8361"/>
                  </a:lnTo>
                  <a:lnTo>
                    <a:pt x="2250" y="8361"/>
                  </a:lnTo>
                  <a:lnTo>
                    <a:pt x="2250" y="8274"/>
                  </a:lnTo>
                  <a:lnTo>
                    <a:pt x="2181" y="8274"/>
                  </a:lnTo>
                  <a:lnTo>
                    <a:pt x="2319" y="8274"/>
                  </a:lnTo>
                  <a:lnTo>
                    <a:pt x="2388" y="8231"/>
                  </a:lnTo>
                  <a:lnTo>
                    <a:pt x="2388" y="8274"/>
                  </a:lnTo>
                  <a:lnTo>
                    <a:pt x="2319" y="8361"/>
                  </a:lnTo>
                  <a:lnTo>
                    <a:pt x="2388" y="8361"/>
                  </a:lnTo>
                  <a:lnTo>
                    <a:pt x="2388" y="8274"/>
                  </a:lnTo>
                  <a:lnTo>
                    <a:pt x="2458" y="8274"/>
                  </a:lnTo>
                  <a:lnTo>
                    <a:pt x="2458" y="8231"/>
                  </a:lnTo>
                  <a:lnTo>
                    <a:pt x="2388" y="8231"/>
                  </a:lnTo>
                  <a:lnTo>
                    <a:pt x="2458" y="8231"/>
                  </a:lnTo>
                  <a:lnTo>
                    <a:pt x="2458" y="8274"/>
                  </a:lnTo>
                  <a:lnTo>
                    <a:pt x="2388" y="8361"/>
                  </a:lnTo>
                  <a:lnTo>
                    <a:pt x="2458" y="8274"/>
                  </a:lnTo>
                  <a:lnTo>
                    <a:pt x="2458" y="8231"/>
                  </a:lnTo>
                  <a:lnTo>
                    <a:pt x="2458" y="8361"/>
                  </a:lnTo>
                  <a:lnTo>
                    <a:pt x="2527" y="8274"/>
                  </a:lnTo>
                  <a:lnTo>
                    <a:pt x="2596" y="8231"/>
                  </a:lnTo>
                  <a:lnTo>
                    <a:pt x="2596" y="8144"/>
                  </a:lnTo>
                  <a:lnTo>
                    <a:pt x="2700" y="8144"/>
                  </a:lnTo>
                  <a:lnTo>
                    <a:pt x="2769" y="8056"/>
                  </a:lnTo>
                  <a:lnTo>
                    <a:pt x="2908" y="8056"/>
                  </a:lnTo>
                  <a:lnTo>
                    <a:pt x="2908" y="7969"/>
                  </a:lnTo>
                  <a:lnTo>
                    <a:pt x="2977" y="7969"/>
                  </a:lnTo>
                  <a:lnTo>
                    <a:pt x="2977" y="8056"/>
                  </a:lnTo>
                  <a:lnTo>
                    <a:pt x="2908" y="8056"/>
                  </a:lnTo>
                  <a:lnTo>
                    <a:pt x="2908" y="8144"/>
                  </a:lnTo>
                  <a:lnTo>
                    <a:pt x="2977" y="8144"/>
                  </a:lnTo>
                  <a:lnTo>
                    <a:pt x="3115" y="7969"/>
                  </a:lnTo>
                  <a:lnTo>
                    <a:pt x="3115" y="7882"/>
                  </a:lnTo>
                  <a:lnTo>
                    <a:pt x="3219" y="7882"/>
                  </a:lnTo>
                  <a:lnTo>
                    <a:pt x="3288" y="7795"/>
                  </a:lnTo>
                  <a:lnTo>
                    <a:pt x="3150" y="7795"/>
                  </a:lnTo>
                  <a:lnTo>
                    <a:pt x="3219" y="7708"/>
                  </a:lnTo>
                  <a:lnTo>
                    <a:pt x="3150" y="7708"/>
                  </a:lnTo>
                  <a:lnTo>
                    <a:pt x="3150" y="7621"/>
                  </a:lnTo>
                  <a:lnTo>
                    <a:pt x="3219" y="7621"/>
                  </a:lnTo>
                  <a:lnTo>
                    <a:pt x="3219" y="7708"/>
                  </a:lnTo>
                  <a:lnTo>
                    <a:pt x="3288" y="7708"/>
                  </a:lnTo>
                  <a:lnTo>
                    <a:pt x="3358" y="7795"/>
                  </a:lnTo>
                  <a:lnTo>
                    <a:pt x="3427" y="7795"/>
                  </a:lnTo>
                  <a:lnTo>
                    <a:pt x="3427" y="7969"/>
                  </a:lnTo>
                  <a:lnTo>
                    <a:pt x="3496" y="8056"/>
                  </a:lnTo>
                  <a:lnTo>
                    <a:pt x="3496" y="8144"/>
                  </a:lnTo>
                  <a:lnTo>
                    <a:pt x="3565" y="8144"/>
                  </a:lnTo>
                  <a:lnTo>
                    <a:pt x="3635" y="8231"/>
                  </a:lnTo>
                  <a:lnTo>
                    <a:pt x="3635" y="8274"/>
                  </a:lnTo>
                  <a:lnTo>
                    <a:pt x="3808" y="8274"/>
                  </a:lnTo>
                  <a:lnTo>
                    <a:pt x="3808" y="8361"/>
                  </a:lnTo>
                  <a:lnTo>
                    <a:pt x="3808" y="8274"/>
                  </a:lnTo>
                  <a:lnTo>
                    <a:pt x="3877" y="8274"/>
                  </a:lnTo>
                  <a:lnTo>
                    <a:pt x="3738" y="8274"/>
                  </a:lnTo>
                  <a:lnTo>
                    <a:pt x="3808" y="8231"/>
                  </a:lnTo>
                  <a:lnTo>
                    <a:pt x="3877" y="8231"/>
                  </a:lnTo>
                  <a:lnTo>
                    <a:pt x="3808" y="8144"/>
                  </a:lnTo>
                  <a:lnTo>
                    <a:pt x="3877" y="8144"/>
                  </a:lnTo>
                  <a:lnTo>
                    <a:pt x="3877" y="8056"/>
                  </a:lnTo>
                  <a:lnTo>
                    <a:pt x="3946" y="8056"/>
                  </a:lnTo>
                  <a:lnTo>
                    <a:pt x="3946" y="7969"/>
                  </a:lnTo>
                  <a:lnTo>
                    <a:pt x="4015" y="7969"/>
                  </a:lnTo>
                  <a:lnTo>
                    <a:pt x="3877" y="7969"/>
                  </a:lnTo>
                  <a:lnTo>
                    <a:pt x="3946" y="7882"/>
                  </a:lnTo>
                  <a:lnTo>
                    <a:pt x="3946" y="7969"/>
                  </a:lnTo>
                  <a:lnTo>
                    <a:pt x="4015" y="7882"/>
                  </a:lnTo>
                  <a:lnTo>
                    <a:pt x="4015" y="7969"/>
                  </a:lnTo>
                  <a:lnTo>
                    <a:pt x="4085" y="7969"/>
                  </a:lnTo>
                  <a:lnTo>
                    <a:pt x="4085" y="7882"/>
                  </a:lnTo>
                  <a:lnTo>
                    <a:pt x="4015" y="7882"/>
                  </a:lnTo>
                  <a:lnTo>
                    <a:pt x="4085" y="7882"/>
                  </a:lnTo>
                  <a:lnTo>
                    <a:pt x="4085" y="8144"/>
                  </a:lnTo>
                  <a:lnTo>
                    <a:pt x="4119" y="8144"/>
                  </a:lnTo>
                  <a:lnTo>
                    <a:pt x="4119" y="8231"/>
                  </a:lnTo>
                  <a:lnTo>
                    <a:pt x="4085" y="8231"/>
                  </a:lnTo>
                  <a:lnTo>
                    <a:pt x="4015" y="8274"/>
                  </a:lnTo>
                  <a:lnTo>
                    <a:pt x="4327" y="8274"/>
                  </a:lnTo>
                  <a:lnTo>
                    <a:pt x="4327" y="8231"/>
                  </a:lnTo>
                  <a:lnTo>
                    <a:pt x="4396" y="8231"/>
                  </a:lnTo>
                  <a:lnTo>
                    <a:pt x="4396" y="8056"/>
                  </a:lnTo>
                  <a:lnTo>
                    <a:pt x="4708" y="8056"/>
                  </a:lnTo>
                  <a:lnTo>
                    <a:pt x="4777" y="8144"/>
                  </a:lnTo>
                  <a:lnTo>
                    <a:pt x="4915" y="8144"/>
                  </a:lnTo>
                  <a:lnTo>
                    <a:pt x="4915" y="8231"/>
                  </a:lnTo>
                  <a:lnTo>
                    <a:pt x="4985" y="8231"/>
                  </a:lnTo>
                  <a:lnTo>
                    <a:pt x="5054" y="8274"/>
                  </a:lnTo>
                  <a:lnTo>
                    <a:pt x="5158" y="8274"/>
                  </a:lnTo>
                  <a:lnTo>
                    <a:pt x="5227" y="8361"/>
                  </a:lnTo>
                  <a:lnTo>
                    <a:pt x="5504" y="8361"/>
                  </a:lnTo>
                  <a:lnTo>
                    <a:pt x="5504" y="8448"/>
                  </a:lnTo>
                  <a:lnTo>
                    <a:pt x="5608" y="8448"/>
                  </a:lnTo>
                  <a:lnTo>
                    <a:pt x="5608" y="8535"/>
                  </a:lnTo>
                  <a:lnTo>
                    <a:pt x="5815" y="8535"/>
                  </a:lnTo>
                  <a:lnTo>
                    <a:pt x="5815" y="8623"/>
                  </a:lnTo>
                  <a:lnTo>
                    <a:pt x="5885" y="8535"/>
                  </a:lnTo>
                  <a:lnTo>
                    <a:pt x="5954" y="8623"/>
                  </a:lnTo>
                  <a:lnTo>
                    <a:pt x="6092" y="8623"/>
                  </a:lnTo>
                  <a:lnTo>
                    <a:pt x="6092" y="8535"/>
                  </a:lnTo>
                  <a:lnTo>
                    <a:pt x="6265" y="8535"/>
                  </a:lnTo>
                  <a:lnTo>
                    <a:pt x="6335" y="8623"/>
                  </a:lnTo>
                  <a:lnTo>
                    <a:pt x="6473" y="8623"/>
                  </a:lnTo>
                  <a:lnTo>
                    <a:pt x="6473" y="8710"/>
                  </a:lnTo>
                  <a:lnTo>
                    <a:pt x="6542" y="8710"/>
                  </a:lnTo>
                  <a:lnTo>
                    <a:pt x="6542" y="8797"/>
                  </a:lnTo>
                  <a:lnTo>
                    <a:pt x="6577" y="8797"/>
                  </a:lnTo>
                  <a:lnTo>
                    <a:pt x="6577" y="8927"/>
                  </a:lnTo>
                  <a:lnTo>
                    <a:pt x="6335" y="8927"/>
                  </a:lnTo>
                  <a:lnTo>
                    <a:pt x="6335" y="9102"/>
                  </a:lnTo>
                  <a:lnTo>
                    <a:pt x="6265" y="9102"/>
                  </a:lnTo>
                  <a:lnTo>
                    <a:pt x="6335" y="9102"/>
                  </a:lnTo>
                  <a:lnTo>
                    <a:pt x="6335" y="9189"/>
                  </a:lnTo>
                  <a:lnTo>
                    <a:pt x="6854" y="9189"/>
                  </a:lnTo>
                  <a:lnTo>
                    <a:pt x="6854" y="9276"/>
                  </a:lnTo>
                  <a:lnTo>
                    <a:pt x="7062" y="9276"/>
                  </a:lnTo>
                  <a:lnTo>
                    <a:pt x="7062" y="9189"/>
                  </a:lnTo>
                  <a:lnTo>
                    <a:pt x="7408" y="9189"/>
                  </a:lnTo>
                  <a:lnTo>
                    <a:pt x="7408" y="9102"/>
                  </a:lnTo>
                  <a:lnTo>
                    <a:pt x="7546" y="9102"/>
                  </a:lnTo>
                  <a:lnTo>
                    <a:pt x="7546" y="9015"/>
                  </a:lnTo>
                  <a:lnTo>
                    <a:pt x="7615" y="9102"/>
                  </a:lnTo>
                  <a:lnTo>
                    <a:pt x="7615" y="9189"/>
                  </a:lnTo>
                  <a:lnTo>
                    <a:pt x="7615" y="9102"/>
                  </a:lnTo>
                  <a:lnTo>
                    <a:pt x="7615" y="9189"/>
                  </a:lnTo>
                  <a:lnTo>
                    <a:pt x="7685" y="9189"/>
                  </a:lnTo>
                  <a:lnTo>
                    <a:pt x="7685" y="9276"/>
                  </a:lnTo>
                  <a:lnTo>
                    <a:pt x="7685" y="9189"/>
                  </a:lnTo>
                  <a:lnTo>
                    <a:pt x="7788" y="9189"/>
                  </a:lnTo>
                  <a:lnTo>
                    <a:pt x="7788" y="9276"/>
                  </a:lnTo>
                  <a:lnTo>
                    <a:pt x="7858" y="9363"/>
                  </a:lnTo>
                  <a:lnTo>
                    <a:pt x="7788" y="9363"/>
                  </a:lnTo>
                  <a:lnTo>
                    <a:pt x="7858" y="9363"/>
                  </a:lnTo>
                  <a:lnTo>
                    <a:pt x="7858" y="9450"/>
                  </a:lnTo>
                  <a:lnTo>
                    <a:pt x="7858" y="9276"/>
                  </a:lnTo>
                  <a:lnTo>
                    <a:pt x="7927" y="9276"/>
                  </a:lnTo>
                  <a:lnTo>
                    <a:pt x="7927" y="9450"/>
                  </a:lnTo>
                  <a:lnTo>
                    <a:pt x="7996" y="9450"/>
                  </a:lnTo>
                  <a:lnTo>
                    <a:pt x="7927" y="9363"/>
                  </a:lnTo>
                  <a:lnTo>
                    <a:pt x="7996" y="9363"/>
                  </a:lnTo>
                  <a:lnTo>
                    <a:pt x="8065" y="9450"/>
                  </a:lnTo>
                  <a:lnTo>
                    <a:pt x="8065" y="9494"/>
                  </a:lnTo>
                  <a:lnTo>
                    <a:pt x="8135" y="9494"/>
                  </a:lnTo>
                  <a:lnTo>
                    <a:pt x="8135" y="9581"/>
                  </a:lnTo>
                  <a:lnTo>
                    <a:pt x="7927" y="9581"/>
                  </a:lnTo>
                  <a:lnTo>
                    <a:pt x="7927" y="9494"/>
                  </a:lnTo>
                  <a:lnTo>
                    <a:pt x="7927" y="9581"/>
                  </a:lnTo>
                  <a:lnTo>
                    <a:pt x="8065" y="9581"/>
                  </a:lnTo>
                  <a:lnTo>
                    <a:pt x="8065" y="9755"/>
                  </a:lnTo>
                  <a:lnTo>
                    <a:pt x="8135" y="9755"/>
                  </a:lnTo>
                  <a:lnTo>
                    <a:pt x="8135" y="9842"/>
                  </a:lnTo>
                  <a:lnTo>
                    <a:pt x="8204" y="9842"/>
                  </a:lnTo>
                  <a:lnTo>
                    <a:pt x="8204" y="9929"/>
                  </a:lnTo>
                  <a:lnTo>
                    <a:pt x="8273" y="9929"/>
                  </a:lnTo>
                  <a:lnTo>
                    <a:pt x="8204" y="9842"/>
                  </a:lnTo>
                  <a:lnTo>
                    <a:pt x="8204" y="9755"/>
                  </a:lnTo>
                  <a:lnTo>
                    <a:pt x="8135" y="9755"/>
                  </a:lnTo>
                  <a:lnTo>
                    <a:pt x="8135" y="9581"/>
                  </a:lnTo>
                  <a:lnTo>
                    <a:pt x="8204" y="9581"/>
                  </a:lnTo>
                  <a:lnTo>
                    <a:pt x="8135" y="9581"/>
                  </a:lnTo>
                  <a:lnTo>
                    <a:pt x="8204" y="9581"/>
                  </a:lnTo>
                  <a:lnTo>
                    <a:pt x="8204" y="9668"/>
                  </a:lnTo>
                  <a:lnTo>
                    <a:pt x="8204" y="9581"/>
                  </a:lnTo>
                  <a:lnTo>
                    <a:pt x="8135" y="9581"/>
                  </a:lnTo>
                  <a:lnTo>
                    <a:pt x="8204" y="9668"/>
                  </a:lnTo>
                  <a:lnTo>
                    <a:pt x="8204" y="9581"/>
                  </a:lnTo>
                  <a:lnTo>
                    <a:pt x="8273" y="9581"/>
                  </a:lnTo>
                  <a:lnTo>
                    <a:pt x="8273" y="9668"/>
                  </a:lnTo>
                  <a:lnTo>
                    <a:pt x="8308" y="9668"/>
                  </a:lnTo>
                  <a:lnTo>
                    <a:pt x="8273" y="9668"/>
                  </a:lnTo>
                  <a:lnTo>
                    <a:pt x="8273" y="9494"/>
                  </a:lnTo>
                  <a:lnTo>
                    <a:pt x="8204" y="9494"/>
                  </a:lnTo>
                  <a:lnTo>
                    <a:pt x="8135" y="9450"/>
                  </a:lnTo>
                  <a:lnTo>
                    <a:pt x="8204" y="9363"/>
                  </a:lnTo>
                  <a:lnTo>
                    <a:pt x="8135" y="9276"/>
                  </a:lnTo>
                  <a:lnTo>
                    <a:pt x="8065" y="9276"/>
                  </a:lnTo>
                  <a:lnTo>
                    <a:pt x="8065" y="9102"/>
                  </a:lnTo>
                  <a:lnTo>
                    <a:pt x="8135" y="9102"/>
                  </a:lnTo>
                  <a:lnTo>
                    <a:pt x="8065" y="9015"/>
                  </a:lnTo>
                  <a:lnTo>
                    <a:pt x="8377" y="9015"/>
                  </a:lnTo>
                  <a:lnTo>
                    <a:pt x="8377" y="8927"/>
                  </a:lnTo>
                  <a:lnTo>
                    <a:pt x="8446" y="8927"/>
                  </a:lnTo>
                  <a:lnTo>
                    <a:pt x="8446" y="8884"/>
                  </a:lnTo>
                  <a:lnTo>
                    <a:pt x="8654" y="8884"/>
                  </a:lnTo>
                  <a:lnTo>
                    <a:pt x="8654" y="8710"/>
                  </a:lnTo>
                  <a:lnTo>
                    <a:pt x="8585" y="8710"/>
                  </a:lnTo>
                  <a:lnTo>
                    <a:pt x="8515" y="8797"/>
                  </a:lnTo>
                  <a:lnTo>
                    <a:pt x="8377" y="8797"/>
                  </a:lnTo>
                  <a:lnTo>
                    <a:pt x="8446" y="8884"/>
                  </a:lnTo>
                  <a:lnTo>
                    <a:pt x="8308" y="8884"/>
                  </a:lnTo>
                  <a:lnTo>
                    <a:pt x="8273" y="8927"/>
                  </a:lnTo>
                  <a:lnTo>
                    <a:pt x="8273" y="8884"/>
                  </a:lnTo>
                  <a:lnTo>
                    <a:pt x="8135" y="8884"/>
                  </a:lnTo>
                  <a:lnTo>
                    <a:pt x="8135" y="8927"/>
                  </a:lnTo>
                  <a:lnTo>
                    <a:pt x="8204" y="8927"/>
                  </a:lnTo>
                  <a:lnTo>
                    <a:pt x="7996" y="8927"/>
                  </a:lnTo>
                  <a:lnTo>
                    <a:pt x="7996" y="9015"/>
                  </a:lnTo>
                  <a:lnTo>
                    <a:pt x="7996" y="8927"/>
                  </a:lnTo>
                  <a:lnTo>
                    <a:pt x="7996" y="9015"/>
                  </a:lnTo>
                  <a:lnTo>
                    <a:pt x="7996" y="8884"/>
                  </a:lnTo>
                  <a:lnTo>
                    <a:pt x="7927" y="8884"/>
                  </a:lnTo>
                  <a:lnTo>
                    <a:pt x="7927" y="8927"/>
                  </a:lnTo>
                  <a:lnTo>
                    <a:pt x="7858" y="8927"/>
                  </a:lnTo>
                  <a:lnTo>
                    <a:pt x="7858" y="8884"/>
                  </a:lnTo>
                  <a:lnTo>
                    <a:pt x="7927" y="8884"/>
                  </a:lnTo>
                  <a:lnTo>
                    <a:pt x="7927" y="8797"/>
                  </a:lnTo>
                  <a:lnTo>
                    <a:pt x="7996" y="8797"/>
                  </a:lnTo>
                  <a:lnTo>
                    <a:pt x="7996" y="8710"/>
                  </a:lnTo>
                  <a:lnTo>
                    <a:pt x="8273" y="8710"/>
                  </a:lnTo>
                  <a:lnTo>
                    <a:pt x="8308" y="8623"/>
                  </a:lnTo>
                  <a:lnTo>
                    <a:pt x="8377" y="8623"/>
                  </a:lnTo>
                  <a:lnTo>
                    <a:pt x="8515" y="8535"/>
                  </a:lnTo>
                  <a:lnTo>
                    <a:pt x="8585" y="8623"/>
                  </a:lnTo>
                  <a:lnTo>
                    <a:pt x="8654" y="8623"/>
                  </a:lnTo>
                  <a:lnTo>
                    <a:pt x="8723" y="8710"/>
                  </a:lnTo>
                  <a:lnTo>
                    <a:pt x="8723" y="8797"/>
                  </a:lnTo>
                  <a:lnTo>
                    <a:pt x="8654" y="8884"/>
                  </a:lnTo>
                  <a:lnTo>
                    <a:pt x="8723" y="8884"/>
                  </a:lnTo>
                  <a:lnTo>
                    <a:pt x="8792" y="8927"/>
                  </a:lnTo>
                  <a:lnTo>
                    <a:pt x="8792" y="8884"/>
                  </a:lnTo>
                  <a:lnTo>
                    <a:pt x="8827" y="8884"/>
                  </a:lnTo>
                  <a:lnTo>
                    <a:pt x="8827" y="8927"/>
                  </a:lnTo>
                  <a:lnTo>
                    <a:pt x="8896" y="8927"/>
                  </a:lnTo>
                  <a:lnTo>
                    <a:pt x="8896" y="9015"/>
                  </a:lnTo>
                  <a:lnTo>
                    <a:pt x="9173" y="9015"/>
                  </a:lnTo>
                  <a:lnTo>
                    <a:pt x="9173" y="8927"/>
                  </a:lnTo>
                  <a:lnTo>
                    <a:pt x="9242" y="8927"/>
                  </a:lnTo>
                  <a:lnTo>
                    <a:pt x="9242" y="9102"/>
                  </a:lnTo>
                  <a:lnTo>
                    <a:pt x="9277" y="9102"/>
                  </a:lnTo>
                  <a:lnTo>
                    <a:pt x="9346" y="9189"/>
                  </a:lnTo>
                  <a:lnTo>
                    <a:pt x="9623" y="9189"/>
                  </a:lnTo>
                  <a:lnTo>
                    <a:pt x="9692" y="9276"/>
                  </a:lnTo>
                  <a:lnTo>
                    <a:pt x="9692" y="9189"/>
                  </a:lnTo>
                  <a:lnTo>
                    <a:pt x="9865" y="9189"/>
                  </a:lnTo>
                  <a:lnTo>
                    <a:pt x="9935" y="9102"/>
                  </a:lnTo>
                  <a:lnTo>
                    <a:pt x="10004" y="9102"/>
                  </a:lnTo>
                  <a:lnTo>
                    <a:pt x="10004" y="9189"/>
                  </a:lnTo>
                  <a:lnTo>
                    <a:pt x="10454" y="9189"/>
                  </a:lnTo>
                  <a:lnTo>
                    <a:pt x="10385" y="9102"/>
                  </a:lnTo>
                  <a:lnTo>
                    <a:pt x="10315" y="9102"/>
                  </a:lnTo>
                  <a:lnTo>
                    <a:pt x="10315" y="9015"/>
                  </a:lnTo>
                  <a:lnTo>
                    <a:pt x="10385" y="9015"/>
                  </a:lnTo>
                  <a:lnTo>
                    <a:pt x="10592" y="9276"/>
                  </a:lnTo>
                  <a:lnTo>
                    <a:pt x="10731" y="9276"/>
                  </a:lnTo>
                  <a:lnTo>
                    <a:pt x="10731" y="9102"/>
                  </a:lnTo>
                  <a:lnTo>
                    <a:pt x="10662" y="9102"/>
                  </a:lnTo>
                  <a:lnTo>
                    <a:pt x="10592" y="9015"/>
                  </a:lnTo>
                  <a:lnTo>
                    <a:pt x="10592" y="9102"/>
                  </a:lnTo>
                  <a:lnTo>
                    <a:pt x="10523" y="9102"/>
                  </a:lnTo>
                  <a:lnTo>
                    <a:pt x="10523" y="9189"/>
                  </a:lnTo>
                  <a:lnTo>
                    <a:pt x="10454" y="9102"/>
                  </a:lnTo>
                  <a:lnTo>
                    <a:pt x="10454" y="9015"/>
                  </a:lnTo>
                  <a:lnTo>
                    <a:pt x="10385" y="8927"/>
                  </a:lnTo>
                  <a:lnTo>
                    <a:pt x="10385" y="9015"/>
                  </a:lnTo>
                  <a:lnTo>
                    <a:pt x="10454" y="9015"/>
                  </a:lnTo>
                  <a:lnTo>
                    <a:pt x="10454" y="8927"/>
                  </a:lnTo>
                  <a:lnTo>
                    <a:pt x="10385" y="8927"/>
                  </a:lnTo>
                  <a:lnTo>
                    <a:pt x="10385" y="8884"/>
                  </a:lnTo>
                  <a:lnTo>
                    <a:pt x="10315" y="8884"/>
                  </a:lnTo>
                  <a:lnTo>
                    <a:pt x="10523" y="8884"/>
                  </a:lnTo>
                  <a:lnTo>
                    <a:pt x="10523" y="8797"/>
                  </a:lnTo>
                  <a:lnTo>
                    <a:pt x="10592" y="8797"/>
                  </a:lnTo>
                  <a:lnTo>
                    <a:pt x="10662" y="8884"/>
                  </a:lnTo>
                  <a:lnTo>
                    <a:pt x="10662" y="8797"/>
                  </a:lnTo>
                  <a:lnTo>
                    <a:pt x="10731" y="8797"/>
                  </a:lnTo>
                  <a:lnTo>
                    <a:pt x="10731" y="8884"/>
                  </a:lnTo>
                  <a:lnTo>
                    <a:pt x="10765" y="8884"/>
                  </a:lnTo>
                  <a:lnTo>
                    <a:pt x="10765" y="8927"/>
                  </a:lnTo>
                  <a:lnTo>
                    <a:pt x="10904" y="8927"/>
                  </a:lnTo>
                  <a:lnTo>
                    <a:pt x="10904" y="8884"/>
                  </a:lnTo>
                  <a:lnTo>
                    <a:pt x="10904" y="8927"/>
                  </a:lnTo>
                  <a:lnTo>
                    <a:pt x="10835" y="9015"/>
                  </a:lnTo>
                  <a:lnTo>
                    <a:pt x="10904" y="9015"/>
                  </a:lnTo>
                  <a:lnTo>
                    <a:pt x="10904" y="8927"/>
                  </a:lnTo>
                  <a:lnTo>
                    <a:pt x="10973" y="8927"/>
                  </a:lnTo>
                  <a:lnTo>
                    <a:pt x="11042" y="9015"/>
                  </a:lnTo>
                  <a:lnTo>
                    <a:pt x="10973" y="9015"/>
                  </a:lnTo>
                  <a:lnTo>
                    <a:pt x="10973" y="9276"/>
                  </a:lnTo>
                  <a:lnTo>
                    <a:pt x="10904" y="9276"/>
                  </a:lnTo>
                  <a:lnTo>
                    <a:pt x="10904" y="9363"/>
                  </a:lnTo>
                  <a:lnTo>
                    <a:pt x="10973" y="9363"/>
                  </a:lnTo>
                  <a:lnTo>
                    <a:pt x="10973" y="9494"/>
                  </a:lnTo>
                  <a:lnTo>
                    <a:pt x="11042" y="9450"/>
                  </a:lnTo>
                  <a:lnTo>
                    <a:pt x="11112" y="9450"/>
                  </a:lnTo>
                  <a:lnTo>
                    <a:pt x="11112" y="9494"/>
                  </a:lnTo>
                  <a:lnTo>
                    <a:pt x="11042" y="9494"/>
                  </a:lnTo>
                  <a:lnTo>
                    <a:pt x="11181" y="9494"/>
                  </a:lnTo>
                  <a:lnTo>
                    <a:pt x="11181" y="9581"/>
                  </a:lnTo>
                  <a:lnTo>
                    <a:pt x="10904" y="9581"/>
                  </a:lnTo>
                  <a:lnTo>
                    <a:pt x="10904" y="9494"/>
                  </a:lnTo>
                  <a:lnTo>
                    <a:pt x="10904" y="9581"/>
                  </a:lnTo>
                  <a:lnTo>
                    <a:pt x="10973" y="9581"/>
                  </a:lnTo>
                  <a:lnTo>
                    <a:pt x="10973" y="9668"/>
                  </a:lnTo>
                  <a:lnTo>
                    <a:pt x="11042" y="9668"/>
                  </a:lnTo>
                  <a:lnTo>
                    <a:pt x="11042" y="9755"/>
                  </a:lnTo>
                  <a:lnTo>
                    <a:pt x="11112" y="9755"/>
                  </a:lnTo>
                  <a:lnTo>
                    <a:pt x="11042" y="9668"/>
                  </a:lnTo>
                  <a:lnTo>
                    <a:pt x="10973" y="9668"/>
                  </a:lnTo>
                  <a:lnTo>
                    <a:pt x="10973" y="9581"/>
                  </a:lnTo>
                  <a:lnTo>
                    <a:pt x="11112" y="9581"/>
                  </a:lnTo>
                  <a:lnTo>
                    <a:pt x="11112" y="9668"/>
                  </a:lnTo>
                  <a:lnTo>
                    <a:pt x="11181" y="9668"/>
                  </a:lnTo>
                  <a:lnTo>
                    <a:pt x="11250" y="9581"/>
                  </a:lnTo>
                  <a:lnTo>
                    <a:pt x="11181" y="9581"/>
                  </a:lnTo>
                  <a:lnTo>
                    <a:pt x="11181" y="9494"/>
                  </a:lnTo>
                  <a:lnTo>
                    <a:pt x="11250" y="9450"/>
                  </a:lnTo>
                  <a:lnTo>
                    <a:pt x="11181" y="9450"/>
                  </a:lnTo>
                  <a:lnTo>
                    <a:pt x="11181" y="9276"/>
                  </a:lnTo>
                  <a:lnTo>
                    <a:pt x="11112" y="9276"/>
                  </a:lnTo>
                  <a:lnTo>
                    <a:pt x="11112" y="9189"/>
                  </a:lnTo>
                  <a:lnTo>
                    <a:pt x="11181" y="9102"/>
                  </a:lnTo>
                  <a:lnTo>
                    <a:pt x="11112" y="9102"/>
                  </a:lnTo>
                  <a:lnTo>
                    <a:pt x="11181" y="9102"/>
                  </a:lnTo>
                  <a:lnTo>
                    <a:pt x="11181" y="9015"/>
                  </a:lnTo>
                  <a:lnTo>
                    <a:pt x="11354" y="9015"/>
                  </a:lnTo>
                  <a:lnTo>
                    <a:pt x="11423" y="8927"/>
                  </a:lnTo>
                  <a:lnTo>
                    <a:pt x="11492" y="8927"/>
                  </a:lnTo>
                  <a:lnTo>
                    <a:pt x="11492" y="8884"/>
                  </a:lnTo>
                  <a:lnTo>
                    <a:pt x="11423" y="8884"/>
                  </a:lnTo>
                  <a:lnTo>
                    <a:pt x="11492" y="8884"/>
                  </a:lnTo>
                  <a:lnTo>
                    <a:pt x="11492" y="8797"/>
                  </a:lnTo>
                  <a:lnTo>
                    <a:pt x="11631" y="8797"/>
                  </a:lnTo>
                  <a:lnTo>
                    <a:pt x="11631" y="8710"/>
                  </a:lnTo>
                  <a:lnTo>
                    <a:pt x="11562" y="8710"/>
                  </a:lnTo>
                  <a:lnTo>
                    <a:pt x="11562" y="8623"/>
                  </a:lnTo>
                  <a:lnTo>
                    <a:pt x="11631" y="8623"/>
                  </a:lnTo>
                  <a:lnTo>
                    <a:pt x="11631" y="8535"/>
                  </a:lnTo>
                  <a:lnTo>
                    <a:pt x="11492" y="8535"/>
                  </a:lnTo>
                  <a:lnTo>
                    <a:pt x="11492" y="8623"/>
                  </a:lnTo>
                  <a:lnTo>
                    <a:pt x="11562" y="8623"/>
                  </a:lnTo>
                  <a:lnTo>
                    <a:pt x="11562" y="8535"/>
                  </a:lnTo>
                  <a:lnTo>
                    <a:pt x="11562" y="8623"/>
                  </a:lnTo>
                  <a:lnTo>
                    <a:pt x="11492" y="8623"/>
                  </a:lnTo>
                  <a:lnTo>
                    <a:pt x="11423" y="8710"/>
                  </a:lnTo>
                  <a:lnTo>
                    <a:pt x="11354" y="8710"/>
                  </a:lnTo>
                  <a:lnTo>
                    <a:pt x="11354" y="8535"/>
                  </a:lnTo>
                  <a:lnTo>
                    <a:pt x="11423" y="8535"/>
                  </a:lnTo>
                  <a:lnTo>
                    <a:pt x="11492" y="8448"/>
                  </a:lnTo>
                  <a:lnTo>
                    <a:pt x="11423" y="8448"/>
                  </a:lnTo>
                  <a:lnTo>
                    <a:pt x="11423" y="8361"/>
                  </a:lnTo>
                  <a:lnTo>
                    <a:pt x="11492" y="8274"/>
                  </a:lnTo>
                  <a:lnTo>
                    <a:pt x="11562" y="8274"/>
                  </a:lnTo>
                  <a:lnTo>
                    <a:pt x="11562" y="8448"/>
                  </a:lnTo>
                  <a:lnTo>
                    <a:pt x="11700" y="8274"/>
                  </a:lnTo>
                  <a:lnTo>
                    <a:pt x="11631" y="8274"/>
                  </a:lnTo>
                  <a:lnTo>
                    <a:pt x="11631" y="8231"/>
                  </a:lnTo>
                  <a:lnTo>
                    <a:pt x="11562" y="8231"/>
                  </a:lnTo>
                  <a:lnTo>
                    <a:pt x="11562" y="8274"/>
                  </a:lnTo>
                  <a:lnTo>
                    <a:pt x="11423" y="8274"/>
                  </a:lnTo>
                  <a:lnTo>
                    <a:pt x="11423" y="8231"/>
                  </a:lnTo>
                  <a:lnTo>
                    <a:pt x="11354" y="8231"/>
                  </a:lnTo>
                  <a:lnTo>
                    <a:pt x="11354" y="8144"/>
                  </a:lnTo>
                  <a:lnTo>
                    <a:pt x="11285" y="8144"/>
                  </a:lnTo>
                  <a:lnTo>
                    <a:pt x="11354" y="8231"/>
                  </a:lnTo>
                  <a:lnTo>
                    <a:pt x="11250" y="8231"/>
                  </a:lnTo>
                  <a:lnTo>
                    <a:pt x="11250" y="8144"/>
                  </a:lnTo>
                  <a:lnTo>
                    <a:pt x="11112" y="8144"/>
                  </a:lnTo>
                  <a:lnTo>
                    <a:pt x="11112" y="8056"/>
                  </a:lnTo>
                  <a:lnTo>
                    <a:pt x="10973" y="8056"/>
                  </a:lnTo>
                  <a:lnTo>
                    <a:pt x="10973" y="7969"/>
                  </a:lnTo>
                  <a:lnTo>
                    <a:pt x="10904" y="7969"/>
                  </a:lnTo>
                  <a:lnTo>
                    <a:pt x="10904" y="7795"/>
                  </a:lnTo>
                  <a:lnTo>
                    <a:pt x="10973" y="7621"/>
                  </a:lnTo>
                  <a:lnTo>
                    <a:pt x="11042" y="7621"/>
                  </a:lnTo>
                  <a:lnTo>
                    <a:pt x="10973" y="7621"/>
                  </a:lnTo>
                  <a:lnTo>
                    <a:pt x="11042" y="7577"/>
                  </a:lnTo>
                  <a:lnTo>
                    <a:pt x="10973" y="7577"/>
                  </a:lnTo>
                  <a:lnTo>
                    <a:pt x="10973" y="7621"/>
                  </a:lnTo>
                  <a:lnTo>
                    <a:pt x="10904" y="7577"/>
                  </a:lnTo>
                  <a:lnTo>
                    <a:pt x="10835" y="7577"/>
                  </a:lnTo>
                  <a:lnTo>
                    <a:pt x="10835" y="7490"/>
                  </a:lnTo>
                  <a:lnTo>
                    <a:pt x="10904" y="7490"/>
                  </a:lnTo>
                  <a:lnTo>
                    <a:pt x="10904" y="7229"/>
                  </a:lnTo>
                  <a:lnTo>
                    <a:pt x="10973" y="7229"/>
                  </a:lnTo>
                  <a:lnTo>
                    <a:pt x="10973" y="7142"/>
                  </a:lnTo>
                  <a:lnTo>
                    <a:pt x="11042" y="7142"/>
                  </a:lnTo>
                  <a:lnTo>
                    <a:pt x="11042" y="7229"/>
                  </a:lnTo>
                  <a:lnTo>
                    <a:pt x="11181" y="7229"/>
                  </a:lnTo>
                  <a:lnTo>
                    <a:pt x="11112" y="7142"/>
                  </a:lnTo>
                  <a:lnTo>
                    <a:pt x="11042" y="7142"/>
                  </a:lnTo>
                  <a:lnTo>
                    <a:pt x="11042" y="7055"/>
                  </a:lnTo>
                  <a:lnTo>
                    <a:pt x="11112" y="7055"/>
                  </a:lnTo>
                  <a:lnTo>
                    <a:pt x="11112" y="7011"/>
                  </a:lnTo>
                  <a:lnTo>
                    <a:pt x="11181" y="7011"/>
                  </a:lnTo>
                  <a:lnTo>
                    <a:pt x="11250" y="6924"/>
                  </a:lnTo>
                  <a:lnTo>
                    <a:pt x="11285" y="6924"/>
                  </a:lnTo>
                  <a:lnTo>
                    <a:pt x="11250" y="6924"/>
                  </a:lnTo>
                  <a:lnTo>
                    <a:pt x="11285" y="6837"/>
                  </a:lnTo>
                  <a:lnTo>
                    <a:pt x="11354" y="6837"/>
                  </a:lnTo>
                  <a:lnTo>
                    <a:pt x="11423" y="6924"/>
                  </a:lnTo>
                  <a:lnTo>
                    <a:pt x="11354" y="6924"/>
                  </a:lnTo>
                  <a:lnTo>
                    <a:pt x="11354" y="7011"/>
                  </a:lnTo>
                  <a:lnTo>
                    <a:pt x="11354" y="6924"/>
                  </a:lnTo>
                  <a:lnTo>
                    <a:pt x="11423" y="6924"/>
                  </a:lnTo>
                  <a:lnTo>
                    <a:pt x="11423" y="7011"/>
                  </a:lnTo>
                  <a:lnTo>
                    <a:pt x="11562" y="7011"/>
                  </a:lnTo>
                  <a:lnTo>
                    <a:pt x="11562" y="7055"/>
                  </a:lnTo>
                  <a:lnTo>
                    <a:pt x="11631" y="7055"/>
                  </a:lnTo>
                  <a:lnTo>
                    <a:pt x="11700" y="7142"/>
                  </a:lnTo>
                  <a:lnTo>
                    <a:pt x="11735" y="7229"/>
                  </a:lnTo>
                  <a:lnTo>
                    <a:pt x="11735" y="7316"/>
                  </a:lnTo>
                  <a:lnTo>
                    <a:pt x="11804" y="7316"/>
                  </a:lnTo>
                  <a:lnTo>
                    <a:pt x="11804" y="7403"/>
                  </a:lnTo>
                  <a:lnTo>
                    <a:pt x="11735" y="7490"/>
                  </a:lnTo>
                  <a:lnTo>
                    <a:pt x="11804" y="7490"/>
                  </a:lnTo>
                  <a:lnTo>
                    <a:pt x="11804" y="7577"/>
                  </a:lnTo>
                  <a:lnTo>
                    <a:pt x="11873" y="7577"/>
                  </a:lnTo>
                  <a:lnTo>
                    <a:pt x="11942" y="7621"/>
                  </a:lnTo>
                  <a:lnTo>
                    <a:pt x="11942" y="7708"/>
                  </a:lnTo>
                  <a:lnTo>
                    <a:pt x="12012" y="7708"/>
                  </a:lnTo>
                  <a:lnTo>
                    <a:pt x="12012" y="7795"/>
                  </a:lnTo>
                  <a:lnTo>
                    <a:pt x="12012" y="7708"/>
                  </a:lnTo>
                  <a:lnTo>
                    <a:pt x="12081" y="7708"/>
                  </a:lnTo>
                  <a:lnTo>
                    <a:pt x="12081" y="7795"/>
                  </a:lnTo>
                  <a:lnTo>
                    <a:pt x="12150" y="7882"/>
                  </a:lnTo>
                  <a:lnTo>
                    <a:pt x="12012" y="7882"/>
                  </a:lnTo>
                  <a:lnTo>
                    <a:pt x="11942" y="7795"/>
                  </a:lnTo>
                  <a:lnTo>
                    <a:pt x="11942" y="7882"/>
                  </a:lnTo>
                  <a:lnTo>
                    <a:pt x="11873" y="7882"/>
                  </a:lnTo>
                  <a:lnTo>
                    <a:pt x="12012" y="7882"/>
                  </a:lnTo>
                  <a:lnTo>
                    <a:pt x="12012" y="7969"/>
                  </a:lnTo>
                  <a:lnTo>
                    <a:pt x="11942" y="7969"/>
                  </a:lnTo>
                  <a:lnTo>
                    <a:pt x="11804" y="8144"/>
                  </a:lnTo>
                  <a:lnTo>
                    <a:pt x="11873" y="8144"/>
                  </a:lnTo>
                  <a:lnTo>
                    <a:pt x="11804" y="8144"/>
                  </a:lnTo>
                  <a:lnTo>
                    <a:pt x="11942" y="8144"/>
                  </a:lnTo>
                  <a:lnTo>
                    <a:pt x="12012" y="8231"/>
                  </a:lnTo>
                  <a:lnTo>
                    <a:pt x="11942" y="8231"/>
                  </a:lnTo>
                  <a:lnTo>
                    <a:pt x="11942" y="8144"/>
                  </a:lnTo>
                  <a:lnTo>
                    <a:pt x="11942" y="8231"/>
                  </a:lnTo>
                  <a:lnTo>
                    <a:pt x="12081" y="8231"/>
                  </a:lnTo>
                  <a:lnTo>
                    <a:pt x="12150" y="8144"/>
                  </a:lnTo>
                  <a:lnTo>
                    <a:pt x="12219" y="8144"/>
                  </a:lnTo>
                  <a:lnTo>
                    <a:pt x="12150" y="8231"/>
                  </a:lnTo>
                  <a:lnTo>
                    <a:pt x="12392" y="8231"/>
                  </a:lnTo>
                  <a:lnTo>
                    <a:pt x="12392" y="8274"/>
                  </a:lnTo>
                  <a:lnTo>
                    <a:pt x="12254" y="8274"/>
                  </a:lnTo>
                  <a:lnTo>
                    <a:pt x="12254" y="8361"/>
                  </a:lnTo>
                  <a:lnTo>
                    <a:pt x="12150" y="8361"/>
                  </a:lnTo>
                  <a:lnTo>
                    <a:pt x="12150" y="8274"/>
                  </a:lnTo>
                  <a:lnTo>
                    <a:pt x="12150" y="8361"/>
                  </a:lnTo>
                  <a:lnTo>
                    <a:pt x="12254" y="8361"/>
                  </a:lnTo>
                  <a:lnTo>
                    <a:pt x="12254" y="8448"/>
                  </a:lnTo>
                  <a:lnTo>
                    <a:pt x="12323" y="8448"/>
                  </a:lnTo>
                  <a:lnTo>
                    <a:pt x="12323" y="8535"/>
                  </a:lnTo>
                  <a:lnTo>
                    <a:pt x="12392" y="8535"/>
                  </a:lnTo>
                  <a:lnTo>
                    <a:pt x="12392" y="8623"/>
                  </a:lnTo>
                  <a:lnTo>
                    <a:pt x="12323" y="8623"/>
                  </a:lnTo>
                  <a:lnTo>
                    <a:pt x="12392" y="8710"/>
                  </a:lnTo>
                  <a:lnTo>
                    <a:pt x="12392" y="8797"/>
                  </a:lnTo>
                  <a:lnTo>
                    <a:pt x="12323" y="8797"/>
                  </a:lnTo>
                  <a:lnTo>
                    <a:pt x="12323" y="8884"/>
                  </a:lnTo>
                  <a:lnTo>
                    <a:pt x="12392" y="8884"/>
                  </a:lnTo>
                  <a:lnTo>
                    <a:pt x="12392" y="8927"/>
                  </a:lnTo>
                  <a:lnTo>
                    <a:pt x="12462" y="8927"/>
                  </a:lnTo>
                  <a:lnTo>
                    <a:pt x="12462" y="8884"/>
                  </a:lnTo>
                  <a:lnTo>
                    <a:pt x="12531" y="8884"/>
                  </a:lnTo>
                  <a:lnTo>
                    <a:pt x="12531" y="8710"/>
                  </a:lnTo>
                  <a:lnTo>
                    <a:pt x="12600" y="8623"/>
                  </a:lnTo>
                  <a:lnTo>
                    <a:pt x="12531" y="8535"/>
                  </a:lnTo>
                  <a:lnTo>
                    <a:pt x="12600" y="8535"/>
                  </a:lnTo>
                  <a:lnTo>
                    <a:pt x="12600" y="8448"/>
                  </a:lnTo>
                  <a:lnTo>
                    <a:pt x="12669" y="8448"/>
                  </a:lnTo>
                  <a:lnTo>
                    <a:pt x="12669" y="8361"/>
                  </a:lnTo>
                  <a:lnTo>
                    <a:pt x="12704" y="8361"/>
                  </a:lnTo>
                  <a:lnTo>
                    <a:pt x="12773" y="8448"/>
                  </a:lnTo>
                  <a:lnTo>
                    <a:pt x="12842" y="8448"/>
                  </a:lnTo>
                  <a:lnTo>
                    <a:pt x="12842" y="8535"/>
                  </a:lnTo>
                  <a:lnTo>
                    <a:pt x="12912" y="8535"/>
                  </a:lnTo>
                  <a:lnTo>
                    <a:pt x="12946" y="8623"/>
                  </a:lnTo>
                  <a:lnTo>
                    <a:pt x="12946" y="8797"/>
                  </a:lnTo>
                  <a:lnTo>
                    <a:pt x="13015" y="8797"/>
                  </a:lnTo>
                  <a:lnTo>
                    <a:pt x="13015" y="8927"/>
                  </a:lnTo>
                  <a:lnTo>
                    <a:pt x="12946" y="8927"/>
                  </a:lnTo>
                  <a:lnTo>
                    <a:pt x="12912" y="8884"/>
                  </a:lnTo>
                  <a:lnTo>
                    <a:pt x="12912" y="9276"/>
                  </a:lnTo>
                  <a:lnTo>
                    <a:pt x="13015" y="9276"/>
                  </a:lnTo>
                  <a:lnTo>
                    <a:pt x="13015" y="9363"/>
                  </a:lnTo>
                  <a:lnTo>
                    <a:pt x="13085" y="9363"/>
                  </a:lnTo>
                  <a:lnTo>
                    <a:pt x="13085" y="9494"/>
                  </a:lnTo>
                  <a:lnTo>
                    <a:pt x="13223" y="9494"/>
                  </a:lnTo>
                  <a:lnTo>
                    <a:pt x="13223" y="9363"/>
                  </a:lnTo>
                  <a:lnTo>
                    <a:pt x="13292" y="9363"/>
                  </a:lnTo>
                  <a:lnTo>
                    <a:pt x="13292" y="9450"/>
                  </a:lnTo>
                  <a:lnTo>
                    <a:pt x="13362" y="9450"/>
                  </a:lnTo>
                  <a:lnTo>
                    <a:pt x="13362" y="9189"/>
                  </a:lnTo>
                  <a:lnTo>
                    <a:pt x="13431" y="9102"/>
                  </a:lnTo>
                  <a:lnTo>
                    <a:pt x="13465" y="9015"/>
                  </a:lnTo>
                  <a:lnTo>
                    <a:pt x="13465" y="8884"/>
                  </a:lnTo>
                  <a:lnTo>
                    <a:pt x="13535" y="8884"/>
                  </a:lnTo>
                  <a:lnTo>
                    <a:pt x="13535" y="8710"/>
                  </a:lnTo>
                  <a:lnTo>
                    <a:pt x="13604" y="8710"/>
                  </a:lnTo>
                  <a:lnTo>
                    <a:pt x="13604" y="8623"/>
                  </a:lnTo>
                  <a:lnTo>
                    <a:pt x="13535" y="8623"/>
                  </a:lnTo>
                  <a:lnTo>
                    <a:pt x="13604" y="8623"/>
                  </a:lnTo>
                  <a:lnTo>
                    <a:pt x="13604" y="8710"/>
                  </a:lnTo>
                  <a:lnTo>
                    <a:pt x="13673" y="8710"/>
                  </a:lnTo>
                  <a:lnTo>
                    <a:pt x="13673" y="8623"/>
                  </a:lnTo>
                  <a:lnTo>
                    <a:pt x="13742" y="8623"/>
                  </a:lnTo>
                  <a:lnTo>
                    <a:pt x="13742" y="8710"/>
                  </a:lnTo>
                  <a:lnTo>
                    <a:pt x="13742" y="8623"/>
                  </a:lnTo>
                  <a:lnTo>
                    <a:pt x="13673" y="8623"/>
                  </a:lnTo>
                  <a:lnTo>
                    <a:pt x="13673" y="8535"/>
                  </a:lnTo>
                  <a:lnTo>
                    <a:pt x="13742" y="8535"/>
                  </a:lnTo>
                  <a:lnTo>
                    <a:pt x="13673" y="8535"/>
                  </a:lnTo>
                  <a:lnTo>
                    <a:pt x="13812" y="8535"/>
                  </a:lnTo>
                  <a:lnTo>
                    <a:pt x="13742" y="8448"/>
                  </a:lnTo>
                  <a:lnTo>
                    <a:pt x="13673" y="8448"/>
                  </a:lnTo>
                  <a:lnTo>
                    <a:pt x="13604" y="8361"/>
                  </a:lnTo>
                  <a:lnTo>
                    <a:pt x="13604" y="8274"/>
                  </a:lnTo>
                  <a:lnTo>
                    <a:pt x="13535" y="8274"/>
                  </a:lnTo>
                  <a:lnTo>
                    <a:pt x="13535" y="8144"/>
                  </a:lnTo>
                  <a:lnTo>
                    <a:pt x="13604" y="8056"/>
                  </a:lnTo>
                  <a:lnTo>
                    <a:pt x="13604" y="8144"/>
                  </a:lnTo>
                  <a:lnTo>
                    <a:pt x="13604" y="8056"/>
                  </a:lnTo>
                  <a:lnTo>
                    <a:pt x="13535" y="8056"/>
                  </a:lnTo>
                  <a:lnTo>
                    <a:pt x="13673" y="8056"/>
                  </a:lnTo>
                  <a:lnTo>
                    <a:pt x="13673" y="8144"/>
                  </a:lnTo>
                  <a:lnTo>
                    <a:pt x="13742" y="8056"/>
                  </a:lnTo>
                  <a:lnTo>
                    <a:pt x="13950" y="8056"/>
                  </a:lnTo>
                  <a:lnTo>
                    <a:pt x="13950" y="8144"/>
                  </a:lnTo>
                  <a:lnTo>
                    <a:pt x="14400" y="8144"/>
                  </a:lnTo>
                  <a:lnTo>
                    <a:pt x="14400" y="8231"/>
                  </a:lnTo>
                  <a:lnTo>
                    <a:pt x="14331" y="8231"/>
                  </a:lnTo>
                  <a:lnTo>
                    <a:pt x="14331" y="8144"/>
                  </a:lnTo>
                  <a:lnTo>
                    <a:pt x="14262" y="8231"/>
                  </a:lnTo>
                  <a:lnTo>
                    <a:pt x="14331" y="8231"/>
                  </a:lnTo>
                  <a:lnTo>
                    <a:pt x="14262" y="8231"/>
                  </a:lnTo>
                  <a:lnTo>
                    <a:pt x="14400" y="8274"/>
                  </a:lnTo>
                  <a:lnTo>
                    <a:pt x="14400" y="8361"/>
                  </a:lnTo>
                  <a:lnTo>
                    <a:pt x="14573" y="8361"/>
                  </a:lnTo>
                  <a:lnTo>
                    <a:pt x="14573" y="8448"/>
                  </a:lnTo>
                  <a:lnTo>
                    <a:pt x="14504" y="8535"/>
                  </a:lnTo>
                  <a:lnTo>
                    <a:pt x="14435" y="8535"/>
                  </a:lnTo>
                  <a:lnTo>
                    <a:pt x="14435" y="8623"/>
                  </a:lnTo>
                  <a:lnTo>
                    <a:pt x="14435" y="8535"/>
                  </a:lnTo>
                  <a:lnTo>
                    <a:pt x="14504" y="8535"/>
                  </a:lnTo>
                  <a:lnTo>
                    <a:pt x="14504" y="8623"/>
                  </a:lnTo>
                  <a:lnTo>
                    <a:pt x="14642" y="8623"/>
                  </a:lnTo>
                  <a:lnTo>
                    <a:pt x="14642" y="8710"/>
                  </a:lnTo>
                  <a:lnTo>
                    <a:pt x="14573" y="8710"/>
                  </a:lnTo>
                  <a:lnTo>
                    <a:pt x="14504" y="8797"/>
                  </a:lnTo>
                  <a:lnTo>
                    <a:pt x="14435" y="8797"/>
                  </a:lnTo>
                  <a:lnTo>
                    <a:pt x="14435" y="8884"/>
                  </a:lnTo>
                  <a:lnTo>
                    <a:pt x="14435" y="8797"/>
                  </a:lnTo>
                  <a:lnTo>
                    <a:pt x="14331" y="8797"/>
                  </a:lnTo>
                  <a:lnTo>
                    <a:pt x="14331" y="8927"/>
                  </a:lnTo>
                  <a:lnTo>
                    <a:pt x="14400" y="8927"/>
                  </a:lnTo>
                  <a:lnTo>
                    <a:pt x="14400" y="9015"/>
                  </a:lnTo>
                  <a:lnTo>
                    <a:pt x="14400" y="8927"/>
                  </a:lnTo>
                  <a:lnTo>
                    <a:pt x="14435" y="8927"/>
                  </a:lnTo>
                  <a:lnTo>
                    <a:pt x="14435" y="9015"/>
                  </a:lnTo>
                  <a:lnTo>
                    <a:pt x="14400" y="9015"/>
                  </a:lnTo>
                  <a:lnTo>
                    <a:pt x="14400" y="9102"/>
                  </a:lnTo>
                  <a:lnTo>
                    <a:pt x="14435" y="9102"/>
                  </a:lnTo>
                  <a:lnTo>
                    <a:pt x="14435" y="9189"/>
                  </a:lnTo>
                  <a:lnTo>
                    <a:pt x="14504" y="9189"/>
                  </a:lnTo>
                  <a:lnTo>
                    <a:pt x="14504" y="9276"/>
                  </a:lnTo>
                  <a:lnTo>
                    <a:pt x="14573" y="9276"/>
                  </a:lnTo>
                  <a:lnTo>
                    <a:pt x="14642" y="9363"/>
                  </a:lnTo>
                  <a:lnTo>
                    <a:pt x="14573" y="9363"/>
                  </a:lnTo>
                  <a:lnTo>
                    <a:pt x="14573" y="9581"/>
                  </a:lnTo>
                  <a:lnTo>
                    <a:pt x="14435" y="9581"/>
                  </a:lnTo>
                  <a:lnTo>
                    <a:pt x="14435" y="9668"/>
                  </a:lnTo>
                  <a:lnTo>
                    <a:pt x="14400" y="9755"/>
                  </a:lnTo>
                  <a:lnTo>
                    <a:pt x="14331" y="9755"/>
                  </a:lnTo>
                  <a:lnTo>
                    <a:pt x="14331" y="9842"/>
                  </a:lnTo>
                  <a:lnTo>
                    <a:pt x="14192" y="9842"/>
                  </a:lnTo>
                  <a:lnTo>
                    <a:pt x="14192" y="9929"/>
                  </a:lnTo>
                  <a:lnTo>
                    <a:pt x="14054" y="9929"/>
                  </a:lnTo>
                  <a:lnTo>
                    <a:pt x="13985" y="9842"/>
                  </a:lnTo>
                  <a:lnTo>
                    <a:pt x="13950" y="9842"/>
                  </a:lnTo>
                  <a:lnTo>
                    <a:pt x="13950" y="9755"/>
                  </a:lnTo>
                  <a:lnTo>
                    <a:pt x="13985" y="9668"/>
                  </a:lnTo>
                  <a:lnTo>
                    <a:pt x="13950" y="9668"/>
                  </a:lnTo>
                  <a:lnTo>
                    <a:pt x="13950" y="9755"/>
                  </a:lnTo>
                  <a:lnTo>
                    <a:pt x="13881" y="9755"/>
                  </a:lnTo>
                  <a:lnTo>
                    <a:pt x="13881" y="9581"/>
                  </a:lnTo>
                  <a:lnTo>
                    <a:pt x="13673" y="9581"/>
                  </a:lnTo>
                  <a:lnTo>
                    <a:pt x="13673" y="9668"/>
                  </a:lnTo>
                  <a:lnTo>
                    <a:pt x="13742" y="9668"/>
                  </a:lnTo>
                  <a:lnTo>
                    <a:pt x="13742" y="9581"/>
                  </a:lnTo>
                  <a:lnTo>
                    <a:pt x="13812" y="9581"/>
                  </a:lnTo>
                  <a:lnTo>
                    <a:pt x="13812" y="9668"/>
                  </a:lnTo>
                  <a:lnTo>
                    <a:pt x="13742" y="9668"/>
                  </a:lnTo>
                  <a:lnTo>
                    <a:pt x="13812" y="9668"/>
                  </a:lnTo>
                  <a:lnTo>
                    <a:pt x="13881" y="9755"/>
                  </a:lnTo>
                  <a:lnTo>
                    <a:pt x="13950" y="9755"/>
                  </a:lnTo>
                  <a:lnTo>
                    <a:pt x="13950" y="9929"/>
                  </a:lnTo>
                  <a:lnTo>
                    <a:pt x="13985" y="9929"/>
                  </a:lnTo>
                  <a:lnTo>
                    <a:pt x="13985" y="10103"/>
                  </a:lnTo>
                  <a:lnTo>
                    <a:pt x="13950" y="10016"/>
                  </a:lnTo>
                  <a:lnTo>
                    <a:pt x="13881" y="10016"/>
                  </a:lnTo>
                  <a:lnTo>
                    <a:pt x="13881" y="9929"/>
                  </a:lnTo>
                  <a:lnTo>
                    <a:pt x="13812" y="9929"/>
                  </a:lnTo>
                  <a:lnTo>
                    <a:pt x="13812" y="10016"/>
                  </a:lnTo>
                  <a:lnTo>
                    <a:pt x="13881" y="10016"/>
                  </a:lnTo>
                  <a:lnTo>
                    <a:pt x="13881" y="10103"/>
                  </a:lnTo>
                  <a:lnTo>
                    <a:pt x="13812" y="10103"/>
                  </a:lnTo>
                  <a:lnTo>
                    <a:pt x="13812" y="10016"/>
                  </a:lnTo>
                  <a:lnTo>
                    <a:pt x="13604" y="10016"/>
                  </a:lnTo>
                  <a:lnTo>
                    <a:pt x="13604" y="9842"/>
                  </a:lnTo>
                  <a:lnTo>
                    <a:pt x="13292" y="9842"/>
                  </a:lnTo>
                  <a:lnTo>
                    <a:pt x="13292" y="10016"/>
                  </a:lnTo>
                  <a:lnTo>
                    <a:pt x="13465" y="10016"/>
                  </a:lnTo>
                  <a:lnTo>
                    <a:pt x="13465" y="10103"/>
                  </a:lnTo>
                  <a:lnTo>
                    <a:pt x="13431" y="10147"/>
                  </a:lnTo>
                  <a:lnTo>
                    <a:pt x="13362" y="10147"/>
                  </a:lnTo>
                  <a:lnTo>
                    <a:pt x="13362" y="10321"/>
                  </a:lnTo>
                  <a:lnTo>
                    <a:pt x="13223" y="10321"/>
                  </a:lnTo>
                  <a:lnTo>
                    <a:pt x="13223" y="10408"/>
                  </a:lnTo>
                  <a:close/>
                  <a:moveTo>
                    <a:pt x="7062" y="7708"/>
                  </a:moveTo>
                  <a:lnTo>
                    <a:pt x="7096" y="7795"/>
                  </a:lnTo>
                  <a:lnTo>
                    <a:pt x="7165" y="7795"/>
                  </a:lnTo>
                  <a:lnTo>
                    <a:pt x="7062" y="7795"/>
                  </a:lnTo>
                  <a:lnTo>
                    <a:pt x="7062" y="7708"/>
                  </a:lnTo>
                  <a:close/>
                  <a:moveTo>
                    <a:pt x="9692" y="8361"/>
                  </a:moveTo>
                  <a:lnTo>
                    <a:pt x="9692" y="8448"/>
                  </a:lnTo>
                  <a:lnTo>
                    <a:pt x="9623" y="8448"/>
                  </a:lnTo>
                  <a:lnTo>
                    <a:pt x="9623" y="8361"/>
                  </a:lnTo>
                  <a:lnTo>
                    <a:pt x="9692" y="8361"/>
                  </a:lnTo>
                  <a:close/>
                  <a:moveTo>
                    <a:pt x="18277" y="8927"/>
                  </a:moveTo>
                  <a:lnTo>
                    <a:pt x="18208" y="8927"/>
                  </a:lnTo>
                  <a:lnTo>
                    <a:pt x="18277" y="8927"/>
                  </a:lnTo>
                  <a:close/>
                  <a:moveTo>
                    <a:pt x="8065" y="9102"/>
                  </a:moveTo>
                  <a:lnTo>
                    <a:pt x="7996" y="9102"/>
                  </a:lnTo>
                  <a:lnTo>
                    <a:pt x="8065" y="9102"/>
                  </a:lnTo>
                  <a:close/>
                  <a:moveTo>
                    <a:pt x="18831" y="9276"/>
                  </a:moveTo>
                  <a:lnTo>
                    <a:pt x="18900" y="9276"/>
                  </a:lnTo>
                  <a:lnTo>
                    <a:pt x="18900" y="9363"/>
                  </a:lnTo>
                  <a:lnTo>
                    <a:pt x="18831" y="9363"/>
                  </a:lnTo>
                  <a:lnTo>
                    <a:pt x="18831" y="9276"/>
                  </a:lnTo>
                  <a:close/>
                  <a:moveTo>
                    <a:pt x="17238" y="11802"/>
                  </a:moveTo>
                  <a:lnTo>
                    <a:pt x="17308" y="11889"/>
                  </a:lnTo>
                  <a:lnTo>
                    <a:pt x="17377" y="11889"/>
                  </a:lnTo>
                  <a:lnTo>
                    <a:pt x="17308" y="11976"/>
                  </a:lnTo>
                  <a:lnTo>
                    <a:pt x="17169" y="11976"/>
                  </a:lnTo>
                  <a:lnTo>
                    <a:pt x="17169" y="11802"/>
                  </a:lnTo>
                  <a:lnTo>
                    <a:pt x="17100" y="11802"/>
                  </a:lnTo>
                  <a:lnTo>
                    <a:pt x="17238" y="11802"/>
                  </a:lnTo>
                  <a:close/>
                  <a:moveTo>
                    <a:pt x="18762" y="12977"/>
                  </a:moveTo>
                  <a:lnTo>
                    <a:pt x="18692" y="12977"/>
                  </a:lnTo>
                  <a:lnTo>
                    <a:pt x="18692" y="13065"/>
                  </a:lnTo>
                  <a:lnTo>
                    <a:pt x="18762" y="13065"/>
                  </a:lnTo>
                  <a:lnTo>
                    <a:pt x="18692" y="13065"/>
                  </a:lnTo>
                  <a:lnTo>
                    <a:pt x="18692" y="12977"/>
                  </a:lnTo>
                  <a:lnTo>
                    <a:pt x="18623" y="12977"/>
                  </a:lnTo>
                  <a:lnTo>
                    <a:pt x="18623" y="12934"/>
                  </a:lnTo>
                  <a:lnTo>
                    <a:pt x="18692" y="12934"/>
                  </a:lnTo>
                  <a:lnTo>
                    <a:pt x="18692" y="12977"/>
                  </a:lnTo>
                  <a:lnTo>
                    <a:pt x="18762" y="12977"/>
                  </a:lnTo>
                  <a:close/>
                  <a:moveTo>
                    <a:pt x="14919" y="13326"/>
                  </a:moveTo>
                  <a:lnTo>
                    <a:pt x="14919" y="13413"/>
                  </a:lnTo>
                  <a:lnTo>
                    <a:pt x="14850" y="13413"/>
                  </a:lnTo>
                  <a:lnTo>
                    <a:pt x="14850" y="13326"/>
                  </a:lnTo>
                  <a:lnTo>
                    <a:pt x="14919" y="13326"/>
                  </a:lnTo>
                  <a:close/>
                  <a:moveTo>
                    <a:pt x="19558" y="14850"/>
                  </a:moveTo>
                  <a:lnTo>
                    <a:pt x="19558" y="14806"/>
                  </a:lnTo>
                  <a:lnTo>
                    <a:pt x="19558" y="14850"/>
                  </a:lnTo>
                  <a:close/>
                  <a:moveTo>
                    <a:pt x="19419" y="14850"/>
                  </a:moveTo>
                  <a:lnTo>
                    <a:pt x="19488" y="14850"/>
                  </a:lnTo>
                  <a:lnTo>
                    <a:pt x="19558" y="14937"/>
                  </a:lnTo>
                  <a:lnTo>
                    <a:pt x="19488" y="14937"/>
                  </a:lnTo>
                  <a:lnTo>
                    <a:pt x="19488" y="14850"/>
                  </a:lnTo>
                  <a:lnTo>
                    <a:pt x="19419" y="14850"/>
                  </a:lnTo>
                  <a:close/>
                  <a:moveTo>
                    <a:pt x="2769" y="16505"/>
                  </a:moveTo>
                  <a:lnTo>
                    <a:pt x="2769" y="16418"/>
                  </a:lnTo>
                  <a:lnTo>
                    <a:pt x="2700" y="16418"/>
                  </a:lnTo>
                  <a:lnTo>
                    <a:pt x="2700" y="16244"/>
                  </a:lnTo>
                  <a:lnTo>
                    <a:pt x="2631" y="16244"/>
                  </a:lnTo>
                  <a:lnTo>
                    <a:pt x="2700" y="16244"/>
                  </a:lnTo>
                  <a:lnTo>
                    <a:pt x="2631" y="16244"/>
                  </a:lnTo>
                  <a:lnTo>
                    <a:pt x="2631" y="16156"/>
                  </a:lnTo>
                  <a:lnTo>
                    <a:pt x="2700" y="16156"/>
                  </a:lnTo>
                  <a:lnTo>
                    <a:pt x="2700" y="16244"/>
                  </a:lnTo>
                  <a:lnTo>
                    <a:pt x="2769" y="16331"/>
                  </a:lnTo>
                  <a:lnTo>
                    <a:pt x="2838" y="16331"/>
                  </a:lnTo>
                  <a:lnTo>
                    <a:pt x="2838" y="16505"/>
                  </a:lnTo>
                  <a:lnTo>
                    <a:pt x="2769" y="16505"/>
                  </a:lnTo>
                  <a:close/>
                  <a:moveTo>
                    <a:pt x="2908" y="16679"/>
                  </a:moveTo>
                  <a:lnTo>
                    <a:pt x="2908" y="16592"/>
                  </a:lnTo>
                  <a:lnTo>
                    <a:pt x="2977" y="16592"/>
                  </a:lnTo>
                  <a:lnTo>
                    <a:pt x="2977" y="16505"/>
                  </a:lnTo>
                  <a:lnTo>
                    <a:pt x="2908" y="16505"/>
                  </a:lnTo>
                  <a:lnTo>
                    <a:pt x="2977" y="16505"/>
                  </a:lnTo>
                  <a:lnTo>
                    <a:pt x="2977" y="16592"/>
                  </a:lnTo>
                  <a:lnTo>
                    <a:pt x="2908" y="16592"/>
                  </a:lnTo>
                  <a:lnTo>
                    <a:pt x="2908" y="16418"/>
                  </a:lnTo>
                  <a:lnTo>
                    <a:pt x="2977" y="16418"/>
                  </a:lnTo>
                  <a:lnTo>
                    <a:pt x="2977" y="16505"/>
                  </a:lnTo>
                  <a:lnTo>
                    <a:pt x="3046" y="16505"/>
                  </a:lnTo>
                  <a:lnTo>
                    <a:pt x="3046" y="16723"/>
                  </a:lnTo>
                  <a:lnTo>
                    <a:pt x="2977" y="16723"/>
                  </a:lnTo>
                  <a:lnTo>
                    <a:pt x="2977" y="16679"/>
                  </a:lnTo>
                  <a:lnTo>
                    <a:pt x="3046" y="16679"/>
                  </a:lnTo>
                  <a:lnTo>
                    <a:pt x="3046" y="16592"/>
                  </a:lnTo>
                  <a:lnTo>
                    <a:pt x="2977" y="16679"/>
                  </a:lnTo>
                  <a:lnTo>
                    <a:pt x="2977" y="16723"/>
                  </a:lnTo>
                  <a:lnTo>
                    <a:pt x="2908" y="16723"/>
                  </a:lnTo>
                  <a:lnTo>
                    <a:pt x="2908" y="16679"/>
                  </a:lnTo>
                  <a:close/>
                  <a:moveTo>
                    <a:pt x="2388" y="16984"/>
                  </a:moveTo>
                  <a:lnTo>
                    <a:pt x="2319" y="16897"/>
                  </a:lnTo>
                  <a:lnTo>
                    <a:pt x="2319" y="16810"/>
                  </a:lnTo>
                  <a:lnTo>
                    <a:pt x="2250" y="16810"/>
                  </a:lnTo>
                  <a:lnTo>
                    <a:pt x="2181" y="16723"/>
                  </a:lnTo>
                  <a:lnTo>
                    <a:pt x="2181" y="16679"/>
                  </a:lnTo>
                  <a:lnTo>
                    <a:pt x="2146" y="16679"/>
                  </a:lnTo>
                  <a:lnTo>
                    <a:pt x="2146" y="16592"/>
                  </a:lnTo>
                  <a:lnTo>
                    <a:pt x="2181" y="16592"/>
                  </a:lnTo>
                  <a:lnTo>
                    <a:pt x="2077" y="16592"/>
                  </a:lnTo>
                  <a:lnTo>
                    <a:pt x="2077" y="16505"/>
                  </a:lnTo>
                  <a:lnTo>
                    <a:pt x="2181" y="16505"/>
                  </a:lnTo>
                  <a:lnTo>
                    <a:pt x="2181" y="16418"/>
                  </a:lnTo>
                  <a:lnTo>
                    <a:pt x="2250" y="16418"/>
                  </a:lnTo>
                  <a:lnTo>
                    <a:pt x="2250" y="16505"/>
                  </a:lnTo>
                  <a:lnTo>
                    <a:pt x="2319" y="16592"/>
                  </a:lnTo>
                  <a:lnTo>
                    <a:pt x="2250" y="16592"/>
                  </a:lnTo>
                  <a:lnTo>
                    <a:pt x="2250" y="16505"/>
                  </a:lnTo>
                  <a:lnTo>
                    <a:pt x="2181" y="16505"/>
                  </a:lnTo>
                  <a:lnTo>
                    <a:pt x="2181" y="16592"/>
                  </a:lnTo>
                  <a:lnTo>
                    <a:pt x="2250" y="16592"/>
                  </a:lnTo>
                  <a:lnTo>
                    <a:pt x="2250" y="16679"/>
                  </a:lnTo>
                  <a:lnTo>
                    <a:pt x="2250" y="16592"/>
                  </a:lnTo>
                  <a:lnTo>
                    <a:pt x="2181" y="16592"/>
                  </a:lnTo>
                  <a:lnTo>
                    <a:pt x="2250" y="16679"/>
                  </a:lnTo>
                  <a:lnTo>
                    <a:pt x="2250" y="16723"/>
                  </a:lnTo>
                  <a:lnTo>
                    <a:pt x="2319" y="16723"/>
                  </a:lnTo>
                  <a:lnTo>
                    <a:pt x="2319" y="16810"/>
                  </a:lnTo>
                  <a:lnTo>
                    <a:pt x="2388" y="16810"/>
                  </a:lnTo>
                  <a:lnTo>
                    <a:pt x="2388" y="16897"/>
                  </a:lnTo>
                  <a:lnTo>
                    <a:pt x="2458" y="16897"/>
                  </a:lnTo>
                  <a:lnTo>
                    <a:pt x="2388" y="16984"/>
                  </a:lnTo>
                  <a:close/>
                  <a:moveTo>
                    <a:pt x="3150" y="16897"/>
                  </a:moveTo>
                  <a:lnTo>
                    <a:pt x="3150" y="16984"/>
                  </a:lnTo>
                  <a:lnTo>
                    <a:pt x="3115" y="16984"/>
                  </a:lnTo>
                  <a:lnTo>
                    <a:pt x="3115" y="16897"/>
                  </a:lnTo>
                  <a:lnTo>
                    <a:pt x="3150" y="16897"/>
                  </a:lnTo>
                  <a:close/>
                  <a:moveTo>
                    <a:pt x="3150" y="16984"/>
                  </a:moveTo>
                  <a:lnTo>
                    <a:pt x="3150" y="17158"/>
                  </a:lnTo>
                  <a:lnTo>
                    <a:pt x="3115" y="17071"/>
                  </a:lnTo>
                  <a:lnTo>
                    <a:pt x="3150" y="16984"/>
                  </a:lnTo>
                  <a:close/>
                  <a:moveTo>
                    <a:pt x="15300" y="174"/>
                  </a:moveTo>
                  <a:lnTo>
                    <a:pt x="15369" y="87"/>
                  </a:lnTo>
                  <a:lnTo>
                    <a:pt x="15404" y="174"/>
                  </a:lnTo>
                  <a:lnTo>
                    <a:pt x="15300" y="174"/>
                  </a:lnTo>
                  <a:close/>
                  <a:moveTo>
                    <a:pt x="12081" y="1089"/>
                  </a:moveTo>
                  <a:lnTo>
                    <a:pt x="12012" y="1089"/>
                  </a:lnTo>
                  <a:lnTo>
                    <a:pt x="12012" y="1002"/>
                  </a:lnTo>
                  <a:lnTo>
                    <a:pt x="12081" y="1002"/>
                  </a:lnTo>
                  <a:lnTo>
                    <a:pt x="12081" y="1089"/>
                  </a:lnTo>
                  <a:close/>
                  <a:moveTo>
                    <a:pt x="18208" y="1089"/>
                  </a:moveTo>
                  <a:lnTo>
                    <a:pt x="18138" y="1089"/>
                  </a:lnTo>
                  <a:lnTo>
                    <a:pt x="18138" y="1002"/>
                  </a:lnTo>
                  <a:lnTo>
                    <a:pt x="18277" y="1002"/>
                  </a:lnTo>
                  <a:lnTo>
                    <a:pt x="18277" y="1089"/>
                  </a:lnTo>
                  <a:lnTo>
                    <a:pt x="18208" y="1089"/>
                  </a:lnTo>
                  <a:close/>
                  <a:moveTo>
                    <a:pt x="11250" y="1655"/>
                  </a:moveTo>
                  <a:lnTo>
                    <a:pt x="11285" y="1655"/>
                  </a:lnTo>
                  <a:lnTo>
                    <a:pt x="11250" y="1655"/>
                  </a:lnTo>
                  <a:close/>
                  <a:moveTo>
                    <a:pt x="13465" y="2613"/>
                  </a:moveTo>
                  <a:lnTo>
                    <a:pt x="13673" y="2613"/>
                  </a:lnTo>
                  <a:lnTo>
                    <a:pt x="13673" y="2700"/>
                  </a:lnTo>
                  <a:lnTo>
                    <a:pt x="13465" y="2700"/>
                  </a:lnTo>
                  <a:lnTo>
                    <a:pt x="13431" y="2787"/>
                  </a:lnTo>
                  <a:lnTo>
                    <a:pt x="13362" y="2787"/>
                  </a:lnTo>
                  <a:lnTo>
                    <a:pt x="13362" y="2700"/>
                  </a:lnTo>
                  <a:lnTo>
                    <a:pt x="13431" y="2700"/>
                  </a:lnTo>
                  <a:lnTo>
                    <a:pt x="13431" y="2613"/>
                  </a:lnTo>
                  <a:lnTo>
                    <a:pt x="13465" y="2613"/>
                  </a:lnTo>
                  <a:close/>
                  <a:moveTo>
                    <a:pt x="16338" y="2874"/>
                  </a:moveTo>
                  <a:lnTo>
                    <a:pt x="16269" y="2874"/>
                  </a:lnTo>
                  <a:lnTo>
                    <a:pt x="16269" y="2787"/>
                  </a:lnTo>
                  <a:lnTo>
                    <a:pt x="16269" y="2874"/>
                  </a:lnTo>
                  <a:lnTo>
                    <a:pt x="16338" y="2874"/>
                  </a:lnTo>
                  <a:close/>
                  <a:moveTo>
                    <a:pt x="12946" y="3005"/>
                  </a:moveTo>
                  <a:lnTo>
                    <a:pt x="12912" y="3092"/>
                  </a:lnTo>
                  <a:lnTo>
                    <a:pt x="12912" y="3179"/>
                  </a:lnTo>
                  <a:lnTo>
                    <a:pt x="12912" y="3092"/>
                  </a:lnTo>
                  <a:lnTo>
                    <a:pt x="12842" y="3092"/>
                  </a:lnTo>
                  <a:lnTo>
                    <a:pt x="12912" y="3092"/>
                  </a:lnTo>
                  <a:lnTo>
                    <a:pt x="12912" y="3005"/>
                  </a:lnTo>
                  <a:lnTo>
                    <a:pt x="12946" y="3005"/>
                  </a:lnTo>
                  <a:close/>
                  <a:moveTo>
                    <a:pt x="9623" y="3179"/>
                  </a:moveTo>
                  <a:lnTo>
                    <a:pt x="9554" y="3179"/>
                  </a:lnTo>
                  <a:lnTo>
                    <a:pt x="9623" y="3179"/>
                  </a:lnTo>
                  <a:close/>
                  <a:moveTo>
                    <a:pt x="15473" y="3353"/>
                  </a:moveTo>
                  <a:lnTo>
                    <a:pt x="15542" y="3353"/>
                  </a:lnTo>
                  <a:lnTo>
                    <a:pt x="15542" y="3440"/>
                  </a:lnTo>
                  <a:lnTo>
                    <a:pt x="15473" y="3440"/>
                  </a:lnTo>
                  <a:lnTo>
                    <a:pt x="15473" y="3353"/>
                  </a:lnTo>
                  <a:close/>
                  <a:moveTo>
                    <a:pt x="13604" y="3571"/>
                  </a:moveTo>
                  <a:lnTo>
                    <a:pt x="13742" y="3571"/>
                  </a:lnTo>
                  <a:lnTo>
                    <a:pt x="13673" y="3658"/>
                  </a:lnTo>
                  <a:lnTo>
                    <a:pt x="13673" y="3571"/>
                  </a:lnTo>
                  <a:lnTo>
                    <a:pt x="13604" y="3571"/>
                  </a:lnTo>
                  <a:close/>
                  <a:moveTo>
                    <a:pt x="13950" y="4224"/>
                  </a:moveTo>
                  <a:lnTo>
                    <a:pt x="13985" y="4224"/>
                  </a:lnTo>
                  <a:lnTo>
                    <a:pt x="13950" y="4224"/>
                  </a:lnTo>
                  <a:close/>
                  <a:moveTo>
                    <a:pt x="9346" y="4311"/>
                  </a:moveTo>
                  <a:lnTo>
                    <a:pt x="9415" y="4398"/>
                  </a:lnTo>
                  <a:lnTo>
                    <a:pt x="9346" y="4485"/>
                  </a:lnTo>
                  <a:lnTo>
                    <a:pt x="8965" y="4485"/>
                  </a:lnTo>
                  <a:lnTo>
                    <a:pt x="8965" y="4398"/>
                  </a:lnTo>
                  <a:lnTo>
                    <a:pt x="9104" y="4398"/>
                  </a:lnTo>
                  <a:lnTo>
                    <a:pt x="9173" y="4311"/>
                  </a:lnTo>
                  <a:lnTo>
                    <a:pt x="9346" y="4311"/>
                  </a:lnTo>
                  <a:close/>
                  <a:moveTo>
                    <a:pt x="15231" y="4485"/>
                  </a:moveTo>
                  <a:lnTo>
                    <a:pt x="15162" y="4485"/>
                  </a:lnTo>
                  <a:lnTo>
                    <a:pt x="15162" y="4529"/>
                  </a:lnTo>
                  <a:lnTo>
                    <a:pt x="15231" y="4529"/>
                  </a:lnTo>
                  <a:lnTo>
                    <a:pt x="15231" y="4616"/>
                  </a:lnTo>
                  <a:lnTo>
                    <a:pt x="15162" y="4616"/>
                  </a:lnTo>
                  <a:lnTo>
                    <a:pt x="15162" y="4529"/>
                  </a:lnTo>
                  <a:lnTo>
                    <a:pt x="15092" y="4529"/>
                  </a:lnTo>
                  <a:lnTo>
                    <a:pt x="15092" y="4616"/>
                  </a:lnTo>
                  <a:lnTo>
                    <a:pt x="15023" y="4616"/>
                  </a:lnTo>
                  <a:lnTo>
                    <a:pt x="15023" y="4529"/>
                  </a:lnTo>
                  <a:lnTo>
                    <a:pt x="14954" y="4529"/>
                  </a:lnTo>
                  <a:lnTo>
                    <a:pt x="15023" y="4529"/>
                  </a:lnTo>
                  <a:lnTo>
                    <a:pt x="15092" y="4485"/>
                  </a:lnTo>
                  <a:lnTo>
                    <a:pt x="15162" y="4485"/>
                  </a:lnTo>
                  <a:lnTo>
                    <a:pt x="15162" y="4398"/>
                  </a:lnTo>
                  <a:lnTo>
                    <a:pt x="15231" y="4485"/>
                  </a:lnTo>
                  <a:close/>
                  <a:moveTo>
                    <a:pt x="4915" y="4529"/>
                  </a:moveTo>
                  <a:lnTo>
                    <a:pt x="4915" y="4616"/>
                  </a:lnTo>
                  <a:lnTo>
                    <a:pt x="4846" y="4616"/>
                  </a:lnTo>
                  <a:lnTo>
                    <a:pt x="4915" y="4616"/>
                  </a:lnTo>
                  <a:lnTo>
                    <a:pt x="4915" y="4529"/>
                  </a:lnTo>
                  <a:close/>
                  <a:moveTo>
                    <a:pt x="4535" y="4529"/>
                  </a:moveTo>
                  <a:lnTo>
                    <a:pt x="4604" y="4529"/>
                  </a:lnTo>
                  <a:lnTo>
                    <a:pt x="4535" y="4529"/>
                  </a:lnTo>
                  <a:close/>
                  <a:moveTo>
                    <a:pt x="9242" y="4529"/>
                  </a:moveTo>
                  <a:lnTo>
                    <a:pt x="9173" y="4616"/>
                  </a:lnTo>
                  <a:lnTo>
                    <a:pt x="9104" y="4616"/>
                  </a:lnTo>
                  <a:lnTo>
                    <a:pt x="9104" y="4529"/>
                  </a:lnTo>
                  <a:lnTo>
                    <a:pt x="9242" y="4529"/>
                  </a:lnTo>
                  <a:close/>
                  <a:moveTo>
                    <a:pt x="9935" y="4790"/>
                  </a:moveTo>
                  <a:lnTo>
                    <a:pt x="9935" y="4703"/>
                  </a:lnTo>
                  <a:lnTo>
                    <a:pt x="9865" y="4790"/>
                  </a:lnTo>
                  <a:lnTo>
                    <a:pt x="9796" y="4790"/>
                  </a:lnTo>
                  <a:lnTo>
                    <a:pt x="9796" y="4703"/>
                  </a:lnTo>
                  <a:lnTo>
                    <a:pt x="10004" y="4703"/>
                  </a:lnTo>
                  <a:lnTo>
                    <a:pt x="10004" y="4790"/>
                  </a:lnTo>
                  <a:lnTo>
                    <a:pt x="9935" y="4790"/>
                  </a:lnTo>
                  <a:close/>
                  <a:moveTo>
                    <a:pt x="14919" y="6489"/>
                  </a:moveTo>
                  <a:lnTo>
                    <a:pt x="14954" y="6576"/>
                  </a:lnTo>
                  <a:lnTo>
                    <a:pt x="14919" y="6576"/>
                  </a:lnTo>
                  <a:lnTo>
                    <a:pt x="14919" y="6489"/>
                  </a:lnTo>
                  <a:close/>
                  <a:moveTo>
                    <a:pt x="15023" y="6576"/>
                  </a:moveTo>
                  <a:lnTo>
                    <a:pt x="15092" y="6576"/>
                  </a:lnTo>
                  <a:lnTo>
                    <a:pt x="15092" y="6663"/>
                  </a:lnTo>
                  <a:lnTo>
                    <a:pt x="15023" y="6663"/>
                  </a:lnTo>
                  <a:lnTo>
                    <a:pt x="15023" y="6576"/>
                  </a:lnTo>
                  <a:close/>
                  <a:moveTo>
                    <a:pt x="15162" y="6576"/>
                  </a:moveTo>
                  <a:lnTo>
                    <a:pt x="15231" y="6576"/>
                  </a:lnTo>
                  <a:lnTo>
                    <a:pt x="15231" y="6663"/>
                  </a:lnTo>
                  <a:lnTo>
                    <a:pt x="15162" y="6663"/>
                  </a:lnTo>
                  <a:lnTo>
                    <a:pt x="15162" y="6576"/>
                  </a:lnTo>
                  <a:close/>
                  <a:moveTo>
                    <a:pt x="13431" y="6663"/>
                  </a:moveTo>
                  <a:lnTo>
                    <a:pt x="13465" y="6663"/>
                  </a:lnTo>
                  <a:lnTo>
                    <a:pt x="13465" y="6750"/>
                  </a:lnTo>
                  <a:lnTo>
                    <a:pt x="13465" y="6663"/>
                  </a:lnTo>
                  <a:lnTo>
                    <a:pt x="13431" y="6663"/>
                  </a:lnTo>
                  <a:close/>
                  <a:moveTo>
                    <a:pt x="11181" y="6924"/>
                  </a:moveTo>
                  <a:lnTo>
                    <a:pt x="11181" y="7011"/>
                  </a:lnTo>
                  <a:lnTo>
                    <a:pt x="11181" y="6924"/>
                  </a:lnTo>
                  <a:close/>
                  <a:moveTo>
                    <a:pt x="10835" y="7229"/>
                  </a:moveTo>
                  <a:lnTo>
                    <a:pt x="10904" y="7229"/>
                  </a:lnTo>
                  <a:lnTo>
                    <a:pt x="10904" y="7316"/>
                  </a:lnTo>
                  <a:lnTo>
                    <a:pt x="10835" y="7316"/>
                  </a:lnTo>
                  <a:lnTo>
                    <a:pt x="10835" y="7229"/>
                  </a:lnTo>
                  <a:close/>
                  <a:moveTo>
                    <a:pt x="5815" y="7621"/>
                  </a:moveTo>
                  <a:lnTo>
                    <a:pt x="5885" y="7621"/>
                  </a:lnTo>
                  <a:lnTo>
                    <a:pt x="5815" y="7621"/>
                  </a:lnTo>
                  <a:close/>
                  <a:moveTo>
                    <a:pt x="6092" y="7621"/>
                  </a:moveTo>
                  <a:lnTo>
                    <a:pt x="6023" y="7621"/>
                  </a:lnTo>
                  <a:lnTo>
                    <a:pt x="6092" y="7621"/>
                  </a:lnTo>
                  <a:close/>
                  <a:moveTo>
                    <a:pt x="10731" y="7969"/>
                  </a:moveTo>
                  <a:lnTo>
                    <a:pt x="10731" y="8056"/>
                  </a:lnTo>
                  <a:lnTo>
                    <a:pt x="10662" y="8056"/>
                  </a:lnTo>
                  <a:lnTo>
                    <a:pt x="10662" y="7969"/>
                  </a:lnTo>
                  <a:lnTo>
                    <a:pt x="10731" y="7969"/>
                  </a:lnTo>
                  <a:close/>
                  <a:moveTo>
                    <a:pt x="12150" y="8144"/>
                  </a:moveTo>
                  <a:lnTo>
                    <a:pt x="12081" y="8056"/>
                  </a:lnTo>
                  <a:lnTo>
                    <a:pt x="12150" y="8056"/>
                  </a:lnTo>
                  <a:lnTo>
                    <a:pt x="12150" y="8144"/>
                  </a:lnTo>
                  <a:close/>
                  <a:moveTo>
                    <a:pt x="10973" y="8231"/>
                  </a:moveTo>
                  <a:lnTo>
                    <a:pt x="10973" y="8274"/>
                  </a:lnTo>
                  <a:lnTo>
                    <a:pt x="10904" y="8274"/>
                  </a:lnTo>
                  <a:lnTo>
                    <a:pt x="10835" y="8231"/>
                  </a:lnTo>
                  <a:lnTo>
                    <a:pt x="10973" y="8231"/>
                  </a:lnTo>
                  <a:close/>
                  <a:moveTo>
                    <a:pt x="12462" y="8274"/>
                  </a:moveTo>
                  <a:lnTo>
                    <a:pt x="12392" y="8361"/>
                  </a:lnTo>
                  <a:lnTo>
                    <a:pt x="12392" y="8274"/>
                  </a:lnTo>
                  <a:lnTo>
                    <a:pt x="12462" y="8274"/>
                  </a:lnTo>
                  <a:close/>
                  <a:moveTo>
                    <a:pt x="1419" y="8361"/>
                  </a:moveTo>
                  <a:lnTo>
                    <a:pt x="1385" y="8361"/>
                  </a:lnTo>
                  <a:lnTo>
                    <a:pt x="1385" y="8274"/>
                  </a:lnTo>
                  <a:lnTo>
                    <a:pt x="1419" y="8274"/>
                  </a:lnTo>
                  <a:lnTo>
                    <a:pt x="1419" y="8361"/>
                  </a:lnTo>
                  <a:close/>
                  <a:moveTo>
                    <a:pt x="12323" y="8361"/>
                  </a:moveTo>
                  <a:lnTo>
                    <a:pt x="12323" y="8274"/>
                  </a:lnTo>
                  <a:lnTo>
                    <a:pt x="12392" y="8361"/>
                  </a:lnTo>
                  <a:lnTo>
                    <a:pt x="12323" y="8361"/>
                  </a:lnTo>
                  <a:close/>
                  <a:moveTo>
                    <a:pt x="10004" y="8448"/>
                  </a:moveTo>
                  <a:lnTo>
                    <a:pt x="10073" y="8535"/>
                  </a:lnTo>
                  <a:lnTo>
                    <a:pt x="10004" y="8535"/>
                  </a:lnTo>
                  <a:lnTo>
                    <a:pt x="10004" y="8448"/>
                  </a:lnTo>
                  <a:close/>
                  <a:moveTo>
                    <a:pt x="9935" y="8535"/>
                  </a:moveTo>
                  <a:lnTo>
                    <a:pt x="10004" y="8535"/>
                  </a:lnTo>
                  <a:lnTo>
                    <a:pt x="10004" y="8623"/>
                  </a:lnTo>
                  <a:lnTo>
                    <a:pt x="9935" y="8623"/>
                  </a:lnTo>
                  <a:lnTo>
                    <a:pt x="9935" y="8710"/>
                  </a:lnTo>
                  <a:lnTo>
                    <a:pt x="9865" y="8623"/>
                  </a:lnTo>
                  <a:lnTo>
                    <a:pt x="9865" y="8448"/>
                  </a:lnTo>
                  <a:lnTo>
                    <a:pt x="9935" y="8448"/>
                  </a:lnTo>
                  <a:lnTo>
                    <a:pt x="9935" y="8535"/>
                  </a:lnTo>
                  <a:close/>
                  <a:moveTo>
                    <a:pt x="12531" y="8535"/>
                  </a:moveTo>
                  <a:lnTo>
                    <a:pt x="12462" y="8535"/>
                  </a:lnTo>
                  <a:lnTo>
                    <a:pt x="12531" y="8535"/>
                  </a:lnTo>
                  <a:close/>
                  <a:moveTo>
                    <a:pt x="12531" y="8710"/>
                  </a:moveTo>
                  <a:lnTo>
                    <a:pt x="12462" y="8710"/>
                  </a:lnTo>
                  <a:lnTo>
                    <a:pt x="12462" y="8623"/>
                  </a:lnTo>
                  <a:lnTo>
                    <a:pt x="12531" y="8623"/>
                  </a:lnTo>
                  <a:lnTo>
                    <a:pt x="12531" y="8710"/>
                  </a:lnTo>
                  <a:close/>
                  <a:moveTo>
                    <a:pt x="17758" y="8623"/>
                  </a:moveTo>
                  <a:lnTo>
                    <a:pt x="17862" y="8623"/>
                  </a:lnTo>
                  <a:lnTo>
                    <a:pt x="17931" y="8710"/>
                  </a:lnTo>
                  <a:lnTo>
                    <a:pt x="17862" y="8710"/>
                  </a:lnTo>
                  <a:lnTo>
                    <a:pt x="17862" y="8623"/>
                  </a:lnTo>
                  <a:lnTo>
                    <a:pt x="17758" y="8623"/>
                  </a:lnTo>
                  <a:close/>
                  <a:moveTo>
                    <a:pt x="7408" y="8797"/>
                  </a:moveTo>
                  <a:lnTo>
                    <a:pt x="7338" y="8797"/>
                  </a:lnTo>
                  <a:lnTo>
                    <a:pt x="7408" y="8797"/>
                  </a:lnTo>
                  <a:close/>
                  <a:moveTo>
                    <a:pt x="14435" y="8884"/>
                  </a:moveTo>
                  <a:lnTo>
                    <a:pt x="14400" y="8884"/>
                  </a:lnTo>
                  <a:lnTo>
                    <a:pt x="14435" y="8884"/>
                  </a:lnTo>
                  <a:close/>
                  <a:moveTo>
                    <a:pt x="7235" y="8884"/>
                  </a:moveTo>
                  <a:lnTo>
                    <a:pt x="7235" y="8927"/>
                  </a:lnTo>
                  <a:lnTo>
                    <a:pt x="7165" y="8927"/>
                  </a:lnTo>
                  <a:lnTo>
                    <a:pt x="7165" y="8884"/>
                  </a:lnTo>
                  <a:lnTo>
                    <a:pt x="7235" y="8884"/>
                  </a:lnTo>
                  <a:close/>
                  <a:moveTo>
                    <a:pt x="7685" y="8927"/>
                  </a:moveTo>
                  <a:lnTo>
                    <a:pt x="7615" y="8927"/>
                  </a:lnTo>
                  <a:lnTo>
                    <a:pt x="7615" y="9015"/>
                  </a:lnTo>
                  <a:lnTo>
                    <a:pt x="7615" y="8927"/>
                  </a:lnTo>
                  <a:lnTo>
                    <a:pt x="7685" y="8927"/>
                  </a:lnTo>
                  <a:close/>
                  <a:moveTo>
                    <a:pt x="8965" y="8927"/>
                  </a:moveTo>
                  <a:lnTo>
                    <a:pt x="8965" y="9015"/>
                  </a:lnTo>
                  <a:lnTo>
                    <a:pt x="8896" y="9015"/>
                  </a:lnTo>
                  <a:lnTo>
                    <a:pt x="8896" y="8927"/>
                  </a:lnTo>
                  <a:lnTo>
                    <a:pt x="8965" y="8927"/>
                  </a:lnTo>
                  <a:close/>
                  <a:moveTo>
                    <a:pt x="7615" y="9015"/>
                  </a:moveTo>
                  <a:lnTo>
                    <a:pt x="7546" y="9015"/>
                  </a:lnTo>
                  <a:lnTo>
                    <a:pt x="7615" y="9015"/>
                  </a:lnTo>
                  <a:close/>
                  <a:moveTo>
                    <a:pt x="7754" y="9015"/>
                  </a:moveTo>
                  <a:lnTo>
                    <a:pt x="7754" y="9102"/>
                  </a:lnTo>
                  <a:lnTo>
                    <a:pt x="7754" y="9015"/>
                  </a:lnTo>
                  <a:lnTo>
                    <a:pt x="7685" y="9015"/>
                  </a:lnTo>
                  <a:lnTo>
                    <a:pt x="7754" y="9015"/>
                  </a:lnTo>
                  <a:close/>
                  <a:moveTo>
                    <a:pt x="7996" y="9102"/>
                  </a:moveTo>
                  <a:lnTo>
                    <a:pt x="7927" y="9102"/>
                  </a:lnTo>
                  <a:lnTo>
                    <a:pt x="7996" y="9102"/>
                  </a:lnTo>
                  <a:close/>
                  <a:moveTo>
                    <a:pt x="10731" y="9189"/>
                  </a:moveTo>
                  <a:lnTo>
                    <a:pt x="10731" y="9276"/>
                  </a:lnTo>
                  <a:lnTo>
                    <a:pt x="10662" y="9276"/>
                  </a:lnTo>
                  <a:lnTo>
                    <a:pt x="10662" y="9189"/>
                  </a:lnTo>
                  <a:lnTo>
                    <a:pt x="10731" y="9189"/>
                  </a:lnTo>
                  <a:close/>
                  <a:moveTo>
                    <a:pt x="8065" y="9363"/>
                  </a:moveTo>
                  <a:lnTo>
                    <a:pt x="8065" y="9276"/>
                  </a:lnTo>
                  <a:lnTo>
                    <a:pt x="8065" y="9363"/>
                  </a:lnTo>
                  <a:close/>
                  <a:moveTo>
                    <a:pt x="8065" y="9363"/>
                  </a:moveTo>
                  <a:lnTo>
                    <a:pt x="7996" y="9363"/>
                  </a:lnTo>
                  <a:lnTo>
                    <a:pt x="7996" y="9276"/>
                  </a:lnTo>
                  <a:lnTo>
                    <a:pt x="8065" y="9276"/>
                  </a:lnTo>
                  <a:lnTo>
                    <a:pt x="8065" y="9363"/>
                  </a:lnTo>
                  <a:close/>
                  <a:moveTo>
                    <a:pt x="18969" y="9450"/>
                  </a:moveTo>
                  <a:lnTo>
                    <a:pt x="18900" y="9450"/>
                  </a:lnTo>
                  <a:lnTo>
                    <a:pt x="18969" y="9450"/>
                  </a:lnTo>
                  <a:close/>
                  <a:moveTo>
                    <a:pt x="11181" y="9450"/>
                  </a:moveTo>
                  <a:lnTo>
                    <a:pt x="11181" y="9494"/>
                  </a:lnTo>
                  <a:lnTo>
                    <a:pt x="11112" y="9494"/>
                  </a:lnTo>
                  <a:lnTo>
                    <a:pt x="11112" y="9450"/>
                  </a:lnTo>
                  <a:lnTo>
                    <a:pt x="11181" y="9450"/>
                  </a:lnTo>
                  <a:close/>
                  <a:moveTo>
                    <a:pt x="8204" y="9494"/>
                  </a:moveTo>
                  <a:lnTo>
                    <a:pt x="8204" y="9581"/>
                  </a:lnTo>
                  <a:lnTo>
                    <a:pt x="8204" y="9494"/>
                  </a:lnTo>
                  <a:close/>
                  <a:moveTo>
                    <a:pt x="19108" y="9581"/>
                  </a:moveTo>
                  <a:lnTo>
                    <a:pt x="19038" y="9581"/>
                  </a:lnTo>
                  <a:lnTo>
                    <a:pt x="19108" y="9581"/>
                  </a:lnTo>
                  <a:close/>
                  <a:moveTo>
                    <a:pt x="8135" y="9581"/>
                  </a:moveTo>
                  <a:lnTo>
                    <a:pt x="8135" y="9668"/>
                  </a:lnTo>
                  <a:lnTo>
                    <a:pt x="8065" y="9668"/>
                  </a:lnTo>
                  <a:lnTo>
                    <a:pt x="8135" y="9581"/>
                  </a:lnTo>
                  <a:close/>
                  <a:moveTo>
                    <a:pt x="19281" y="10016"/>
                  </a:moveTo>
                  <a:lnTo>
                    <a:pt x="19212" y="10016"/>
                  </a:lnTo>
                  <a:lnTo>
                    <a:pt x="19281" y="10016"/>
                  </a:lnTo>
                  <a:close/>
                  <a:moveTo>
                    <a:pt x="16512" y="10887"/>
                  </a:moveTo>
                  <a:lnTo>
                    <a:pt x="16512" y="10974"/>
                  </a:lnTo>
                  <a:lnTo>
                    <a:pt x="16442" y="10974"/>
                  </a:lnTo>
                  <a:lnTo>
                    <a:pt x="16512" y="10887"/>
                  </a:lnTo>
                  <a:lnTo>
                    <a:pt x="16442" y="10887"/>
                  </a:lnTo>
                  <a:lnTo>
                    <a:pt x="16512" y="10887"/>
                  </a:lnTo>
                  <a:close/>
                  <a:moveTo>
                    <a:pt x="16338" y="10887"/>
                  </a:moveTo>
                  <a:lnTo>
                    <a:pt x="16338" y="10974"/>
                  </a:lnTo>
                  <a:lnTo>
                    <a:pt x="16408" y="10974"/>
                  </a:lnTo>
                  <a:lnTo>
                    <a:pt x="16338" y="10974"/>
                  </a:lnTo>
                  <a:lnTo>
                    <a:pt x="16338" y="10887"/>
                  </a:lnTo>
                  <a:close/>
                  <a:moveTo>
                    <a:pt x="18623" y="10974"/>
                  </a:moveTo>
                  <a:lnTo>
                    <a:pt x="18623" y="11061"/>
                  </a:lnTo>
                  <a:lnTo>
                    <a:pt x="18623" y="10974"/>
                  </a:lnTo>
                  <a:lnTo>
                    <a:pt x="18588" y="10974"/>
                  </a:lnTo>
                  <a:lnTo>
                    <a:pt x="18623" y="10974"/>
                  </a:lnTo>
                  <a:close/>
                  <a:moveTo>
                    <a:pt x="16442" y="10974"/>
                  </a:moveTo>
                  <a:lnTo>
                    <a:pt x="16442" y="11061"/>
                  </a:lnTo>
                  <a:lnTo>
                    <a:pt x="16442" y="10974"/>
                  </a:lnTo>
                  <a:close/>
                  <a:moveTo>
                    <a:pt x="18588" y="10974"/>
                  </a:moveTo>
                  <a:lnTo>
                    <a:pt x="18623" y="11061"/>
                  </a:lnTo>
                  <a:lnTo>
                    <a:pt x="18588" y="11061"/>
                  </a:lnTo>
                  <a:lnTo>
                    <a:pt x="18588" y="10974"/>
                  </a:lnTo>
                  <a:close/>
                  <a:moveTo>
                    <a:pt x="18692" y="11235"/>
                  </a:moveTo>
                  <a:lnTo>
                    <a:pt x="18692" y="11323"/>
                  </a:lnTo>
                  <a:lnTo>
                    <a:pt x="18762" y="11323"/>
                  </a:lnTo>
                  <a:lnTo>
                    <a:pt x="18762" y="11366"/>
                  </a:lnTo>
                  <a:lnTo>
                    <a:pt x="18692" y="11366"/>
                  </a:lnTo>
                  <a:lnTo>
                    <a:pt x="18692" y="11323"/>
                  </a:lnTo>
                  <a:lnTo>
                    <a:pt x="18623" y="11323"/>
                  </a:lnTo>
                  <a:lnTo>
                    <a:pt x="18623" y="11235"/>
                  </a:lnTo>
                  <a:lnTo>
                    <a:pt x="18692" y="11235"/>
                  </a:lnTo>
                  <a:close/>
                  <a:moveTo>
                    <a:pt x="18762" y="11235"/>
                  </a:moveTo>
                  <a:lnTo>
                    <a:pt x="18762" y="11323"/>
                  </a:lnTo>
                  <a:lnTo>
                    <a:pt x="18762" y="11235"/>
                  </a:lnTo>
                  <a:close/>
                  <a:moveTo>
                    <a:pt x="18831" y="11323"/>
                  </a:moveTo>
                  <a:lnTo>
                    <a:pt x="18831" y="11366"/>
                  </a:lnTo>
                  <a:lnTo>
                    <a:pt x="18762" y="11366"/>
                  </a:lnTo>
                  <a:lnTo>
                    <a:pt x="18762" y="11323"/>
                  </a:lnTo>
                  <a:lnTo>
                    <a:pt x="18831" y="11323"/>
                  </a:lnTo>
                  <a:close/>
                  <a:moveTo>
                    <a:pt x="18762" y="11366"/>
                  </a:moveTo>
                  <a:lnTo>
                    <a:pt x="18831" y="11366"/>
                  </a:lnTo>
                  <a:lnTo>
                    <a:pt x="18831" y="11453"/>
                  </a:lnTo>
                  <a:lnTo>
                    <a:pt x="18762" y="11453"/>
                  </a:lnTo>
                  <a:lnTo>
                    <a:pt x="18762" y="11366"/>
                  </a:lnTo>
                  <a:close/>
                  <a:moveTo>
                    <a:pt x="12323" y="11366"/>
                  </a:moveTo>
                  <a:lnTo>
                    <a:pt x="12323" y="11453"/>
                  </a:lnTo>
                  <a:lnTo>
                    <a:pt x="12254" y="11453"/>
                  </a:lnTo>
                  <a:lnTo>
                    <a:pt x="12254" y="11366"/>
                  </a:lnTo>
                  <a:lnTo>
                    <a:pt x="12323" y="11366"/>
                  </a:lnTo>
                  <a:close/>
                  <a:moveTo>
                    <a:pt x="15404" y="11889"/>
                  </a:moveTo>
                  <a:lnTo>
                    <a:pt x="15473" y="11889"/>
                  </a:lnTo>
                  <a:lnTo>
                    <a:pt x="15473" y="11976"/>
                  </a:lnTo>
                  <a:lnTo>
                    <a:pt x="15404" y="11976"/>
                  </a:lnTo>
                  <a:lnTo>
                    <a:pt x="15404" y="11889"/>
                  </a:lnTo>
                  <a:close/>
                  <a:moveTo>
                    <a:pt x="11942" y="12019"/>
                  </a:moveTo>
                  <a:lnTo>
                    <a:pt x="11873" y="12019"/>
                  </a:lnTo>
                  <a:lnTo>
                    <a:pt x="11942" y="12019"/>
                  </a:lnTo>
                  <a:close/>
                  <a:moveTo>
                    <a:pt x="18450" y="12281"/>
                  </a:moveTo>
                  <a:lnTo>
                    <a:pt x="18450" y="12324"/>
                  </a:lnTo>
                  <a:lnTo>
                    <a:pt x="18381" y="12324"/>
                  </a:lnTo>
                  <a:lnTo>
                    <a:pt x="18381" y="12281"/>
                  </a:lnTo>
                  <a:lnTo>
                    <a:pt x="18450" y="12281"/>
                  </a:lnTo>
                  <a:close/>
                  <a:moveTo>
                    <a:pt x="18831" y="13239"/>
                  </a:moveTo>
                  <a:lnTo>
                    <a:pt x="18831" y="13326"/>
                  </a:lnTo>
                  <a:lnTo>
                    <a:pt x="18762" y="13326"/>
                  </a:lnTo>
                  <a:lnTo>
                    <a:pt x="18831" y="13239"/>
                  </a:lnTo>
                  <a:close/>
                  <a:moveTo>
                    <a:pt x="19350" y="14458"/>
                  </a:moveTo>
                  <a:lnTo>
                    <a:pt x="19350" y="14371"/>
                  </a:lnTo>
                  <a:lnTo>
                    <a:pt x="19419" y="14371"/>
                  </a:lnTo>
                  <a:lnTo>
                    <a:pt x="19350" y="14458"/>
                  </a:lnTo>
                  <a:close/>
                  <a:moveTo>
                    <a:pt x="19419" y="14371"/>
                  </a:moveTo>
                  <a:lnTo>
                    <a:pt x="19419" y="14458"/>
                  </a:lnTo>
                  <a:lnTo>
                    <a:pt x="19350" y="14458"/>
                  </a:lnTo>
                  <a:lnTo>
                    <a:pt x="19419" y="14458"/>
                  </a:lnTo>
                  <a:lnTo>
                    <a:pt x="19419" y="14371"/>
                  </a:lnTo>
                  <a:close/>
                  <a:moveTo>
                    <a:pt x="14954" y="14719"/>
                  </a:moveTo>
                  <a:lnTo>
                    <a:pt x="14954" y="14806"/>
                  </a:lnTo>
                  <a:lnTo>
                    <a:pt x="14954" y="14719"/>
                  </a:lnTo>
                  <a:close/>
                  <a:moveTo>
                    <a:pt x="19592" y="15198"/>
                  </a:moveTo>
                  <a:lnTo>
                    <a:pt x="19662" y="15198"/>
                  </a:lnTo>
                  <a:lnTo>
                    <a:pt x="19592" y="15198"/>
                  </a:lnTo>
                  <a:close/>
                  <a:moveTo>
                    <a:pt x="20319" y="15677"/>
                  </a:moveTo>
                  <a:lnTo>
                    <a:pt x="20319" y="15765"/>
                  </a:lnTo>
                  <a:lnTo>
                    <a:pt x="20250" y="15765"/>
                  </a:lnTo>
                  <a:lnTo>
                    <a:pt x="20250" y="15677"/>
                  </a:lnTo>
                  <a:lnTo>
                    <a:pt x="20319" y="15677"/>
                  </a:lnTo>
                  <a:close/>
                  <a:moveTo>
                    <a:pt x="2596" y="15677"/>
                  </a:moveTo>
                  <a:lnTo>
                    <a:pt x="2596" y="15765"/>
                  </a:lnTo>
                  <a:lnTo>
                    <a:pt x="2527" y="15765"/>
                  </a:lnTo>
                  <a:lnTo>
                    <a:pt x="2596" y="15677"/>
                  </a:lnTo>
                  <a:close/>
                  <a:moveTo>
                    <a:pt x="20838" y="16331"/>
                  </a:moveTo>
                  <a:lnTo>
                    <a:pt x="20908" y="16331"/>
                  </a:lnTo>
                  <a:lnTo>
                    <a:pt x="20838" y="16418"/>
                  </a:lnTo>
                  <a:lnTo>
                    <a:pt x="20838" y="16331"/>
                  </a:lnTo>
                  <a:close/>
                  <a:moveTo>
                    <a:pt x="3046" y="16679"/>
                  </a:moveTo>
                  <a:lnTo>
                    <a:pt x="3115" y="16679"/>
                  </a:lnTo>
                  <a:lnTo>
                    <a:pt x="3046" y="16723"/>
                  </a:lnTo>
                  <a:lnTo>
                    <a:pt x="3046" y="16679"/>
                  </a:lnTo>
                  <a:close/>
                  <a:moveTo>
                    <a:pt x="3150" y="16897"/>
                  </a:moveTo>
                  <a:lnTo>
                    <a:pt x="3219" y="16897"/>
                  </a:lnTo>
                  <a:lnTo>
                    <a:pt x="3150" y="16897"/>
                  </a:lnTo>
                  <a:close/>
                  <a:moveTo>
                    <a:pt x="3115" y="16984"/>
                  </a:moveTo>
                  <a:lnTo>
                    <a:pt x="3115" y="16897"/>
                  </a:lnTo>
                  <a:lnTo>
                    <a:pt x="3115" y="16984"/>
                  </a:lnTo>
                  <a:close/>
                  <a:moveTo>
                    <a:pt x="3150" y="16984"/>
                  </a:moveTo>
                  <a:lnTo>
                    <a:pt x="3219" y="16984"/>
                  </a:lnTo>
                  <a:lnTo>
                    <a:pt x="3150" y="16984"/>
                  </a:lnTo>
                  <a:close/>
                  <a:moveTo>
                    <a:pt x="3496" y="17550"/>
                  </a:moveTo>
                  <a:lnTo>
                    <a:pt x="3427" y="17550"/>
                  </a:lnTo>
                  <a:lnTo>
                    <a:pt x="3496" y="17550"/>
                  </a:lnTo>
                  <a:close/>
                  <a:moveTo>
                    <a:pt x="20977" y="17550"/>
                  </a:moveTo>
                  <a:lnTo>
                    <a:pt x="20908" y="17637"/>
                  </a:lnTo>
                  <a:lnTo>
                    <a:pt x="20908" y="17550"/>
                  </a:lnTo>
                  <a:lnTo>
                    <a:pt x="20977" y="17550"/>
                  </a:lnTo>
                  <a:close/>
                  <a:moveTo>
                    <a:pt x="3427" y="17637"/>
                  </a:moveTo>
                  <a:lnTo>
                    <a:pt x="3496" y="17637"/>
                  </a:lnTo>
                  <a:lnTo>
                    <a:pt x="3427" y="17637"/>
                  </a:lnTo>
                  <a:close/>
                  <a:moveTo>
                    <a:pt x="3635" y="17637"/>
                  </a:moveTo>
                  <a:lnTo>
                    <a:pt x="3635" y="17724"/>
                  </a:lnTo>
                  <a:lnTo>
                    <a:pt x="3565" y="17724"/>
                  </a:lnTo>
                  <a:lnTo>
                    <a:pt x="3635" y="17637"/>
                  </a:lnTo>
                  <a:close/>
                  <a:moveTo>
                    <a:pt x="3808" y="17724"/>
                  </a:moveTo>
                  <a:lnTo>
                    <a:pt x="3808" y="17811"/>
                  </a:lnTo>
                  <a:lnTo>
                    <a:pt x="3808" y="17724"/>
                  </a:lnTo>
                  <a:close/>
                  <a:moveTo>
                    <a:pt x="3877" y="17724"/>
                  </a:moveTo>
                  <a:lnTo>
                    <a:pt x="3877" y="17811"/>
                  </a:lnTo>
                  <a:lnTo>
                    <a:pt x="3808" y="17811"/>
                  </a:lnTo>
                  <a:lnTo>
                    <a:pt x="3877" y="17724"/>
                  </a:lnTo>
                  <a:close/>
                  <a:moveTo>
                    <a:pt x="4015" y="17811"/>
                  </a:moveTo>
                  <a:lnTo>
                    <a:pt x="4015" y="17898"/>
                  </a:lnTo>
                  <a:lnTo>
                    <a:pt x="3946" y="17811"/>
                  </a:lnTo>
                  <a:lnTo>
                    <a:pt x="4015" y="17811"/>
                  </a:lnTo>
                  <a:close/>
                  <a:moveTo>
                    <a:pt x="3946" y="17811"/>
                  </a:moveTo>
                  <a:lnTo>
                    <a:pt x="4015" y="17898"/>
                  </a:lnTo>
                  <a:lnTo>
                    <a:pt x="3946" y="17898"/>
                  </a:lnTo>
                  <a:lnTo>
                    <a:pt x="3946" y="17811"/>
                  </a:lnTo>
                  <a:close/>
                  <a:moveTo>
                    <a:pt x="3946" y="17811"/>
                  </a:moveTo>
                  <a:lnTo>
                    <a:pt x="3946" y="17898"/>
                  </a:lnTo>
                  <a:lnTo>
                    <a:pt x="3877" y="17898"/>
                  </a:lnTo>
                  <a:lnTo>
                    <a:pt x="3946" y="17898"/>
                  </a:lnTo>
                  <a:lnTo>
                    <a:pt x="3946" y="17811"/>
                  </a:lnTo>
                  <a:close/>
                  <a:moveTo>
                    <a:pt x="4119" y="18029"/>
                  </a:moveTo>
                  <a:lnTo>
                    <a:pt x="4119" y="18116"/>
                  </a:lnTo>
                  <a:lnTo>
                    <a:pt x="4119" y="18029"/>
                  </a:lnTo>
                  <a:close/>
                  <a:moveTo>
                    <a:pt x="21288" y="18029"/>
                  </a:moveTo>
                  <a:lnTo>
                    <a:pt x="21288" y="18116"/>
                  </a:lnTo>
                  <a:lnTo>
                    <a:pt x="21219" y="18116"/>
                  </a:lnTo>
                  <a:lnTo>
                    <a:pt x="21219" y="18029"/>
                  </a:lnTo>
                  <a:lnTo>
                    <a:pt x="21288" y="18029"/>
                  </a:lnTo>
                  <a:close/>
                  <a:moveTo>
                    <a:pt x="21150" y="18116"/>
                  </a:moveTo>
                  <a:lnTo>
                    <a:pt x="21081" y="18203"/>
                  </a:lnTo>
                  <a:lnTo>
                    <a:pt x="21081" y="18116"/>
                  </a:lnTo>
                  <a:lnTo>
                    <a:pt x="21150" y="18116"/>
                  </a:lnTo>
                  <a:close/>
                  <a:moveTo>
                    <a:pt x="4327" y="18116"/>
                  </a:moveTo>
                  <a:lnTo>
                    <a:pt x="4327" y="18203"/>
                  </a:lnTo>
                  <a:lnTo>
                    <a:pt x="4258" y="18203"/>
                  </a:lnTo>
                  <a:lnTo>
                    <a:pt x="4327" y="18203"/>
                  </a:lnTo>
                  <a:lnTo>
                    <a:pt x="4327" y="18116"/>
                  </a:lnTo>
                  <a:close/>
                  <a:moveTo>
                    <a:pt x="3669" y="18290"/>
                  </a:moveTo>
                  <a:lnTo>
                    <a:pt x="3738" y="18290"/>
                  </a:lnTo>
                  <a:lnTo>
                    <a:pt x="3738" y="18377"/>
                  </a:lnTo>
                  <a:lnTo>
                    <a:pt x="3669" y="18377"/>
                  </a:lnTo>
                  <a:lnTo>
                    <a:pt x="3669" y="18290"/>
                  </a:lnTo>
                  <a:close/>
                  <a:moveTo>
                    <a:pt x="21427" y="18769"/>
                  </a:moveTo>
                  <a:lnTo>
                    <a:pt x="21358" y="18769"/>
                  </a:lnTo>
                  <a:lnTo>
                    <a:pt x="21427" y="18769"/>
                  </a:lnTo>
                  <a:close/>
                  <a:moveTo>
                    <a:pt x="20838" y="19031"/>
                  </a:moveTo>
                  <a:lnTo>
                    <a:pt x="20769" y="19031"/>
                  </a:lnTo>
                  <a:lnTo>
                    <a:pt x="20838" y="19031"/>
                  </a:lnTo>
                  <a:close/>
                  <a:moveTo>
                    <a:pt x="21288" y="19031"/>
                  </a:moveTo>
                  <a:lnTo>
                    <a:pt x="21219" y="19031"/>
                  </a:lnTo>
                  <a:lnTo>
                    <a:pt x="21219" y="19118"/>
                  </a:lnTo>
                  <a:lnTo>
                    <a:pt x="21219" y="19031"/>
                  </a:lnTo>
                  <a:lnTo>
                    <a:pt x="21288" y="19031"/>
                  </a:lnTo>
                  <a:close/>
                  <a:moveTo>
                    <a:pt x="12773" y="3179"/>
                  </a:moveTo>
                  <a:lnTo>
                    <a:pt x="12669" y="3179"/>
                  </a:lnTo>
                  <a:lnTo>
                    <a:pt x="12669" y="3092"/>
                  </a:lnTo>
                  <a:lnTo>
                    <a:pt x="12600" y="3005"/>
                  </a:lnTo>
                  <a:lnTo>
                    <a:pt x="12531" y="3005"/>
                  </a:lnTo>
                  <a:lnTo>
                    <a:pt x="12531" y="2961"/>
                  </a:lnTo>
                  <a:lnTo>
                    <a:pt x="12462" y="2961"/>
                  </a:lnTo>
                  <a:lnTo>
                    <a:pt x="12462" y="3005"/>
                  </a:lnTo>
                  <a:lnTo>
                    <a:pt x="12531" y="3005"/>
                  </a:lnTo>
                  <a:lnTo>
                    <a:pt x="12531" y="3092"/>
                  </a:lnTo>
                  <a:lnTo>
                    <a:pt x="12600" y="3092"/>
                  </a:lnTo>
                  <a:lnTo>
                    <a:pt x="12669" y="3179"/>
                  </a:lnTo>
                  <a:lnTo>
                    <a:pt x="12531" y="3179"/>
                  </a:lnTo>
                  <a:lnTo>
                    <a:pt x="12531" y="3092"/>
                  </a:lnTo>
                  <a:lnTo>
                    <a:pt x="12392" y="3092"/>
                  </a:lnTo>
                  <a:lnTo>
                    <a:pt x="12392" y="3179"/>
                  </a:lnTo>
                  <a:lnTo>
                    <a:pt x="11942" y="3179"/>
                  </a:lnTo>
                  <a:lnTo>
                    <a:pt x="11942" y="3092"/>
                  </a:lnTo>
                  <a:lnTo>
                    <a:pt x="11873" y="3092"/>
                  </a:lnTo>
                  <a:lnTo>
                    <a:pt x="11735" y="3005"/>
                  </a:lnTo>
                  <a:lnTo>
                    <a:pt x="11873" y="3005"/>
                  </a:lnTo>
                  <a:lnTo>
                    <a:pt x="11873" y="2961"/>
                  </a:lnTo>
                  <a:lnTo>
                    <a:pt x="11942" y="2961"/>
                  </a:lnTo>
                  <a:lnTo>
                    <a:pt x="11631" y="2961"/>
                  </a:lnTo>
                  <a:lnTo>
                    <a:pt x="11562" y="2874"/>
                  </a:lnTo>
                  <a:lnTo>
                    <a:pt x="11562" y="2787"/>
                  </a:lnTo>
                  <a:lnTo>
                    <a:pt x="11631" y="2787"/>
                  </a:lnTo>
                  <a:lnTo>
                    <a:pt x="11631" y="2874"/>
                  </a:lnTo>
                  <a:lnTo>
                    <a:pt x="11735" y="2874"/>
                  </a:lnTo>
                  <a:lnTo>
                    <a:pt x="11700" y="2787"/>
                  </a:lnTo>
                  <a:lnTo>
                    <a:pt x="11492" y="2787"/>
                  </a:lnTo>
                  <a:lnTo>
                    <a:pt x="11492" y="2700"/>
                  </a:lnTo>
                  <a:lnTo>
                    <a:pt x="11423" y="2700"/>
                  </a:lnTo>
                  <a:lnTo>
                    <a:pt x="11492" y="2700"/>
                  </a:lnTo>
                  <a:lnTo>
                    <a:pt x="11562" y="2613"/>
                  </a:lnTo>
                  <a:lnTo>
                    <a:pt x="11562" y="2700"/>
                  </a:lnTo>
                  <a:lnTo>
                    <a:pt x="11562" y="2613"/>
                  </a:lnTo>
                  <a:lnTo>
                    <a:pt x="11700" y="2613"/>
                  </a:lnTo>
                  <a:lnTo>
                    <a:pt x="11700" y="2526"/>
                  </a:lnTo>
                  <a:lnTo>
                    <a:pt x="11700" y="2613"/>
                  </a:lnTo>
                  <a:lnTo>
                    <a:pt x="12012" y="2613"/>
                  </a:lnTo>
                  <a:lnTo>
                    <a:pt x="12081" y="2526"/>
                  </a:lnTo>
                  <a:lnTo>
                    <a:pt x="12150" y="2526"/>
                  </a:lnTo>
                  <a:lnTo>
                    <a:pt x="11873" y="2526"/>
                  </a:lnTo>
                  <a:lnTo>
                    <a:pt x="11873" y="2439"/>
                  </a:lnTo>
                  <a:lnTo>
                    <a:pt x="11942" y="2439"/>
                  </a:lnTo>
                  <a:lnTo>
                    <a:pt x="12012" y="2526"/>
                  </a:lnTo>
                  <a:lnTo>
                    <a:pt x="12012" y="2439"/>
                  </a:lnTo>
                  <a:lnTo>
                    <a:pt x="12081" y="2439"/>
                  </a:lnTo>
                  <a:lnTo>
                    <a:pt x="11942" y="2439"/>
                  </a:lnTo>
                  <a:lnTo>
                    <a:pt x="11942" y="2352"/>
                  </a:lnTo>
                  <a:lnTo>
                    <a:pt x="11804" y="2352"/>
                  </a:lnTo>
                  <a:lnTo>
                    <a:pt x="11804" y="2439"/>
                  </a:lnTo>
                  <a:lnTo>
                    <a:pt x="11735" y="2439"/>
                  </a:lnTo>
                  <a:lnTo>
                    <a:pt x="11735" y="2352"/>
                  </a:lnTo>
                  <a:lnTo>
                    <a:pt x="11735" y="2439"/>
                  </a:lnTo>
                  <a:lnTo>
                    <a:pt x="11700" y="2439"/>
                  </a:lnTo>
                  <a:lnTo>
                    <a:pt x="11700" y="2352"/>
                  </a:lnTo>
                  <a:lnTo>
                    <a:pt x="11562" y="2526"/>
                  </a:lnTo>
                  <a:lnTo>
                    <a:pt x="11423" y="2526"/>
                  </a:lnTo>
                  <a:lnTo>
                    <a:pt x="11492" y="2439"/>
                  </a:lnTo>
                  <a:lnTo>
                    <a:pt x="11285" y="2439"/>
                  </a:lnTo>
                  <a:lnTo>
                    <a:pt x="11285" y="2526"/>
                  </a:lnTo>
                  <a:lnTo>
                    <a:pt x="11250" y="2526"/>
                  </a:lnTo>
                  <a:lnTo>
                    <a:pt x="11181" y="2439"/>
                  </a:lnTo>
                  <a:lnTo>
                    <a:pt x="11112" y="2439"/>
                  </a:lnTo>
                  <a:lnTo>
                    <a:pt x="11112" y="2308"/>
                  </a:lnTo>
                  <a:lnTo>
                    <a:pt x="11423" y="2308"/>
                  </a:lnTo>
                  <a:lnTo>
                    <a:pt x="11423" y="2221"/>
                  </a:lnTo>
                  <a:lnTo>
                    <a:pt x="11354" y="2221"/>
                  </a:lnTo>
                  <a:lnTo>
                    <a:pt x="11285" y="2308"/>
                  </a:lnTo>
                  <a:lnTo>
                    <a:pt x="11042" y="2308"/>
                  </a:lnTo>
                  <a:lnTo>
                    <a:pt x="11042" y="2221"/>
                  </a:lnTo>
                  <a:lnTo>
                    <a:pt x="10973" y="2221"/>
                  </a:lnTo>
                  <a:lnTo>
                    <a:pt x="10904" y="2134"/>
                  </a:lnTo>
                  <a:lnTo>
                    <a:pt x="10835" y="2134"/>
                  </a:lnTo>
                  <a:lnTo>
                    <a:pt x="10973" y="2134"/>
                  </a:lnTo>
                  <a:lnTo>
                    <a:pt x="10904" y="2047"/>
                  </a:lnTo>
                  <a:lnTo>
                    <a:pt x="10835" y="2047"/>
                  </a:lnTo>
                  <a:lnTo>
                    <a:pt x="10904" y="2047"/>
                  </a:lnTo>
                  <a:lnTo>
                    <a:pt x="10835" y="2047"/>
                  </a:lnTo>
                  <a:lnTo>
                    <a:pt x="10835" y="1960"/>
                  </a:lnTo>
                  <a:lnTo>
                    <a:pt x="11042" y="1960"/>
                  </a:lnTo>
                  <a:lnTo>
                    <a:pt x="11042" y="2047"/>
                  </a:lnTo>
                  <a:lnTo>
                    <a:pt x="11354" y="2047"/>
                  </a:lnTo>
                  <a:lnTo>
                    <a:pt x="11285" y="1960"/>
                  </a:lnTo>
                  <a:lnTo>
                    <a:pt x="11423" y="1960"/>
                  </a:lnTo>
                  <a:lnTo>
                    <a:pt x="11354" y="1873"/>
                  </a:lnTo>
                  <a:lnTo>
                    <a:pt x="11354" y="1960"/>
                  </a:lnTo>
                  <a:lnTo>
                    <a:pt x="11112" y="1960"/>
                  </a:lnTo>
                  <a:lnTo>
                    <a:pt x="11112" y="1873"/>
                  </a:lnTo>
                  <a:lnTo>
                    <a:pt x="11181" y="1873"/>
                  </a:lnTo>
                  <a:lnTo>
                    <a:pt x="11042" y="1873"/>
                  </a:lnTo>
                  <a:lnTo>
                    <a:pt x="11042" y="1960"/>
                  </a:lnTo>
                  <a:lnTo>
                    <a:pt x="11042" y="1873"/>
                  </a:lnTo>
                  <a:lnTo>
                    <a:pt x="10904" y="1873"/>
                  </a:lnTo>
                  <a:lnTo>
                    <a:pt x="10835" y="1785"/>
                  </a:lnTo>
                  <a:lnTo>
                    <a:pt x="11112" y="1785"/>
                  </a:lnTo>
                  <a:lnTo>
                    <a:pt x="11042" y="1698"/>
                  </a:lnTo>
                  <a:lnTo>
                    <a:pt x="11042" y="1655"/>
                  </a:lnTo>
                  <a:lnTo>
                    <a:pt x="11285" y="1655"/>
                  </a:lnTo>
                  <a:lnTo>
                    <a:pt x="11285" y="1698"/>
                  </a:lnTo>
                  <a:lnTo>
                    <a:pt x="11492" y="1698"/>
                  </a:lnTo>
                  <a:lnTo>
                    <a:pt x="11492" y="1655"/>
                  </a:lnTo>
                  <a:lnTo>
                    <a:pt x="11423" y="1655"/>
                  </a:lnTo>
                  <a:lnTo>
                    <a:pt x="11492" y="1655"/>
                  </a:lnTo>
                  <a:lnTo>
                    <a:pt x="11492" y="1568"/>
                  </a:lnTo>
                  <a:lnTo>
                    <a:pt x="11112" y="1568"/>
                  </a:lnTo>
                  <a:lnTo>
                    <a:pt x="11181" y="1481"/>
                  </a:lnTo>
                  <a:lnTo>
                    <a:pt x="11250" y="1481"/>
                  </a:lnTo>
                  <a:lnTo>
                    <a:pt x="11181" y="1481"/>
                  </a:lnTo>
                  <a:lnTo>
                    <a:pt x="11250" y="1394"/>
                  </a:lnTo>
                  <a:lnTo>
                    <a:pt x="11492" y="1394"/>
                  </a:lnTo>
                  <a:lnTo>
                    <a:pt x="11423" y="1306"/>
                  </a:lnTo>
                  <a:lnTo>
                    <a:pt x="11562" y="1306"/>
                  </a:lnTo>
                  <a:lnTo>
                    <a:pt x="11631" y="1394"/>
                  </a:lnTo>
                  <a:lnTo>
                    <a:pt x="11700" y="1394"/>
                  </a:lnTo>
                  <a:lnTo>
                    <a:pt x="11700" y="1306"/>
                  </a:lnTo>
                  <a:lnTo>
                    <a:pt x="11735" y="1306"/>
                  </a:lnTo>
                  <a:lnTo>
                    <a:pt x="11700" y="1219"/>
                  </a:lnTo>
                  <a:lnTo>
                    <a:pt x="11631" y="1219"/>
                  </a:lnTo>
                  <a:lnTo>
                    <a:pt x="11562" y="1306"/>
                  </a:lnTo>
                  <a:lnTo>
                    <a:pt x="11492" y="1306"/>
                  </a:lnTo>
                  <a:lnTo>
                    <a:pt x="11492" y="1219"/>
                  </a:lnTo>
                  <a:lnTo>
                    <a:pt x="11423" y="1219"/>
                  </a:lnTo>
                  <a:lnTo>
                    <a:pt x="11423" y="1132"/>
                  </a:lnTo>
                  <a:lnTo>
                    <a:pt x="11562" y="1132"/>
                  </a:lnTo>
                  <a:lnTo>
                    <a:pt x="11631" y="1219"/>
                  </a:lnTo>
                  <a:lnTo>
                    <a:pt x="11631" y="1132"/>
                  </a:lnTo>
                  <a:lnTo>
                    <a:pt x="11735" y="1132"/>
                  </a:lnTo>
                  <a:lnTo>
                    <a:pt x="11735" y="1219"/>
                  </a:lnTo>
                  <a:lnTo>
                    <a:pt x="12012" y="1219"/>
                  </a:lnTo>
                  <a:lnTo>
                    <a:pt x="12012" y="1306"/>
                  </a:lnTo>
                  <a:lnTo>
                    <a:pt x="12081" y="1306"/>
                  </a:lnTo>
                  <a:lnTo>
                    <a:pt x="12081" y="1394"/>
                  </a:lnTo>
                  <a:lnTo>
                    <a:pt x="12012" y="1394"/>
                  </a:lnTo>
                  <a:lnTo>
                    <a:pt x="12150" y="1394"/>
                  </a:lnTo>
                  <a:lnTo>
                    <a:pt x="12150" y="1481"/>
                  </a:lnTo>
                  <a:lnTo>
                    <a:pt x="12219" y="1568"/>
                  </a:lnTo>
                  <a:lnTo>
                    <a:pt x="12323" y="1568"/>
                  </a:lnTo>
                  <a:lnTo>
                    <a:pt x="12323" y="1698"/>
                  </a:lnTo>
                  <a:lnTo>
                    <a:pt x="12704" y="1698"/>
                  </a:lnTo>
                  <a:lnTo>
                    <a:pt x="12704" y="1785"/>
                  </a:lnTo>
                  <a:lnTo>
                    <a:pt x="12669" y="1785"/>
                  </a:lnTo>
                  <a:lnTo>
                    <a:pt x="12704" y="1785"/>
                  </a:lnTo>
                  <a:lnTo>
                    <a:pt x="12704" y="1873"/>
                  </a:lnTo>
                  <a:lnTo>
                    <a:pt x="12669" y="1873"/>
                  </a:lnTo>
                  <a:lnTo>
                    <a:pt x="12704" y="1873"/>
                  </a:lnTo>
                  <a:lnTo>
                    <a:pt x="12704" y="1960"/>
                  </a:lnTo>
                  <a:lnTo>
                    <a:pt x="12912" y="1960"/>
                  </a:lnTo>
                  <a:lnTo>
                    <a:pt x="12912" y="1873"/>
                  </a:lnTo>
                  <a:lnTo>
                    <a:pt x="12842" y="1873"/>
                  </a:lnTo>
                  <a:lnTo>
                    <a:pt x="12773" y="1785"/>
                  </a:lnTo>
                  <a:lnTo>
                    <a:pt x="13015" y="1785"/>
                  </a:lnTo>
                  <a:lnTo>
                    <a:pt x="13085" y="1873"/>
                  </a:lnTo>
                  <a:lnTo>
                    <a:pt x="13085" y="1960"/>
                  </a:lnTo>
                  <a:lnTo>
                    <a:pt x="12946" y="1960"/>
                  </a:lnTo>
                  <a:lnTo>
                    <a:pt x="12946" y="2047"/>
                  </a:lnTo>
                  <a:lnTo>
                    <a:pt x="13015" y="2047"/>
                  </a:lnTo>
                  <a:lnTo>
                    <a:pt x="13015" y="1960"/>
                  </a:lnTo>
                  <a:lnTo>
                    <a:pt x="13154" y="1960"/>
                  </a:lnTo>
                  <a:lnTo>
                    <a:pt x="13154" y="2047"/>
                  </a:lnTo>
                  <a:lnTo>
                    <a:pt x="13223" y="2047"/>
                  </a:lnTo>
                  <a:lnTo>
                    <a:pt x="13154" y="2134"/>
                  </a:lnTo>
                  <a:lnTo>
                    <a:pt x="13085" y="2134"/>
                  </a:lnTo>
                  <a:lnTo>
                    <a:pt x="13223" y="2134"/>
                  </a:lnTo>
                  <a:lnTo>
                    <a:pt x="13223" y="2221"/>
                  </a:lnTo>
                  <a:lnTo>
                    <a:pt x="13154" y="2308"/>
                  </a:lnTo>
                  <a:lnTo>
                    <a:pt x="13085" y="2308"/>
                  </a:lnTo>
                  <a:lnTo>
                    <a:pt x="13085" y="2352"/>
                  </a:lnTo>
                  <a:lnTo>
                    <a:pt x="13154" y="2352"/>
                  </a:lnTo>
                  <a:lnTo>
                    <a:pt x="13154" y="2308"/>
                  </a:lnTo>
                  <a:lnTo>
                    <a:pt x="13292" y="2308"/>
                  </a:lnTo>
                  <a:lnTo>
                    <a:pt x="13223" y="2352"/>
                  </a:lnTo>
                  <a:lnTo>
                    <a:pt x="13292" y="2352"/>
                  </a:lnTo>
                  <a:lnTo>
                    <a:pt x="13292" y="2308"/>
                  </a:lnTo>
                  <a:lnTo>
                    <a:pt x="13431" y="2308"/>
                  </a:lnTo>
                  <a:lnTo>
                    <a:pt x="13465" y="2352"/>
                  </a:lnTo>
                  <a:lnTo>
                    <a:pt x="13431" y="2352"/>
                  </a:lnTo>
                  <a:lnTo>
                    <a:pt x="13465" y="2352"/>
                  </a:lnTo>
                  <a:lnTo>
                    <a:pt x="13465" y="2308"/>
                  </a:lnTo>
                  <a:lnTo>
                    <a:pt x="13535" y="2308"/>
                  </a:lnTo>
                  <a:lnTo>
                    <a:pt x="13604" y="2352"/>
                  </a:lnTo>
                  <a:lnTo>
                    <a:pt x="13604" y="2439"/>
                  </a:lnTo>
                  <a:lnTo>
                    <a:pt x="13742" y="2439"/>
                  </a:lnTo>
                  <a:lnTo>
                    <a:pt x="13742" y="2526"/>
                  </a:lnTo>
                  <a:lnTo>
                    <a:pt x="13604" y="2526"/>
                  </a:lnTo>
                  <a:lnTo>
                    <a:pt x="13535" y="2613"/>
                  </a:lnTo>
                  <a:lnTo>
                    <a:pt x="13362" y="2613"/>
                  </a:lnTo>
                  <a:lnTo>
                    <a:pt x="13292" y="2700"/>
                  </a:lnTo>
                  <a:lnTo>
                    <a:pt x="13223" y="2700"/>
                  </a:lnTo>
                  <a:lnTo>
                    <a:pt x="13223" y="2613"/>
                  </a:lnTo>
                  <a:lnTo>
                    <a:pt x="13223" y="2787"/>
                  </a:lnTo>
                  <a:lnTo>
                    <a:pt x="13154" y="2787"/>
                  </a:lnTo>
                  <a:lnTo>
                    <a:pt x="13085" y="2874"/>
                  </a:lnTo>
                  <a:lnTo>
                    <a:pt x="13085" y="2961"/>
                  </a:lnTo>
                  <a:lnTo>
                    <a:pt x="13015" y="2961"/>
                  </a:lnTo>
                  <a:lnTo>
                    <a:pt x="13015" y="2874"/>
                  </a:lnTo>
                  <a:lnTo>
                    <a:pt x="12946" y="2874"/>
                  </a:lnTo>
                  <a:lnTo>
                    <a:pt x="12946" y="2700"/>
                  </a:lnTo>
                  <a:lnTo>
                    <a:pt x="13015" y="2700"/>
                  </a:lnTo>
                  <a:lnTo>
                    <a:pt x="13015" y="2613"/>
                  </a:lnTo>
                  <a:lnTo>
                    <a:pt x="12946" y="2700"/>
                  </a:lnTo>
                  <a:lnTo>
                    <a:pt x="12912" y="2700"/>
                  </a:lnTo>
                  <a:lnTo>
                    <a:pt x="12912" y="2874"/>
                  </a:lnTo>
                  <a:lnTo>
                    <a:pt x="12946" y="2874"/>
                  </a:lnTo>
                  <a:lnTo>
                    <a:pt x="12946" y="3005"/>
                  </a:lnTo>
                  <a:lnTo>
                    <a:pt x="12912" y="3005"/>
                  </a:lnTo>
                  <a:lnTo>
                    <a:pt x="12912" y="2961"/>
                  </a:lnTo>
                  <a:lnTo>
                    <a:pt x="12773" y="2961"/>
                  </a:lnTo>
                  <a:lnTo>
                    <a:pt x="12842" y="3005"/>
                  </a:lnTo>
                  <a:lnTo>
                    <a:pt x="12842" y="3092"/>
                  </a:lnTo>
                  <a:lnTo>
                    <a:pt x="12773" y="3092"/>
                  </a:lnTo>
                  <a:lnTo>
                    <a:pt x="12773" y="3179"/>
                  </a:lnTo>
                  <a:close/>
                  <a:moveTo>
                    <a:pt x="10315" y="2308"/>
                  </a:moveTo>
                  <a:lnTo>
                    <a:pt x="10315" y="2221"/>
                  </a:lnTo>
                  <a:lnTo>
                    <a:pt x="10212" y="2221"/>
                  </a:lnTo>
                  <a:lnTo>
                    <a:pt x="10212" y="2134"/>
                  </a:lnTo>
                  <a:lnTo>
                    <a:pt x="10004" y="2134"/>
                  </a:lnTo>
                  <a:lnTo>
                    <a:pt x="10004" y="1960"/>
                  </a:lnTo>
                  <a:lnTo>
                    <a:pt x="10315" y="1960"/>
                  </a:lnTo>
                  <a:lnTo>
                    <a:pt x="10315" y="2047"/>
                  </a:lnTo>
                  <a:lnTo>
                    <a:pt x="10385" y="2221"/>
                  </a:lnTo>
                  <a:lnTo>
                    <a:pt x="10315" y="2221"/>
                  </a:lnTo>
                  <a:lnTo>
                    <a:pt x="10315" y="2308"/>
                  </a:lnTo>
                  <a:close/>
                  <a:moveTo>
                    <a:pt x="9104" y="2874"/>
                  </a:moveTo>
                  <a:lnTo>
                    <a:pt x="9104" y="2787"/>
                  </a:lnTo>
                  <a:lnTo>
                    <a:pt x="9104" y="2874"/>
                  </a:lnTo>
                  <a:lnTo>
                    <a:pt x="9035" y="2874"/>
                  </a:lnTo>
                  <a:lnTo>
                    <a:pt x="9035" y="2787"/>
                  </a:lnTo>
                  <a:lnTo>
                    <a:pt x="9104" y="2787"/>
                  </a:lnTo>
                  <a:lnTo>
                    <a:pt x="9104" y="2700"/>
                  </a:lnTo>
                  <a:lnTo>
                    <a:pt x="8896" y="2700"/>
                  </a:lnTo>
                  <a:lnTo>
                    <a:pt x="8896" y="2787"/>
                  </a:lnTo>
                  <a:lnTo>
                    <a:pt x="8792" y="2787"/>
                  </a:lnTo>
                  <a:lnTo>
                    <a:pt x="8827" y="2700"/>
                  </a:lnTo>
                  <a:lnTo>
                    <a:pt x="8896" y="2700"/>
                  </a:lnTo>
                  <a:lnTo>
                    <a:pt x="8827" y="2613"/>
                  </a:lnTo>
                  <a:lnTo>
                    <a:pt x="8792" y="2613"/>
                  </a:lnTo>
                  <a:lnTo>
                    <a:pt x="8792" y="2700"/>
                  </a:lnTo>
                  <a:lnTo>
                    <a:pt x="8654" y="2700"/>
                  </a:lnTo>
                  <a:lnTo>
                    <a:pt x="8654" y="2613"/>
                  </a:lnTo>
                  <a:lnTo>
                    <a:pt x="8723" y="2439"/>
                  </a:lnTo>
                  <a:lnTo>
                    <a:pt x="9242" y="2439"/>
                  </a:lnTo>
                  <a:lnTo>
                    <a:pt x="9277" y="2526"/>
                  </a:lnTo>
                  <a:lnTo>
                    <a:pt x="9346" y="2526"/>
                  </a:lnTo>
                  <a:lnTo>
                    <a:pt x="9346" y="2613"/>
                  </a:lnTo>
                  <a:lnTo>
                    <a:pt x="9415" y="2613"/>
                  </a:lnTo>
                  <a:lnTo>
                    <a:pt x="9346" y="2700"/>
                  </a:lnTo>
                  <a:lnTo>
                    <a:pt x="9415" y="2787"/>
                  </a:lnTo>
                  <a:lnTo>
                    <a:pt x="9415" y="2700"/>
                  </a:lnTo>
                  <a:lnTo>
                    <a:pt x="9485" y="2700"/>
                  </a:lnTo>
                  <a:lnTo>
                    <a:pt x="9554" y="2613"/>
                  </a:lnTo>
                  <a:lnTo>
                    <a:pt x="9692" y="2613"/>
                  </a:lnTo>
                  <a:lnTo>
                    <a:pt x="9762" y="2700"/>
                  </a:lnTo>
                  <a:lnTo>
                    <a:pt x="9796" y="2700"/>
                  </a:lnTo>
                  <a:lnTo>
                    <a:pt x="9762" y="2787"/>
                  </a:lnTo>
                  <a:lnTo>
                    <a:pt x="9935" y="2787"/>
                  </a:lnTo>
                  <a:lnTo>
                    <a:pt x="9935" y="2874"/>
                  </a:lnTo>
                  <a:lnTo>
                    <a:pt x="10073" y="2874"/>
                  </a:lnTo>
                  <a:lnTo>
                    <a:pt x="10004" y="2961"/>
                  </a:lnTo>
                  <a:lnTo>
                    <a:pt x="10142" y="2961"/>
                  </a:lnTo>
                  <a:lnTo>
                    <a:pt x="10142" y="3005"/>
                  </a:lnTo>
                  <a:lnTo>
                    <a:pt x="10073" y="3005"/>
                  </a:lnTo>
                  <a:lnTo>
                    <a:pt x="10073" y="3092"/>
                  </a:lnTo>
                  <a:lnTo>
                    <a:pt x="10142" y="3092"/>
                  </a:lnTo>
                  <a:lnTo>
                    <a:pt x="10142" y="3179"/>
                  </a:lnTo>
                  <a:lnTo>
                    <a:pt x="10246" y="3179"/>
                  </a:lnTo>
                  <a:lnTo>
                    <a:pt x="10246" y="3266"/>
                  </a:lnTo>
                  <a:lnTo>
                    <a:pt x="10315" y="3266"/>
                  </a:lnTo>
                  <a:lnTo>
                    <a:pt x="10246" y="3266"/>
                  </a:lnTo>
                  <a:lnTo>
                    <a:pt x="10246" y="3353"/>
                  </a:lnTo>
                  <a:lnTo>
                    <a:pt x="10212" y="3440"/>
                  </a:lnTo>
                  <a:lnTo>
                    <a:pt x="9935" y="3440"/>
                  </a:lnTo>
                  <a:lnTo>
                    <a:pt x="9796" y="3266"/>
                  </a:lnTo>
                  <a:lnTo>
                    <a:pt x="9796" y="3179"/>
                  </a:lnTo>
                  <a:lnTo>
                    <a:pt x="9692" y="3179"/>
                  </a:lnTo>
                  <a:lnTo>
                    <a:pt x="9623" y="3092"/>
                  </a:lnTo>
                  <a:lnTo>
                    <a:pt x="9415" y="3092"/>
                  </a:lnTo>
                  <a:lnTo>
                    <a:pt x="9415" y="3179"/>
                  </a:lnTo>
                  <a:lnTo>
                    <a:pt x="9346" y="3179"/>
                  </a:lnTo>
                  <a:lnTo>
                    <a:pt x="9346" y="3092"/>
                  </a:lnTo>
                  <a:lnTo>
                    <a:pt x="9104" y="3092"/>
                  </a:lnTo>
                  <a:lnTo>
                    <a:pt x="9104" y="3179"/>
                  </a:lnTo>
                  <a:lnTo>
                    <a:pt x="8965" y="3179"/>
                  </a:lnTo>
                  <a:lnTo>
                    <a:pt x="8965" y="3092"/>
                  </a:lnTo>
                  <a:lnTo>
                    <a:pt x="8827" y="3092"/>
                  </a:lnTo>
                  <a:lnTo>
                    <a:pt x="8827" y="3005"/>
                  </a:lnTo>
                  <a:lnTo>
                    <a:pt x="8792" y="3005"/>
                  </a:lnTo>
                  <a:lnTo>
                    <a:pt x="8792" y="2961"/>
                  </a:lnTo>
                  <a:lnTo>
                    <a:pt x="9104" y="2961"/>
                  </a:lnTo>
                  <a:lnTo>
                    <a:pt x="9173" y="3005"/>
                  </a:lnTo>
                  <a:lnTo>
                    <a:pt x="9173" y="2961"/>
                  </a:lnTo>
                  <a:lnTo>
                    <a:pt x="9242" y="2961"/>
                  </a:lnTo>
                  <a:lnTo>
                    <a:pt x="9035" y="2961"/>
                  </a:lnTo>
                  <a:lnTo>
                    <a:pt x="9104" y="2874"/>
                  </a:lnTo>
                  <a:lnTo>
                    <a:pt x="9242" y="2874"/>
                  </a:lnTo>
                  <a:lnTo>
                    <a:pt x="9242" y="2787"/>
                  </a:lnTo>
                  <a:lnTo>
                    <a:pt x="9173" y="2787"/>
                  </a:lnTo>
                  <a:lnTo>
                    <a:pt x="9173" y="2874"/>
                  </a:lnTo>
                  <a:lnTo>
                    <a:pt x="9104" y="2874"/>
                  </a:lnTo>
                  <a:close/>
                  <a:moveTo>
                    <a:pt x="10765" y="3440"/>
                  </a:moveTo>
                  <a:lnTo>
                    <a:pt x="10731" y="3353"/>
                  </a:lnTo>
                  <a:lnTo>
                    <a:pt x="10765" y="3353"/>
                  </a:lnTo>
                  <a:lnTo>
                    <a:pt x="10662" y="3353"/>
                  </a:lnTo>
                  <a:lnTo>
                    <a:pt x="10662" y="3266"/>
                  </a:lnTo>
                  <a:lnTo>
                    <a:pt x="10592" y="3266"/>
                  </a:lnTo>
                  <a:lnTo>
                    <a:pt x="10765" y="3266"/>
                  </a:lnTo>
                  <a:lnTo>
                    <a:pt x="10765" y="3179"/>
                  </a:lnTo>
                  <a:lnTo>
                    <a:pt x="10592" y="3179"/>
                  </a:lnTo>
                  <a:lnTo>
                    <a:pt x="10592" y="3092"/>
                  </a:lnTo>
                  <a:lnTo>
                    <a:pt x="10523" y="3092"/>
                  </a:lnTo>
                  <a:lnTo>
                    <a:pt x="10523" y="3005"/>
                  </a:lnTo>
                  <a:lnTo>
                    <a:pt x="10454" y="3005"/>
                  </a:lnTo>
                  <a:lnTo>
                    <a:pt x="10454" y="2961"/>
                  </a:lnTo>
                  <a:lnTo>
                    <a:pt x="10523" y="2961"/>
                  </a:lnTo>
                  <a:lnTo>
                    <a:pt x="10454" y="2961"/>
                  </a:lnTo>
                  <a:lnTo>
                    <a:pt x="10454" y="2787"/>
                  </a:lnTo>
                  <a:lnTo>
                    <a:pt x="10662" y="2787"/>
                  </a:lnTo>
                  <a:lnTo>
                    <a:pt x="10662" y="2874"/>
                  </a:lnTo>
                  <a:lnTo>
                    <a:pt x="10904" y="2874"/>
                  </a:lnTo>
                  <a:lnTo>
                    <a:pt x="10904" y="2961"/>
                  </a:lnTo>
                  <a:lnTo>
                    <a:pt x="10973" y="2961"/>
                  </a:lnTo>
                  <a:lnTo>
                    <a:pt x="11042" y="3005"/>
                  </a:lnTo>
                  <a:lnTo>
                    <a:pt x="11112" y="3005"/>
                  </a:lnTo>
                  <a:lnTo>
                    <a:pt x="11112" y="2961"/>
                  </a:lnTo>
                  <a:lnTo>
                    <a:pt x="11112" y="3005"/>
                  </a:lnTo>
                  <a:lnTo>
                    <a:pt x="11285" y="3005"/>
                  </a:lnTo>
                  <a:lnTo>
                    <a:pt x="11285" y="3092"/>
                  </a:lnTo>
                  <a:lnTo>
                    <a:pt x="11250" y="3092"/>
                  </a:lnTo>
                  <a:lnTo>
                    <a:pt x="11181" y="3179"/>
                  </a:lnTo>
                  <a:lnTo>
                    <a:pt x="11285" y="3179"/>
                  </a:lnTo>
                  <a:lnTo>
                    <a:pt x="11285" y="3266"/>
                  </a:lnTo>
                  <a:lnTo>
                    <a:pt x="11250" y="3266"/>
                  </a:lnTo>
                  <a:lnTo>
                    <a:pt x="11250" y="3353"/>
                  </a:lnTo>
                  <a:lnTo>
                    <a:pt x="10973" y="3353"/>
                  </a:lnTo>
                  <a:lnTo>
                    <a:pt x="10904" y="3440"/>
                  </a:lnTo>
                  <a:lnTo>
                    <a:pt x="10904" y="3353"/>
                  </a:lnTo>
                  <a:lnTo>
                    <a:pt x="10835" y="3353"/>
                  </a:lnTo>
                  <a:lnTo>
                    <a:pt x="10835" y="3440"/>
                  </a:lnTo>
                  <a:lnTo>
                    <a:pt x="10904" y="3353"/>
                  </a:lnTo>
                  <a:lnTo>
                    <a:pt x="10904" y="3440"/>
                  </a:lnTo>
                  <a:lnTo>
                    <a:pt x="10765" y="3440"/>
                  </a:lnTo>
                  <a:close/>
                  <a:moveTo>
                    <a:pt x="7615" y="3092"/>
                  </a:moveTo>
                  <a:lnTo>
                    <a:pt x="7338" y="3092"/>
                  </a:lnTo>
                  <a:lnTo>
                    <a:pt x="7304" y="3005"/>
                  </a:lnTo>
                  <a:lnTo>
                    <a:pt x="7304" y="3092"/>
                  </a:lnTo>
                  <a:lnTo>
                    <a:pt x="6785" y="3092"/>
                  </a:lnTo>
                  <a:lnTo>
                    <a:pt x="6785" y="3005"/>
                  </a:lnTo>
                  <a:lnTo>
                    <a:pt x="6992" y="3005"/>
                  </a:lnTo>
                  <a:lnTo>
                    <a:pt x="7062" y="2961"/>
                  </a:lnTo>
                  <a:lnTo>
                    <a:pt x="7235" y="2961"/>
                  </a:lnTo>
                  <a:lnTo>
                    <a:pt x="7304" y="2874"/>
                  </a:lnTo>
                  <a:lnTo>
                    <a:pt x="7615" y="2874"/>
                  </a:lnTo>
                  <a:lnTo>
                    <a:pt x="7685" y="2961"/>
                  </a:lnTo>
                  <a:lnTo>
                    <a:pt x="7754" y="2961"/>
                  </a:lnTo>
                  <a:lnTo>
                    <a:pt x="7754" y="3092"/>
                  </a:lnTo>
                  <a:lnTo>
                    <a:pt x="7615" y="3092"/>
                  </a:lnTo>
                  <a:close/>
                  <a:moveTo>
                    <a:pt x="11354" y="3092"/>
                  </a:moveTo>
                  <a:lnTo>
                    <a:pt x="11423" y="3179"/>
                  </a:lnTo>
                  <a:lnTo>
                    <a:pt x="11354" y="3179"/>
                  </a:lnTo>
                  <a:lnTo>
                    <a:pt x="11354" y="3092"/>
                  </a:lnTo>
                  <a:close/>
                  <a:moveTo>
                    <a:pt x="9346" y="3092"/>
                  </a:moveTo>
                  <a:lnTo>
                    <a:pt x="9346" y="3179"/>
                  </a:lnTo>
                  <a:lnTo>
                    <a:pt x="9277" y="3179"/>
                  </a:lnTo>
                  <a:lnTo>
                    <a:pt x="9277" y="3266"/>
                  </a:lnTo>
                  <a:lnTo>
                    <a:pt x="9242" y="3266"/>
                  </a:lnTo>
                  <a:lnTo>
                    <a:pt x="9242" y="3179"/>
                  </a:lnTo>
                  <a:lnTo>
                    <a:pt x="9277" y="3179"/>
                  </a:lnTo>
                  <a:lnTo>
                    <a:pt x="9277" y="3092"/>
                  </a:lnTo>
                  <a:lnTo>
                    <a:pt x="9346" y="3092"/>
                  </a:lnTo>
                  <a:close/>
                  <a:moveTo>
                    <a:pt x="7615" y="3266"/>
                  </a:moveTo>
                  <a:lnTo>
                    <a:pt x="7685" y="3266"/>
                  </a:lnTo>
                  <a:lnTo>
                    <a:pt x="7685" y="3353"/>
                  </a:lnTo>
                  <a:lnTo>
                    <a:pt x="7338" y="3353"/>
                  </a:lnTo>
                  <a:lnTo>
                    <a:pt x="7338" y="3440"/>
                  </a:lnTo>
                  <a:lnTo>
                    <a:pt x="7546" y="3440"/>
                  </a:lnTo>
                  <a:lnTo>
                    <a:pt x="7546" y="3571"/>
                  </a:lnTo>
                  <a:lnTo>
                    <a:pt x="7477" y="3571"/>
                  </a:lnTo>
                  <a:lnTo>
                    <a:pt x="7477" y="3658"/>
                  </a:lnTo>
                  <a:lnTo>
                    <a:pt x="7165" y="3658"/>
                  </a:lnTo>
                  <a:lnTo>
                    <a:pt x="7096" y="3745"/>
                  </a:lnTo>
                  <a:lnTo>
                    <a:pt x="7062" y="3745"/>
                  </a:lnTo>
                  <a:lnTo>
                    <a:pt x="6992" y="3658"/>
                  </a:lnTo>
                  <a:lnTo>
                    <a:pt x="6923" y="3658"/>
                  </a:lnTo>
                  <a:lnTo>
                    <a:pt x="6854" y="3571"/>
                  </a:lnTo>
                  <a:lnTo>
                    <a:pt x="6785" y="3571"/>
                  </a:lnTo>
                  <a:lnTo>
                    <a:pt x="6854" y="3484"/>
                  </a:lnTo>
                  <a:lnTo>
                    <a:pt x="6785" y="3440"/>
                  </a:lnTo>
                  <a:lnTo>
                    <a:pt x="6785" y="3353"/>
                  </a:lnTo>
                  <a:lnTo>
                    <a:pt x="6992" y="3353"/>
                  </a:lnTo>
                  <a:lnTo>
                    <a:pt x="6992" y="3266"/>
                  </a:lnTo>
                  <a:lnTo>
                    <a:pt x="7615" y="3266"/>
                  </a:lnTo>
                  <a:close/>
                  <a:moveTo>
                    <a:pt x="6577" y="3484"/>
                  </a:moveTo>
                  <a:lnTo>
                    <a:pt x="6542" y="3484"/>
                  </a:lnTo>
                  <a:lnTo>
                    <a:pt x="6542" y="3440"/>
                  </a:lnTo>
                  <a:lnTo>
                    <a:pt x="6404" y="3440"/>
                  </a:lnTo>
                  <a:lnTo>
                    <a:pt x="6335" y="3353"/>
                  </a:lnTo>
                  <a:lnTo>
                    <a:pt x="6404" y="3353"/>
                  </a:lnTo>
                  <a:lnTo>
                    <a:pt x="6473" y="3266"/>
                  </a:lnTo>
                  <a:lnTo>
                    <a:pt x="6542" y="3266"/>
                  </a:lnTo>
                  <a:lnTo>
                    <a:pt x="6577" y="3353"/>
                  </a:lnTo>
                  <a:lnTo>
                    <a:pt x="6715" y="3353"/>
                  </a:lnTo>
                  <a:lnTo>
                    <a:pt x="6715" y="3440"/>
                  </a:lnTo>
                  <a:lnTo>
                    <a:pt x="6646" y="3440"/>
                  </a:lnTo>
                  <a:lnTo>
                    <a:pt x="6646" y="3484"/>
                  </a:lnTo>
                  <a:lnTo>
                    <a:pt x="6577" y="3484"/>
                  </a:lnTo>
                  <a:close/>
                  <a:moveTo>
                    <a:pt x="9623" y="3353"/>
                  </a:moveTo>
                  <a:lnTo>
                    <a:pt x="9692" y="3353"/>
                  </a:lnTo>
                  <a:lnTo>
                    <a:pt x="9692" y="3440"/>
                  </a:lnTo>
                  <a:lnTo>
                    <a:pt x="9796" y="3440"/>
                  </a:lnTo>
                  <a:lnTo>
                    <a:pt x="9796" y="3484"/>
                  </a:lnTo>
                  <a:lnTo>
                    <a:pt x="9485" y="3484"/>
                  </a:lnTo>
                  <a:lnTo>
                    <a:pt x="9415" y="3440"/>
                  </a:lnTo>
                  <a:lnTo>
                    <a:pt x="9415" y="3353"/>
                  </a:lnTo>
                  <a:lnTo>
                    <a:pt x="9623" y="3353"/>
                  </a:lnTo>
                  <a:close/>
                  <a:moveTo>
                    <a:pt x="11700" y="3484"/>
                  </a:moveTo>
                  <a:lnTo>
                    <a:pt x="11735" y="3484"/>
                  </a:lnTo>
                  <a:lnTo>
                    <a:pt x="11700" y="3484"/>
                  </a:lnTo>
                  <a:lnTo>
                    <a:pt x="11631" y="3571"/>
                  </a:lnTo>
                  <a:lnTo>
                    <a:pt x="11631" y="3658"/>
                  </a:lnTo>
                  <a:lnTo>
                    <a:pt x="11423" y="3658"/>
                  </a:lnTo>
                  <a:lnTo>
                    <a:pt x="11423" y="3571"/>
                  </a:lnTo>
                  <a:lnTo>
                    <a:pt x="11250" y="3571"/>
                  </a:lnTo>
                  <a:lnTo>
                    <a:pt x="11250" y="3658"/>
                  </a:lnTo>
                  <a:lnTo>
                    <a:pt x="11181" y="3571"/>
                  </a:lnTo>
                  <a:lnTo>
                    <a:pt x="10973" y="3571"/>
                  </a:lnTo>
                  <a:lnTo>
                    <a:pt x="10904" y="3484"/>
                  </a:lnTo>
                  <a:lnTo>
                    <a:pt x="10973" y="3484"/>
                  </a:lnTo>
                  <a:lnTo>
                    <a:pt x="10973" y="3440"/>
                  </a:lnTo>
                  <a:lnTo>
                    <a:pt x="11700" y="3440"/>
                  </a:lnTo>
                  <a:lnTo>
                    <a:pt x="11700" y="3484"/>
                  </a:lnTo>
                  <a:close/>
                  <a:moveTo>
                    <a:pt x="8654" y="3440"/>
                  </a:moveTo>
                  <a:lnTo>
                    <a:pt x="8723" y="3484"/>
                  </a:lnTo>
                  <a:lnTo>
                    <a:pt x="8792" y="3484"/>
                  </a:lnTo>
                  <a:lnTo>
                    <a:pt x="8792" y="3571"/>
                  </a:lnTo>
                  <a:lnTo>
                    <a:pt x="8827" y="3571"/>
                  </a:lnTo>
                  <a:lnTo>
                    <a:pt x="8827" y="3658"/>
                  </a:lnTo>
                  <a:lnTo>
                    <a:pt x="8792" y="3658"/>
                  </a:lnTo>
                  <a:lnTo>
                    <a:pt x="8896" y="3658"/>
                  </a:lnTo>
                  <a:lnTo>
                    <a:pt x="8896" y="3745"/>
                  </a:lnTo>
                  <a:lnTo>
                    <a:pt x="8965" y="3745"/>
                  </a:lnTo>
                  <a:lnTo>
                    <a:pt x="8965" y="3832"/>
                  </a:lnTo>
                  <a:lnTo>
                    <a:pt x="8792" y="3832"/>
                  </a:lnTo>
                  <a:lnTo>
                    <a:pt x="8723" y="3745"/>
                  </a:lnTo>
                  <a:lnTo>
                    <a:pt x="8654" y="3745"/>
                  </a:lnTo>
                  <a:lnTo>
                    <a:pt x="8654" y="3571"/>
                  </a:lnTo>
                  <a:lnTo>
                    <a:pt x="8585" y="3484"/>
                  </a:lnTo>
                  <a:lnTo>
                    <a:pt x="8515" y="3484"/>
                  </a:lnTo>
                  <a:lnTo>
                    <a:pt x="8515" y="3440"/>
                  </a:lnTo>
                  <a:lnTo>
                    <a:pt x="8654" y="3440"/>
                  </a:lnTo>
                  <a:close/>
                  <a:moveTo>
                    <a:pt x="12392" y="3745"/>
                  </a:moveTo>
                  <a:lnTo>
                    <a:pt x="12254" y="3745"/>
                  </a:lnTo>
                  <a:lnTo>
                    <a:pt x="12219" y="3658"/>
                  </a:lnTo>
                  <a:lnTo>
                    <a:pt x="12219" y="3484"/>
                  </a:lnTo>
                  <a:lnTo>
                    <a:pt x="12462" y="3484"/>
                  </a:lnTo>
                  <a:lnTo>
                    <a:pt x="12462" y="3571"/>
                  </a:lnTo>
                  <a:lnTo>
                    <a:pt x="12531" y="3571"/>
                  </a:lnTo>
                  <a:lnTo>
                    <a:pt x="12600" y="3658"/>
                  </a:lnTo>
                  <a:lnTo>
                    <a:pt x="12600" y="3745"/>
                  </a:lnTo>
                  <a:lnTo>
                    <a:pt x="12392" y="3745"/>
                  </a:lnTo>
                  <a:close/>
                  <a:moveTo>
                    <a:pt x="5088" y="4616"/>
                  </a:moveTo>
                  <a:lnTo>
                    <a:pt x="5088" y="4529"/>
                  </a:lnTo>
                  <a:lnTo>
                    <a:pt x="5088" y="4616"/>
                  </a:lnTo>
                  <a:lnTo>
                    <a:pt x="5054" y="4616"/>
                  </a:lnTo>
                  <a:lnTo>
                    <a:pt x="5054" y="4485"/>
                  </a:lnTo>
                  <a:lnTo>
                    <a:pt x="4985" y="4485"/>
                  </a:lnTo>
                  <a:lnTo>
                    <a:pt x="4985" y="4529"/>
                  </a:lnTo>
                  <a:lnTo>
                    <a:pt x="4985" y="4398"/>
                  </a:lnTo>
                  <a:lnTo>
                    <a:pt x="4915" y="4398"/>
                  </a:lnTo>
                  <a:lnTo>
                    <a:pt x="4915" y="4485"/>
                  </a:lnTo>
                  <a:lnTo>
                    <a:pt x="4846" y="4485"/>
                  </a:lnTo>
                  <a:lnTo>
                    <a:pt x="4846" y="4529"/>
                  </a:lnTo>
                  <a:lnTo>
                    <a:pt x="4777" y="4529"/>
                  </a:lnTo>
                  <a:lnTo>
                    <a:pt x="4777" y="4485"/>
                  </a:lnTo>
                  <a:lnTo>
                    <a:pt x="4604" y="4485"/>
                  </a:lnTo>
                  <a:lnTo>
                    <a:pt x="4604" y="4529"/>
                  </a:lnTo>
                  <a:lnTo>
                    <a:pt x="4535" y="4529"/>
                  </a:lnTo>
                  <a:lnTo>
                    <a:pt x="4535" y="4485"/>
                  </a:lnTo>
                  <a:lnTo>
                    <a:pt x="4465" y="4485"/>
                  </a:lnTo>
                  <a:lnTo>
                    <a:pt x="4535" y="4398"/>
                  </a:lnTo>
                  <a:lnTo>
                    <a:pt x="4465" y="4398"/>
                  </a:lnTo>
                  <a:lnTo>
                    <a:pt x="4465" y="4485"/>
                  </a:lnTo>
                  <a:lnTo>
                    <a:pt x="4396" y="4485"/>
                  </a:lnTo>
                  <a:lnTo>
                    <a:pt x="4396" y="4398"/>
                  </a:lnTo>
                  <a:lnTo>
                    <a:pt x="4465" y="4398"/>
                  </a:lnTo>
                  <a:lnTo>
                    <a:pt x="4604" y="4224"/>
                  </a:lnTo>
                  <a:lnTo>
                    <a:pt x="4777" y="4224"/>
                  </a:lnTo>
                  <a:lnTo>
                    <a:pt x="4846" y="4137"/>
                  </a:lnTo>
                  <a:lnTo>
                    <a:pt x="4846" y="4050"/>
                  </a:lnTo>
                  <a:lnTo>
                    <a:pt x="4985" y="4050"/>
                  </a:lnTo>
                  <a:lnTo>
                    <a:pt x="5088" y="3919"/>
                  </a:lnTo>
                  <a:lnTo>
                    <a:pt x="5158" y="3919"/>
                  </a:lnTo>
                  <a:lnTo>
                    <a:pt x="5158" y="3832"/>
                  </a:lnTo>
                  <a:lnTo>
                    <a:pt x="5296" y="3832"/>
                  </a:lnTo>
                  <a:lnTo>
                    <a:pt x="5296" y="3745"/>
                  </a:lnTo>
                  <a:lnTo>
                    <a:pt x="5435" y="3745"/>
                  </a:lnTo>
                  <a:lnTo>
                    <a:pt x="5435" y="3658"/>
                  </a:lnTo>
                  <a:lnTo>
                    <a:pt x="5677" y="3658"/>
                  </a:lnTo>
                  <a:lnTo>
                    <a:pt x="5746" y="3745"/>
                  </a:lnTo>
                  <a:lnTo>
                    <a:pt x="5885" y="3745"/>
                  </a:lnTo>
                  <a:lnTo>
                    <a:pt x="5885" y="3658"/>
                  </a:lnTo>
                  <a:lnTo>
                    <a:pt x="5815" y="3658"/>
                  </a:lnTo>
                  <a:lnTo>
                    <a:pt x="5885" y="3658"/>
                  </a:lnTo>
                  <a:lnTo>
                    <a:pt x="5885" y="3745"/>
                  </a:lnTo>
                  <a:lnTo>
                    <a:pt x="5954" y="3745"/>
                  </a:lnTo>
                  <a:lnTo>
                    <a:pt x="5954" y="3658"/>
                  </a:lnTo>
                  <a:lnTo>
                    <a:pt x="5815" y="3658"/>
                  </a:lnTo>
                  <a:lnTo>
                    <a:pt x="5885" y="3571"/>
                  </a:lnTo>
                  <a:lnTo>
                    <a:pt x="5954" y="3571"/>
                  </a:lnTo>
                  <a:lnTo>
                    <a:pt x="5885" y="3571"/>
                  </a:lnTo>
                  <a:lnTo>
                    <a:pt x="6092" y="3571"/>
                  </a:lnTo>
                  <a:lnTo>
                    <a:pt x="6127" y="3658"/>
                  </a:lnTo>
                  <a:lnTo>
                    <a:pt x="6265" y="3658"/>
                  </a:lnTo>
                  <a:lnTo>
                    <a:pt x="6265" y="3745"/>
                  </a:lnTo>
                  <a:lnTo>
                    <a:pt x="6127" y="3745"/>
                  </a:lnTo>
                  <a:lnTo>
                    <a:pt x="6092" y="3832"/>
                  </a:lnTo>
                  <a:lnTo>
                    <a:pt x="6092" y="3919"/>
                  </a:lnTo>
                  <a:lnTo>
                    <a:pt x="6196" y="3919"/>
                  </a:lnTo>
                  <a:lnTo>
                    <a:pt x="6196" y="3963"/>
                  </a:lnTo>
                  <a:lnTo>
                    <a:pt x="6092" y="3963"/>
                  </a:lnTo>
                  <a:lnTo>
                    <a:pt x="6092" y="3919"/>
                  </a:lnTo>
                  <a:lnTo>
                    <a:pt x="6023" y="3919"/>
                  </a:lnTo>
                  <a:lnTo>
                    <a:pt x="6023" y="3963"/>
                  </a:lnTo>
                  <a:lnTo>
                    <a:pt x="6127" y="3963"/>
                  </a:lnTo>
                  <a:lnTo>
                    <a:pt x="6127" y="4137"/>
                  </a:lnTo>
                  <a:lnTo>
                    <a:pt x="5885" y="4137"/>
                  </a:lnTo>
                  <a:lnTo>
                    <a:pt x="5885" y="4311"/>
                  </a:lnTo>
                  <a:lnTo>
                    <a:pt x="5677" y="4311"/>
                  </a:lnTo>
                  <a:lnTo>
                    <a:pt x="5608" y="4224"/>
                  </a:lnTo>
                  <a:lnTo>
                    <a:pt x="5608" y="4050"/>
                  </a:lnTo>
                  <a:lnTo>
                    <a:pt x="5677" y="4050"/>
                  </a:lnTo>
                  <a:lnTo>
                    <a:pt x="5677" y="3963"/>
                  </a:lnTo>
                  <a:lnTo>
                    <a:pt x="5608" y="4050"/>
                  </a:lnTo>
                  <a:lnTo>
                    <a:pt x="5573" y="4050"/>
                  </a:lnTo>
                  <a:lnTo>
                    <a:pt x="5573" y="4137"/>
                  </a:lnTo>
                  <a:lnTo>
                    <a:pt x="5504" y="4224"/>
                  </a:lnTo>
                  <a:lnTo>
                    <a:pt x="5435" y="4137"/>
                  </a:lnTo>
                  <a:lnTo>
                    <a:pt x="5435" y="4224"/>
                  </a:lnTo>
                  <a:lnTo>
                    <a:pt x="5504" y="4224"/>
                  </a:lnTo>
                  <a:lnTo>
                    <a:pt x="5504" y="4311"/>
                  </a:lnTo>
                  <a:lnTo>
                    <a:pt x="5435" y="4311"/>
                  </a:lnTo>
                  <a:lnTo>
                    <a:pt x="5435" y="4398"/>
                  </a:lnTo>
                  <a:lnTo>
                    <a:pt x="5365" y="4485"/>
                  </a:lnTo>
                  <a:lnTo>
                    <a:pt x="5296" y="4485"/>
                  </a:lnTo>
                  <a:lnTo>
                    <a:pt x="5296" y="4398"/>
                  </a:lnTo>
                  <a:lnTo>
                    <a:pt x="5227" y="4311"/>
                  </a:lnTo>
                  <a:lnTo>
                    <a:pt x="5227" y="4485"/>
                  </a:lnTo>
                  <a:lnTo>
                    <a:pt x="5158" y="4485"/>
                  </a:lnTo>
                  <a:lnTo>
                    <a:pt x="5296" y="4485"/>
                  </a:lnTo>
                  <a:lnTo>
                    <a:pt x="5296" y="4529"/>
                  </a:lnTo>
                  <a:lnTo>
                    <a:pt x="5227" y="4529"/>
                  </a:lnTo>
                  <a:lnTo>
                    <a:pt x="5227" y="4485"/>
                  </a:lnTo>
                  <a:lnTo>
                    <a:pt x="5227" y="4529"/>
                  </a:lnTo>
                  <a:lnTo>
                    <a:pt x="5158" y="4529"/>
                  </a:lnTo>
                  <a:lnTo>
                    <a:pt x="5158" y="4616"/>
                  </a:lnTo>
                  <a:lnTo>
                    <a:pt x="5088" y="4616"/>
                  </a:lnTo>
                  <a:close/>
                  <a:moveTo>
                    <a:pt x="12219" y="3745"/>
                  </a:moveTo>
                  <a:lnTo>
                    <a:pt x="12323" y="3745"/>
                  </a:lnTo>
                  <a:lnTo>
                    <a:pt x="12323" y="3832"/>
                  </a:lnTo>
                  <a:lnTo>
                    <a:pt x="12219" y="3832"/>
                  </a:lnTo>
                  <a:lnTo>
                    <a:pt x="12219" y="3745"/>
                  </a:lnTo>
                  <a:close/>
                  <a:moveTo>
                    <a:pt x="11181" y="3745"/>
                  </a:moveTo>
                  <a:lnTo>
                    <a:pt x="11250" y="3745"/>
                  </a:lnTo>
                  <a:lnTo>
                    <a:pt x="11250" y="3832"/>
                  </a:lnTo>
                  <a:lnTo>
                    <a:pt x="11181" y="3832"/>
                  </a:lnTo>
                  <a:lnTo>
                    <a:pt x="11112" y="3745"/>
                  </a:lnTo>
                  <a:lnTo>
                    <a:pt x="11181" y="3745"/>
                  </a:lnTo>
                  <a:close/>
                  <a:moveTo>
                    <a:pt x="9035" y="3832"/>
                  </a:moveTo>
                  <a:lnTo>
                    <a:pt x="8965" y="3832"/>
                  </a:lnTo>
                  <a:lnTo>
                    <a:pt x="9035" y="3832"/>
                  </a:lnTo>
                  <a:close/>
                  <a:moveTo>
                    <a:pt x="6646" y="3832"/>
                  </a:moveTo>
                  <a:lnTo>
                    <a:pt x="6715" y="3832"/>
                  </a:lnTo>
                  <a:lnTo>
                    <a:pt x="6646" y="3832"/>
                  </a:lnTo>
                  <a:close/>
                  <a:moveTo>
                    <a:pt x="14850" y="5139"/>
                  </a:moveTo>
                  <a:lnTo>
                    <a:pt x="14919" y="5139"/>
                  </a:lnTo>
                  <a:lnTo>
                    <a:pt x="14850" y="5139"/>
                  </a:lnTo>
                  <a:lnTo>
                    <a:pt x="15092" y="5139"/>
                  </a:lnTo>
                  <a:lnTo>
                    <a:pt x="15092" y="5182"/>
                  </a:lnTo>
                  <a:lnTo>
                    <a:pt x="14850" y="5182"/>
                  </a:lnTo>
                  <a:lnTo>
                    <a:pt x="14850" y="5139"/>
                  </a:lnTo>
                  <a:lnTo>
                    <a:pt x="14850" y="5182"/>
                  </a:lnTo>
                  <a:lnTo>
                    <a:pt x="14919" y="5182"/>
                  </a:lnTo>
                  <a:lnTo>
                    <a:pt x="14919" y="5356"/>
                  </a:lnTo>
                  <a:lnTo>
                    <a:pt x="14504" y="5356"/>
                  </a:lnTo>
                  <a:lnTo>
                    <a:pt x="14504" y="5444"/>
                  </a:lnTo>
                  <a:lnTo>
                    <a:pt x="14435" y="5444"/>
                  </a:lnTo>
                  <a:lnTo>
                    <a:pt x="14400" y="5356"/>
                  </a:lnTo>
                  <a:lnTo>
                    <a:pt x="14192" y="5356"/>
                  </a:lnTo>
                  <a:lnTo>
                    <a:pt x="14192" y="5182"/>
                  </a:lnTo>
                  <a:lnTo>
                    <a:pt x="14123" y="5182"/>
                  </a:lnTo>
                  <a:lnTo>
                    <a:pt x="14054" y="5139"/>
                  </a:lnTo>
                  <a:lnTo>
                    <a:pt x="14054" y="5182"/>
                  </a:lnTo>
                  <a:lnTo>
                    <a:pt x="14123" y="5182"/>
                  </a:lnTo>
                  <a:lnTo>
                    <a:pt x="14123" y="5269"/>
                  </a:lnTo>
                  <a:lnTo>
                    <a:pt x="14054" y="5356"/>
                  </a:lnTo>
                  <a:lnTo>
                    <a:pt x="13673" y="5356"/>
                  </a:lnTo>
                  <a:lnTo>
                    <a:pt x="13742" y="5269"/>
                  </a:lnTo>
                  <a:lnTo>
                    <a:pt x="13673" y="5269"/>
                  </a:lnTo>
                  <a:lnTo>
                    <a:pt x="13673" y="5356"/>
                  </a:lnTo>
                  <a:lnTo>
                    <a:pt x="13604" y="5356"/>
                  </a:lnTo>
                  <a:lnTo>
                    <a:pt x="13604" y="5269"/>
                  </a:lnTo>
                  <a:lnTo>
                    <a:pt x="13535" y="5269"/>
                  </a:lnTo>
                  <a:lnTo>
                    <a:pt x="13535" y="5356"/>
                  </a:lnTo>
                  <a:lnTo>
                    <a:pt x="13604" y="5356"/>
                  </a:lnTo>
                  <a:lnTo>
                    <a:pt x="13292" y="5356"/>
                  </a:lnTo>
                  <a:lnTo>
                    <a:pt x="13292" y="5269"/>
                  </a:lnTo>
                  <a:lnTo>
                    <a:pt x="13292" y="5444"/>
                  </a:lnTo>
                  <a:lnTo>
                    <a:pt x="13154" y="5444"/>
                  </a:lnTo>
                  <a:lnTo>
                    <a:pt x="13154" y="5356"/>
                  </a:lnTo>
                  <a:lnTo>
                    <a:pt x="13085" y="5444"/>
                  </a:lnTo>
                  <a:lnTo>
                    <a:pt x="13015" y="5444"/>
                  </a:lnTo>
                  <a:lnTo>
                    <a:pt x="13015" y="5356"/>
                  </a:lnTo>
                  <a:lnTo>
                    <a:pt x="13015" y="5444"/>
                  </a:lnTo>
                  <a:lnTo>
                    <a:pt x="12946" y="5444"/>
                  </a:lnTo>
                  <a:lnTo>
                    <a:pt x="12912" y="5356"/>
                  </a:lnTo>
                  <a:lnTo>
                    <a:pt x="12842" y="5356"/>
                  </a:lnTo>
                  <a:lnTo>
                    <a:pt x="12912" y="5269"/>
                  </a:lnTo>
                  <a:lnTo>
                    <a:pt x="12912" y="5182"/>
                  </a:lnTo>
                  <a:lnTo>
                    <a:pt x="12842" y="5182"/>
                  </a:lnTo>
                  <a:lnTo>
                    <a:pt x="12842" y="5139"/>
                  </a:lnTo>
                  <a:lnTo>
                    <a:pt x="12842" y="5182"/>
                  </a:lnTo>
                  <a:lnTo>
                    <a:pt x="12773" y="5182"/>
                  </a:lnTo>
                  <a:lnTo>
                    <a:pt x="12773" y="5269"/>
                  </a:lnTo>
                  <a:lnTo>
                    <a:pt x="12773" y="5182"/>
                  </a:lnTo>
                  <a:lnTo>
                    <a:pt x="12704" y="5182"/>
                  </a:lnTo>
                  <a:lnTo>
                    <a:pt x="12704" y="5269"/>
                  </a:lnTo>
                  <a:lnTo>
                    <a:pt x="12669" y="5269"/>
                  </a:lnTo>
                  <a:lnTo>
                    <a:pt x="12669" y="5182"/>
                  </a:lnTo>
                  <a:lnTo>
                    <a:pt x="12669" y="5269"/>
                  </a:lnTo>
                  <a:lnTo>
                    <a:pt x="12704" y="5269"/>
                  </a:lnTo>
                  <a:lnTo>
                    <a:pt x="12704" y="5356"/>
                  </a:lnTo>
                  <a:lnTo>
                    <a:pt x="12323" y="5356"/>
                  </a:lnTo>
                  <a:lnTo>
                    <a:pt x="12323" y="5269"/>
                  </a:lnTo>
                  <a:lnTo>
                    <a:pt x="12254" y="5269"/>
                  </a:lnTo>
                  <a:lnTo>
                    <a:pt x="12254" y="5182"/>
                  </a:lnTo>
                  <a:lnTo>
                    <a:pt x="12323" y="5182"/>
                  </a:lnTo>
                  <a:lnTo>
                    <a:pt x="12219" y="5182"/>
                  </a:lnTo>
                  <a:lnTo>
                    <a:pt x="12219" y="5269"/>
                  </a:lnTo>
                  <a:lnTo>
                    <a:pt x="12219" y="5182"/>
                  </a:lnTo>
                  <a:lnTo>
                    <a:pt x="12219" y="5269"/>
                  </a:lnTo>
                  <a:lnTo>
                    <a:pt x="12012" y="5269"/>
                  </a:lnTo>
                  <a:lnTo>
                    <a:pt x="12012" y="5139"/>
                  </a:lnTo>
                  <a:lnTo>
                    <a:pt x="11942" y="5139"/>
                  </a:lnTo>
                  <a:lnTo>
                    <a:pt x="11942" y="5052"/>
                  </a:lnTo>
                  <a:lnTo>
                    <a:pt x="12012" y="5052"/>
                  </a:lnTo>
                  <a:lnTo>
                    <a:pt x="11942" y="5052"/>
                  </a:lnTo>
                  <a:lnTo>
                    <a:pt x="11873" y="4965"/>
                  </a:lnTo>
                  <a:lnTo>
                    <a:pt x="11873" y="4790"/>
                  </a:lnTo>
                  <a:lnTo>
                    <a:pt x="12012" y="4790"/>
                  </a:lnTo>
                  <a:lnTo>
                    <a:pt x="12012" y="4703"/>
                  </a:lnTo>
                  <a:lnTo>
                    <a:pt x="11942" y="4616"/>
                  </a:lnTo>
                  <a:lnTo>
                    <a:pt x="11942" y="4529"/>
                  </a:lnTo>
                  <a:lnTo>
                    <a:pt x="11873" y="4529"/>
                  </a:lnTo>
                  <a:lnTo>
                    <a:pt x="11873" y="4485"/>
                  </a:lnTo>
                  <a:lnTo>
                    <a:pt x="11804" y="4485"/>
                  </a:lnTo>
                  <a:lnTo>
                    <a:pt x="11804" y="4398"/>
                  </a:lnTo>
                  <a:lnTo>
                    <a:pt x="11735" y="4398"/>
                  </a:lnTo>
                  <a:lnTo>
                    <a:pt x="11735" y="4311"/>
                  </a:lnTo>
                  <a:lnTo>
                    <a:pt x="11562" y="4311"/>
                  </a:lnTo>
                  <a:lnTo>
                    <a:pt x="11562" y="4398"/>
                  </a:lnTo>
                  <a:lnTo>
                    <a:pt x="11492" y="4311"/>
                  </a:lnTo>
                  <a:lnTo>
                    <a:pt x="11285" y="4311"/>
                  </a:lnTo>
                  <a:lnTo>
                    <a:pt x="11250" y="4398"/>
                  </a:lnTo>
                  <a:lnTo>
                    <a:pt x="11181" y="4398"/>
                  </a:lnTo>
                  <a:lnTo>
                    <a:pt x="11181" y="4311"/>
                  </a:lnTo>
                  <a:lnTo>
                    <a:pt x="11250" y="4311"/>
                  </a:lnTo>
                  <a:lnTo>
                    <a:pt x="11112" y="4311"/>
                  </a:lnTo>
                  <a:lnTo>
                    <a:pt x="11112" y="4224"/>
                  </a:lnTo>
                  <a:lnTo>
                    <a:pt x="11042" y="4224"/>
                  </a:lnTo>
                  <a:lnTo>
                    <a:pt x="11112" y="4224"/>
                  </a:lnTo>
                  <a:lnTo>
                    <a:pt x="11112" y="4137"/>
                  </a:lnTo>
                  <a:lnTo>
                    <a:pt x="10904" y="4137"/>
                  </a:lnTo>
                  <a:lnTo>
                    <a:pt x="10904" y="4050"/>
                  </a:lnTo>
                  <a:lnTo>
                    <a:pt x="10765" y="4050"/>
                  </a:lnTo>
                  <a:lnTo>
                    <a:pt x="10765" y="3963"/>
                  </a:lnTo>
                  <a:lnTo>
                    <a:pt x="10835" y="4050"/>
                  </a:lnTo>
                  <a:lnTo>
                    <a:pt x="10973" y="4050"/>
                  </a:lnTo>
                  <a:lnTo>
                    <a:pt x="10904" y="3963"/>
                  </a:lnTo>
                  <a:lnTo>
                    <a:pt x="10765" y="3963"/>
                  </a:lnTo>
                  <a:lnTo>
                    <a:pt x="10835" y="3919"/>
                  </a:lnTo>
                  <a:lnTo>
                    <a:pt x="11042" y="3919"/>
                  </a:lnTo>
                  <a:lnTo>
                    <a:pt x="11112" y="3832"/>
                  </a:lnTo>
                  <a:lnTo>
                    <a:pt x="11112" y="3919"/>
                  </a:lnTo>
                  <a:lnTo>
                    <a:pt x="11354" y="3919"/>
                  </a:lnTo>
                  <a:lnTo>
                    <a:pt x="11423" y="3963"/>
                  </a:lnTo>
                  <a:lnTo>
                    <a:pt x="11492" y="3963"/>
                  </a:lnTo>
                  <a:lnTo>
                    <a:pt x="11492" y="3919"/>
                  </a:lnTo>
                  <a:lnTo>
                    <a:pt x="11562" y="3919"/>
                  </a:lnTo>
                  <a:lnTo>
                    <a:pt x="11562" y="3963"/>
                  </a:lnTo>
                  <a:lnTo>
                    <a:pt x="11631" y="3963"/>
                  </a:lnTo>
                  <a:lnTo>
                    <a:pt x="11700" y="4050"/>
                  </a:lnTo>
                  <a:lnTo>
                    <a:pt x="11700" y="4137"/>
                  </a:lnTo>
                  <a:lnTo>
                    <a:pt x="11631" y="4224"/>
                  </a:lnTo>
                  <a:lnTo>
                    <a:pt x="11631" y="4311"/>
                  </a:lnTo>
                  <a:lnTo>
                    <a:pt x="11631" y="4224"/>
                  </a:lnTo>
                  <a:lnTo>
                    <a:pt x="11700" y="4224"/>
                  </a:lnTo>
                  <a:lnTo>
                    <a:pt x="11735" y="4137"/>
                  </a:lnTo>
                  <a:lnTo>
                    <a:pt x="12012" y="4137"/>
                  </a:lnTo>
                  <a:lnTo>
                    <a:pt x="12012" y="4050"/>
                  </a:lnTo>
                  <a:lnTo>
                    <a:pt x="12219" y="4050"/>
                  </a:lnTo>
                  <a:lnTo>
                    <a:pt x="12254" y="4137"/>
                  </a:lnTo>
                  <a:lnTo>
                    <a:pt x="12392" y="4137"/>
                  </a:lnTo>
                  <a:lnTo>
                    <a:pt x="12392" y="4224"/>
                  </a:lnTo>
                  <a:lnTo>
                    <a:pt x="12323" y="4224"/>
                  </a:lnTo>
                  <a:lnTo>
                    <a:pt x="12392" y="4224"/>
                  </a:lnTo>
                  <a:lnTo>
                    <a:pt x="12392" y="4311"/>
                  </a:lnTo>
                  <a:lnTo>
                    <a:pt x="12669" y="4311"/>
                  </a:lnTo>
                  <a:lnTo>
                    <a:pt x="12704" y="4398"/>
                  </a:lnTo>
                  <a:lnTo>
                    <a:pt x="12150" y="4398"/>
                  </a:lnTo>
                  <a:lnTo>
                    <a:pt x="12150" y="4311"/>
                  </a:lnTo>
                  <a:lnTo>
                    <a:pt x="12081" y="4311"/>
                  </a:lnTo>
                  <a:lnTo>
                    <a:pt x="12081" y="4398"/>
                  </a:lnTo>
                  <a:lnTo>
                    <a:pt x="12254" y="4398"/>
                  </a:lnTo>
                  <a:lnTo>
                    <a:pt x="12323" y="4485"/>
                  </a:lnTo>
                  <a:lnTo>
                    <a:pt x="12254" y="4485"/>
                  </a:lnTo>
                  <a:lnTo>
                    <a:pt x="12323" y="4485"/>
                  </a:lnTo>
                  <a:lnTo>
                    <a:pt x="12219" y="4485"/>
                  </a:lnTo>
                  <a:lnTo>
                    <a:pt x="12254" y="4529"/>
                  </a:lnTo>
                  <a:lnTo>
                    <a:pt x="12219" y="4529"/>
                  </a:lnTo>
                  <a:lnTo>
                    <a:pt x="12219" y="4616"/>
                  </a:lnTo>
                  <a:lnTo>
                    <a:pt x="12219" y="4529"/>
                  </a:lnTo>
                  <a:lnTo>
                    <a:pt x="12254" y="4529"/>
                  </a:lnTo>
                  <a:lnTo>
                    <a:pt x="12254" y="4485"/>
                  </a:lnTo>
                  <a:lnTo>
                    <a:pt x="12323" y="4485"/>
                  </a:lnTo>
                  <a:lnTo>
                    <a:pt x="12323" y="4529"/>
                  </a:lnTo>
                  <a:lnTo>
                    <a:pt x="12392" y="4529"/>
                  </a:lnTo>
                  <a:lnTo>
                    <a:pt x="12323" y="4529"/>
                  </a:lnTo>
                  <a:lnTo>
                    <a:pt x="12462" y="4529"/>
                  </a:lnTo>
                  <a:lnTo>
                    <a:pt x="12462" y="4485"/>
                  </a:lnTo>
                  <a:lnTo>
                    <a:pt x="12531" y="4485"/>
                  </a:lnTo>
                  <a:lnTo>
                    <a:pt x="12531" y="4529"/>
                  </a:lnTo>
                  <a:lnTo>
                    <a:pt x="12600" y="4529"/>
                  </a:lnTo>
                  <a:lnTo>
                    <a:pt x="12531" y="4616"/>
                  </a:lnTo>
                  <a:lnTo>
                    <a:pt x="12600" y="4616"/>
                  </a:lnTo>
                  <a:lnTo>
                    <a:pt x="12600" y="4529"/>
                  </a:lnTo>
                  <a:lnTo>
                    <a:pt x="12669" y="4616"/>
                  </a:lnTo>
                  <a:lnTo>
                    <a:pt x="12704" y="4616"/>
                  </a:lnTo>
                  <a:lnTo>
                    <a:pt x="12669" y="4703"/>
                  </a:lnTo>
                  <a:lnTo>
                    <a:pt x="12600" y="4703"/>
                  </a:lnTo>
                  <a:lnTo>
                    <a:pt x="12531" y="4790"/>
                  </a:lnTo>
                  <a:lnTo>
                    <a:pt x="12600" y="4703"/>
                  </a:lnTo>
                  <a:lnTo>
                    <a:pt x="12600" y="4790"/>
                  </a:lnTo>
                  <a:lnTo>
                    <a:pt x="12600" y="4703"/>
                  </a:lnTo>
                  <a:lnTo>
                    <a:pt x="12669" y="4703"/>
                  </a:lnTo>
                  <a:lnTo>
                    <a:pt x="12704" y="4790"/>
                  </a:lnTo>
                  <a:lnTo>
                    <a:pt x="12704" y="4877"/>
                  </a:lnTo>
                  <a:lnTo>
                    <a:pt x="12773" y="4877"/>
                  </a:lnTo>
                  <a:lnTo>
                    <a:pt x="12773" y="4703"/>
                  </a:lnTo>
                  <a:lnTo>
                    <a:pt x="12912" y="4703"/>
                  </a:lnTo>
                  <a:lnTo>
                    <a:pt x="12912" y="4790"/>
                  </a:lnTo>
                  <a:lnTo>
                    <a:pt x="13085" y="4790"/>
                  </a:lnTo>
                  <a:lnTo>
                    <a:pt x="13085" y="4703"/>
                  </a:lnTo>
                  <a:lnTo>
                    <a:pt x="13223" y="4703"/>
                  </a:lnTo>
                  <a:lnTo>
                    <a:pt x="13223" y="4790"/>
                  </a:lnTo>
                  <a:lnTo>
                    <a:pt x="13362" y="4790"/>
                  </a:lnTo>
                  <a:lnTo>
                    <a:pt x="13362" y="4877"/>
                  </a:lnTo>
                  <a:lnTo>
                    <a:pt x="13292" y="4877"/>
                  </a:lnTo>
                  <a:lnTo>
                    <a:pt x="13535" y="4877"/>
                  </a:lnTo>
                  <a:lnTo>
                    <a:pt x="13465" y="4790"/>
                  </a:lnTo>
                  <a:lnTo>
                    <a:pt x="13431" y="4790"/>
                  </a:lnTo>
                  <a:lnTo>
                    <a:pt x="13604" y="4790"/>
                  </a:lnTo>
                  <a:lnTo>
                    <a:pt x="13673" y="4703"/>
                  </a:lnTo>
                  <a:lnTo>
                    <a:pt x="13881" y="4703"/>
                  </a:lnTo>
                  <a:lnTo>
                    <a:pt x="13950" y="4616"/>
                  </a:lnTo>
                  <a:lnTo>
                    <a:pt x="14642" y="4616"/>
                  </a:lnTo>
                  <a:lnTo>
                    <a:pt x="14642" y="4703"/>
                  </a:lnTo>
                  <a:lnTo>
                    <a:pt x="14919" y="4703"/>
                  </a:lnTo>
                  <a:lnTo>
                    <a:pt x="14954" y="4790"/>
                  </a:lnTo>
                  <a:lnTo>
                    <a:pt x="14919" y="4790"/>
                  </a:lnTo>
                  <a:lnTo>
                    <a:pt x="15023" y="4790"/>
                  </a:lnTo>
                  <a:lnTo>
                    <a:pt x="15023" y="4965"/>
                  </a:lnTo>
                  <a:lnTo>
                    <a:pt x="15092" y="4965"/>
                  </a:lnTo>
                  <a:lnTo>
                    <a:pt x="15023" y="4965"/>
                  </a:lnTo>
                  <a:lnTo>
                    <a:pt x="14954" y="5052"/>
                  </a:lnTo>
                  <a:lnTo>
                    <a:pt x="14954" y="4965"/>
                  </a:lnTo>
                  <a:lnTo>
                    <a:pt x="14954" y="5052"/>
                  </a:lnTo>
                  <a:lnTo>
                    <a:pt x="14850" y="5052"/>
                  </a:lnTo>
                  <a:lnTo>
                    <a:pt x="14850" y="5139"/>
                  </a:lnTo>
                  <a:close/>
                  <a:moveTo>
                    <a:pt x="10731" y="3919"/>
                  </a:moveTo>
                  <a:lnTo>
                    <a:pt x="10765" y="3919"/>
                  </a:lnTo>
                  <a:lnTo>
                    <a:pt x="10731" y="3919"/>
                  </a:lnTo>
                  <a:close/>
                  <a:moveTo>
                    <a:pt x="6577" y="4050"/>
                  </a:moveTo>
                  <a:lnTo>
                    <a:pt x="6404" y="4050"/>
                  </a:lnTo>
                  <a:lnTo>
                    <a:pt x="6404" y="3963"/>
                  </a:lnTo>
                  <a:lnTo>
                    <a:pt x="6715" y="3963"/>
                  </a:lnTo>
                  <a:lnTo>
                    <a:pt x="6715" y="4050"/>
                  </a:lnTo>
                  <a:lnTo>
                    <a:pt x="6577" y="4050"/>
                  </a:lnTo>
                  <a:close/>
                  <a:moveTo>
                    <a:pt x="6404" y="5139"/>
                  </a:moveTo>
                  <a:lnTo>
                    <a:pt x="6335" y="5139"/>
                  </a:lnTo>
                  <a:lnTo>
                    <a:pt x="6335" y="5052"/>
                  </a:lnTo>
                  <a:lnTo>
                    <a:pt x="6265" y="5052"/>
                  </a:lnTo>
                  <a:lnTo>
                    <a:pt x="6265" y="5139"/>
                  </a:lnTo>
                  <a:lnTo>
                    <a:pt x="6127" y="5139"/>
                  </a:lnTo>
                  <a:lnTo>
                    <a:pt x="6092" y="5052"/>
                  </a:lnTo>
                  <a:lnTo>
                    <a:pt x="6092" y="4965"/>
                  </a:lnTo>
                  <a:lnTo>
                    <a:pt x="6023" y="4965"/>
                  </a:lnTo>
                  <a:lnTo>
                    <a:pt x="5954" y="5052"/>
                  </a:lnTo>
                  <a:lnTo>
                    <a:pt x="5815" y="5052"/>
                  </a:lnTo>
                  <a:lnTo>
                    <a:pt x="5815" y="4965"/>
                  </a:lnTo>
                  <a:lnTo>
                    <a:pt x="5677" y="4965"/>
                  </a:lnTo>
                  <a:lnTo>
                    <a:pt x="5746" y="4877"/>
                  </a:lnTo>
                  <a:lnTo>
                    <a:pt x="5815" y="4877"/>
                  </a:lnTo>
                  <a:lnTo>
                    <a:pt x="5815" y="4790"/>
                  </a:lnTo>
                  <a:lnTo>
                    <a:pt x="6196" y="4790"/>
                  </a:lnTo>
                  <a:lnTo>
                    <a:pt x="6196" y="4703"/>
                  </a:lnTo>
                  <a:lnTo>
                    <a:pt x="6265" y="4703"/>
                  </a:lnTo>
                  <a:lnTo>
                    <a:pt x="6092" y="4703"/>
                  </a:lnTo>
                  <a:lnTo>
                    <a:pt x="6092" y="4790"/>
                  </a:lnTo>
                  <a:lnTo>
                    <a:pt x="5815" y="4790"/>
                  </a:lnTo>
                  <a:lnTo>
                    <a:pt x="5815" y="4703"/>
                  </a:lnTo>
                  <a:lnTo>
                    <a:pt x="5885" y="4703"/>
                  </a:lnTo>
                  <a:lnTo>
                    <a:pt x="5885" y="4616"/>
                  </a:lnTo>
                  <a:lnTo>
                    <a:pt x="6196" y="4616"/>
                  </a:lnTo>
                  <a:lnTo>
                    <a:pt x="6196" y="4529"/>
                  </a:lnTo>
                  <a:lnTo>
                    <a:pt x="6196" y="4616"/>
                  </a:lnTo>
                  <a:lnTo>
                    <a:pt x="6265" y="4616"/>
                  </a:lnTo>
                  <a:lnTo>
                    <a:pt x="6265" y="4529"/>
                  </a:lnTo>
                  <a:lnTo>
                    <a:pt x="6335" y="4529"/>
                  </a:lnTo>
                  <a:lnTo>
                    <a:pt x="6023" y="4529"/>
                  </a:lnTo>
                  <a:lnTo>
                    <a:pt x="6023" y="4485"/>
                  </a:lnTo>
                  <a:lnTo>
                    <a:pt x="5954" y="4485"/>
                  </a:lnTo>
                  <a:lnTo>
                    <a:pt x="6023" y="4398"/>
                  </a:lnTo>
                  <a:lnTo>
                    <a:pt x="6127" y="4398"/>
                  </a:lnTo>
                  <a:lnTo>
                    <a:pt x="6127" y="4311"/>
                  </a:lnTo>
                  <a:lnTo>
                    <a:pt x="6196" y="4224"/>
                  </a:lnTo>
                  <a:lnTo>
                    <a:pt x="6577" y="4224"/>
                  </a:lnTo>
                  <a:lnTo>
                    <a:pt x="6577" y="4398"/>
                  </a:lnTo>
                  <a:lnTo>
                    <a:pt x="6715" y="4398"/>
                  </a:lnTo>
                  <a:lnTo>
                    <a:pt x="6785" y="4311"/>
                  </a:lnTo>
                  <a:lnTo>
                    <a:pt x="6923" y="4311"/>
                  </a:lnTo>
                  <a:lnTo>
                    <a:pt x="6923" y="4398"/>
                  </a:lnTo>
                  <a:lnTo>
                    <a:pt x="6992" y="4398"/>
                  </a:lnTo>
                  <a:lnTo>
                    <a:pt x="6992" y="4485"/>
                  </a:lnTo>
                  <a:lnTo>
                    <a:pt x="7096" y="4485"/>
                  </a:lnTo>
                  <a:lnTo>
                    <a:pt x="7096" y="4529"/>
                  </a:lnTo>
                  <a:lnTo>
                    <a:pt x="7165" y="4529"/>
                  </a:lnTo>
                  <a:lnTo>
                    <a:pt x="7062" y="4529"/>
                  </a:lnTo>
                  <a:lnTo>
                    <a:pt x="7062" y="4616"/>
                  </a:lnTo>
                  <a:lnTo>
                    <a:pt x="7235" y="4616"/>
                  </a:lnTo>
                  <a:lnTo>
                    <a:pt x="7235" y="4790"/>
                  </a:lnTo>
                  <a:lnTo>
                    <a:pt x="7858" y="4790"/>
                  </a:lnTo>
                  <a:lnTo>
                    <a:pt x="7858" y="4703"/>
                  </a:lnTo>
                  <a:lnTo>
                    <a:pt x="7788" y="4616"/>
                  </a:lnTo>
                  <a:lnTo>
                    <a:pt x="7685" y="4616"/>
                  </a:lnTo>
                  <a:lnTo>
                    <a:pt x="7685" y="4529"/>
                  </a:lnTo>
                  <a:lnTo>
                    <a:pt x="7615" y="4529"/>
                  </a:lnTo>
                  <a:lnTo>
                    <a:pt x="7685" y="4529"/>
                  </a:lnTo>
                  <a:lnTo>
                    <a:pt x="7754" y="4485"/>
                  </a:lnTo>
                  <a:lnTo>
                    <a:pt x="7754" y="4398"/>
                  </a:lnTo>
                  <a:lnTo>
                    <a:pt x="7546" y="4398"/>
                  </a:lnTo>
                  <a:lnTo>
                    <a:pt x="7546" y="4311"/>
                  </a:lnTo>
                  <a:lnTo>
                    <a:pt x="7477" y="4311"/>
                  </a:lnTo>
                  <a:lnTo>
                    <a:pt x="7477" y="4224"/>
                  </a:lnTo>
                  <a:lnTo>
                    <a:pt x="7685" y="4224"/>
                  </a:lnTo>
                  <a:lnTo>
                    <a:pt x="7685" y="4137"/>
                  </a:lnTo>
                  <a:lnTo>
                    <a:pt x="7615" y="4137"/>
                  </a:lnTo>
                  <a:lnTo>
                    <a:pt x="7685" y="4137"/>
                  </a:lnTo>
                  <a:lnTo>
                    <a:pt x="7685" y="4050"/>
                  </a:lnTo>
                  <a:lnTo>
                    <a:pt x="7754" y="3963"/>
                  </a:lnTo>
                  <a:lnTo>
                    <a:pt x="7927" y="3963"/>
                  </a:lnTo>
                  <a:lnTo>
                    <a:pt x="7927" y="4137"/>
                  </a:lnTo>
                  <a:lnTo>
                    <a:pt x="7858" y="4137"/>
                  </a:lnTo>
                  <a:lnTo>
                    <a:pt x="7927" y="4137"/>
                  </a:lnTo>
                  <a:lnTo>
                    <a:pt x="7927" y="4224"/>
                  </a:lnTo>
                  <a:lnTo>
                    <a:pt x="7996" y="4224"/>
                  </a:lnTo>
                  <a:lnTo>
                    <a:pt x="7996" y="4311"/>
                  </a:lnTo>
                  <a:lnTo>
                    <a:pt x="8065" y="4311"/>
                  </a:lnTo>
                  <a:lnTo>
                    <a:pt x="7996" y="4398"/>
                  </a:lnTo>
                  <a:lnTo>
                    <a:pt x="7996" y="4485"/>
                  </a:lnTo>
                  <a:lnTo>
                    <a:pt x="8204" y="4485"/>
                  </a:lnTo>
                  <a:lnTo>
                    <a:pt x="8135" y="4529"/>
                  </a:lnTo>
                  <a:lnTo>
                    <a:pt x="8065" y="4529"/>
                  </a:lnTo>
                  <a:lnTo>
                    <a:pt x="8065" y="4616"/>
                  </a:lnTo>
                  <a:lnTo>
                    <a:pt x="8135" y="4616"/>
                  </a:lnTo>
                  <a:lnTo>
                    <a:pt x="8135" y="4529"/>
                  </a:lnTo>
                  <a:lnTo>
                    <a:pt x="8308" y="4529"/>
                  </a:lnTo>
                  <a:lnTo>
                    <a:pt x="8308" y="4616"/>
                  </a:lnTo>
                  <a:lnTo>
                    <a:pt x="8377" y="4616"/>
                  </a:lnTo>
                  <a:lnTo>
                    <a:pt x="8308" y="4616"/>
                  </a:lnTo>
                  <a:lnTo>
                    <a:pt x="8308" y="4529"/>
                  </a:lnTo>
                  <a:lnTo>
                    <a:pt x="8377" y="4485"/>
                  </a:lnTo>
                  <a:lnTo>
                    <a:pt x="8585" y="4485"/>
                  </a:lnTo>
                  <a:lnTo>
                    <a:pt x="8654" y="4529"/>
                  </a:lnTo>
                  <a:lnTo>
                    <a:pt x="8723" y="4529"/>
                  </a:lnTo>
                  <a:lnTo>
                    <a:pt x="8723" y="4790"/>
                  </a:lnTo>
                  <a:lnTo>
                    <a:pt x="8654" y="4790"/>
                  </a:lnTo>
                  <a:lnTo>
                    <a:pt x="8654" y="4965"/>
                  </a:lnTo>
                  <a:lnTo>
                    <a:pt x="8585" y="4965"/>
                  </a:lnTo>
                  <a:lnTo>
                    <a:pt x="8585" y="5052"/>
                  </a:lnTo>
                  <a:lnTo>
                    <a:pt x="8515" y="5052"/>
                  </a:lnTo>
                  <a:lnTo>
                    <a:pt x="8585" y="5052"/>
                  </a:lnTo>
                  <a:lnTo>
                    <a:pt x="8515" y="5139"/>
                  </a:lnTo>
                  <a:lnTo>
                    <a:pt x="8135" y="5139"/>
                  </a:lnTo>
                  <a:lnTo>
                    <a:pt x="8135" y="5052"/>
                  </a:lnTo>
                  <a:lnTo>
                    <a:pt x="8135" y="5139"/>
                  </a:lnTo>
                  <a:lnTo>
                    <a:pt x="7927" y="5139"/>
                  </a:lnTo>
                  <a:lnTo>
                    <a:pt x="7927" y="5052"/>
                  </a:lnTo>
                  <a:lnTo>
                    <a:pt x="7858" y="5052"/>
                  </a:lnTo>
                  <a:lnTo>
                    <a:pt x="7788" y="5139"/>
                  </a:lnTo>
                  <a:lnTo>
                    <a:pt x="7754" y="5139"/>
                  </a:lnTo>
                  <a:lnTo>
                    <a:pt x="7685" y="5182"/>
                  </a:lnTo>
                  <a:lnTo>
                    <a:pt x="7408" y="5182"/>
                  </a:lnTo>
                  <a:lnTo>
                    <a:pt x="7408" y="5269"/>
                  </a:lnTo>
                  <a:lnTo>
                    <a:pt x="7338" y="5269"/>
                  </a:lnTo>
                  <a:lnTo>
                    <a:pt x="7304" y="5356"/>
                  </a:lnTo>
                  <a:lnTo>
                    <a:pt x="7165" y="5356"/>
                  </a:lnTo>
                  <a:lnTo>
                    <a:pt x="7096" y="5444"/>
                  </a:lnTo>
                  <a:lnTo>
                    <a:pt x="6715" y="5444"/>
                  </a:lnTo>
                  <a:lnTo>
                    <a:pt x="6646" y="5356"/>
                  </a:lnTo>
                  <a:lnTo>
                    <a:pt x="6542" y="5356"/>
                  </a:lnTo>
                  <a:lnTo>
                    <a:pt x="6542" y="5269"/>
                  </a:lnTo>
                  <a:lnTo>
                    <a:pt x="6577" y="5182"/>
                  </a:lnTo>
                  <a:lnTo>
                    <a:pt x="6785" y="5182"/>
                  </a:lnTo>
                  <a:lnTo>
                    <a:pt x="6785" y="5139"/>
                  </a:lnTo>
                  <a:lnTo>
                    <a:pt x="7235" y="5139"/>
                  </a:lnTo>
                  <a:lnTo>
                    <a:pt x="7304" y="5052"/>
                  </a:lnTo>
                  <a:lnTo>
                    <a:pt x="7338" y="4965"/>
                  </a:lnTo>
                  <a:lnTo>
                    <a:pt x="7235" y="4965"/>
                  </a:lnTo>
                  <a:lnTo>
                    <a:pt x="7235" y="5052"/>
                  </a:lnTo>
                  <a:lnTo>
                    <a:pt x="7165" y="5052"/>
                  </a:lnTo>
                  <a:lnTo>
                    <a:pt x="7165" y="4965"/>
                  </a:lnTo>
                  <a:lnTo>
                    <a:pt x="7096" y="5052"/>
                  </a:lnTo>
                  <a:lnTo>
                    <a:pt x="6992" y="5052"/>
                  </a:lnTo>
                  <a:lnTo>
                    <a:pt x="7062" y="4965"/>
                  </a:lnTo>
                  <a:lnTo>
                    <a:pt x="6923" y="4965"/>
                  </a:lnTo>
                  <a:lnTo>
                    <a:pt x="6923" y="5052"/>
                  </a:lnTo>
                  <a:lnTo>
                    <a:pt x="6577" y="5052"/>
                  </a:lnTo>
                  <a:lnTo>
                    <a:pt x="6646" y="4965"/>
                  </a:lnTo>
                  <a:lnTo>
                    <a:pt x="6646" y="4877"/>
                  </a:lnTo>
                  <a:lnTo>
                    <a:pt x="6715" y="4877"/>
                  </a:lnTo>
                  <a:lnTo>
                    <a:pt x="6577" y="4877"/>
                  </a:lnTo>
                  <a:lnTo>
                    <a:pt x="6577" y="4790"/>
                  </a:lnTo>
                  <a:lnTo>
                    <a:pt x="6577" y="4965"/>
                  </a:lnTo>
                  <a:lnTo>
                    <a:pt x="6542" y="4965"/>
                  </a:lnTo>
                  <a:lnTo>
                    <a:pt x="6473" y="4877"/>
                  </a:lnTo>
                  <a:lnTo>
                    <a:pt x="6473" y="4965"/>
                  </a:lnTo>
                  <a:lnTo>
                    <a:pt x="6542" y="4965"/>
                  </a:lnTo>
                  <a:lnTo>
                    <a:pt x="6542" y="5052"/>
                  </a:lnTo>
                  <a:lnTo>
                    <a:pt x="6473" y="5052"/>
                  </a:lnTo>
                  <a:lnTo>
                    <a:pt x="6473" y="5139"/>
                  </a:lnTo>
                  <a:lnTo>
                    <a:pt x="6404" y="5139"/>
                  </a:lnTo>
                  <a:close/>
                  <a:moveTo>
                    <a:pt x="12531" y="4224"/>
                  </a:moveTo>
                  <a:lnTo>
                    <a:pt x="12462" y="4224"/>
                  </a:lnTo>
                  <a:lnTo>
                    <a:pt x="12462" y="4137"/>
                  </a:lnTo>
                  <a:lnTo>
                    <a:pt x="12392" y="4137"/>
                  </a:lnTo>
                  <a:lnTo>
                    <a:pt x="12392" y="4050"/>
                  </a:lnTo>
                  <a:lnTo>
                    <a:pt x="12323" y="4050"/>
                  </a:lnTo>
                  <a:lnTo>
                    <a:pt x="12392" y="4050"/>
                  </a:lnTo>
                  <a:lnTo>
                    <a:pt x="12392" y="3963"/>
                  </a:lnTo>
                  <a:lnTo>
                    <a:pt x="12531" y="3963"/>
                  </a:lnTo>
                  <a:lnTo>
                    <a:pt x="12531" y="4050"/>
                  </a:lnTo>
                  <a:lnTo>
                    <a:pt x="12600" y="4050"/>
                  </a:lnTo>
                  <a:lnTo>
                    <a:pt x="12531" y="4050"/>
                  </a:lnTo>
                  <a:lnTo>
                    <a:pt x="12531" y="4224"/>
                  </a:lnTo>
                  <a:lnTo>
                    <a:pt x="12600" y="4224"/>
                  </a:lnTo>
                  <a:lnTo>
                    <a:pt x="12531" y="4224"/>
                  </a:lnTo>
                  <a:close/>
                  <a:moveTo>
                    <a:pt x="9935" y="4050"/>
                  </a:moveTo>
                  <a:lnTo>
                    <a:pt x="9865" y="4137"/>
                  </a:lnTo>
                  <a:lnTo>
                    <a:pt x="9762" y="4137"/>
                  </a:lnTo>
                  <a:lnTo>
                    <a:pt x="9762" y="4050"/>
                  </a:lnTo>
                  <a:lnTo>
                    <a:pt x="9935" y="4050"/>
                  </a:lnTo>
                  <a:close/>
                  <a:moveTo>
                    <a:pt x="10142" y="4050"/>
                  </a:moveTo>
                  <a:lnTo>
                    <a:pt x="10212" y="4050"/>
                  </a:lnTo>
                  <a:lnTo>
                    <a:pt x="10142" y="4050"/>
                  </a:lnTo>
                  <a:close/>
                  <a:moveTo>
                    <a:pt x="10142" y="5139"/>
                  </a:moveTo>
                  <a:lnTo>
                    <a:pt x="9935" y="5139"/>
                  </a:lnTo>
                  <a:lnTo>
                    <a:pt x="9935" y="4965"/>
                  </a:lnTo>
                  <a:lnTo>
                    <a:pt x="9865" y="4965"/>
                  </a:lnTo>
                  <a:lnTo>
                    <a:pt x="9935" y="4965"/>
                  </a:lnTo>
                  <a:lnTo>
                    <a:pt x="10004" y="4877"/>
                  </a:lnTo>
                  <a:lnTo>
                    <a:pt x="9935" y="4877"/>
                  </a:lnTo>
                  <a:lnTo>
                    <a:pt x="9935" y="4965"/>
                  </a:lnTo>
                  <a:lnTo>
                    <a:pt x="9865" y="4877"/>
                  </a:lnTo>
                  <a:lnTo>
                    <a:pt x="9935" y="4877"/>
                  </a:lnTo>
                  <a:lnTo>
                    <a:pt x="9865" y="4877"/>
                  </a:lnTo>
                  <a:lnTo>
                    <a:pt x="9935" y="4790"/>
                  </a:lnTo>
                  <a:lnTo>
                    <a:pt x="10004" y="4790"/>
                  </a:lnTo>
                  <a:lnTo>
                    <a:pt x="9935" y="4790"/>
                  </a:lnTo>
                  <a:lnTo>
                    <a:pt x="10004" y="4790"/>
                  </a:lnTo>
                  <a:lnTo>
                    <a:pt x="10073" y="4703"/>
                  </a:lnTo>
                  <a:lnTo>
                    <a:pt x="10142" y="4703"/>
                  </a:lnTo>
                  <a:lnTo>
                    <a:pt x="10073" y="4703"/>
                  </a:lnTo>
                  <a:lnTo>
                    <a:pt x="10142" y="4703"/>
                  </a:lnTo>
                  <a:lnTo>
                    <a:pt x="9692" y="4703"/>
                  </a:lnTo>
                  <a:lnTo>
                    <a:pt x="9623" y="4790"/>
                  </a:lnTo>
                  <a:lnTo>
                    <a:pt x="9346" y="4790"/>
                  </a:lnTo>
                  <a:lnTo>
                    <a:pt x="9346" y="4703"/>
                  </a:lnTo>
                  <a:lnTo>
                    <a:pt x="9415" y="4616"/>
                  </a:lnTo>
                  <a:lnTo>
                    <a:pt x="9485" y="4616"/>
                  </a:lnTo>
                  <a:lnTo>
                    <a:pt x="9485" y="4703"/>
                  </a:lnTo>
                  <a:lnTo>
                    <a:pt x="9554" y="4703"/>
                  </a:lnTo>
                  <a:lnTo>
                    <a:pt x="9554" y="4616"/>
                  </a:lnTo>
                  <a:lnTo>
                    <a:pt x="9485" y="4616"/>
                  </a:lnTo>
                  <a:lnTo>
                    <a:pt x="9485" y="4529"/>
                  </a:lnTo>
                  <a:lnTo>
                    <a:pt x="9623" y="4529"/>
                  </a:lnTo>
                  <a:lnTo>
                    <a:pt x="9692" y="4616"/>
                  </a:lnTo>
                  <a:lnTo>
                    <a:pt x="9762" y="4616"/>
                  </a:lnTo>
                  <a:lnTo>
                    <a:pt x="9692" y="4616"/>
                  </a:lnTo>
                  <a:lnTo>
                    <a:pt x="9692" y="4529"/>
                  </a:lnTo>
                  <a:lnTo>
                    <a:pt x="9762" y="4485"/>
                  </a:lnTo>
                  <a:lnTo>
                    <a:pt x="9692" y="4485"/>
                  </a:lnTo>
                  <a:lnTo>
                    <a:pt x="9623" y="4529"/>
                  </a:lnTo>
                  <a:lnTo>
                    <a:pt x="9623" y="4485"/>
                  </a:lnTo>
                  <a:lnTo>
                    <a:pt x="9554" y="4485"/>
                  </a:lnTo>
                  <a:lnTo>
                    <a:pt x="9623" y="4398"/>
                  </a:lnTo>
                  <a:lnTo>
                    <a:pt x="9692" y="4398"/>
                  </a:lnTo>
                  <a:lnTo>
                    <a:pt x="9554" y="4398"/>
                  </a:lnTo>
                  <a:lnTo>
                    <a:pt x="9554" y="4224"/>
                  </a:lnTo>
                  <a:lnTo>
                    <a:pt x="9762" y="4224"/>
                  </a:lnTo>
                  <a:lnTo>
                    <a:pt x="9762" y="4311"/>
                  </a:lnTo>
                  <a:lnTo>
                    <a:pt x="9796" y="4398"/>
                  </a:lnTo>
                  <a:lnTo>
                    <a:pt x="9865" y="4398"/>
                  </a:lnTo>
                  <a:lnTo>
                    <a:pt x="9935" y="4485"/>
                  </a:lnTo>
                  <a:lnTo>
                    <a:pt x="10004" y="4529"/>
                  </a:lnTo>
                  <a:lnTo>
                    <a:pt x="10073" y="4529"/>
                  </a:lnTo>
                  <a:lnTo>
                    <a:pt x="10004" y="4485"/>
                  </a:lnTo>
                  <a:lnTo>
                    <a:pt x="10004" y="4398"/>
                  </a:lnTo>
                  <a:lnTo>
                    <a:pt x="10073" y="4398"/>
                  </a:lnTo>
                  <a:lnTo>
                    <a:pt x="10142" y="4485"/>
                  </a:lnTo>
                  <a:lnTo>
                    <a:pt x="10142" y="4398"/>
                  </a:lnTo>
                  <a:lnTo>
                    <a:pt x="10212" y="4398"/>
                  </a:lnTo>
                  <a:lnTo>
                    <a:pt x="9935" y="4398"/>
                  </a:lnTo>
                  <a:lnTo>
                    <a:pt x="9935" y="4311"/>
                  </a:lnTo>
                  <a:lnTo>
                    <a:pt x="10004" y="4311"/>
                  </a:lnTo>
                  <a:lnTo>
                    <a:pt x="9865" y="4311"/>
                  </a:lnTo>
                  <a:lnTo>
                    <a:pt x="9796" y="4224"/>
                  </a:lnTo>
                  <a:lnTo>
                    <a:pt x="9865" y="4137"/>
                  </a:lnTo>
                  <a:lnTo>
                    <a:pt x="10212" y="4137"/>
                  </a:lnTo>
                  <a:lnTo>
                    <a:pt x="10212" y="4224"/>
                  </a:lnTo>
                  <a:lnTo>
                    <a:pt x="10246" y="4224"/>
                  </a:lnTo>
                  <a:lnTo>
                    <a:pt x="10246" y="4137"/>
                  </a:lnTo>
                  <a:lnTo>
                    <a:pt x="10315" y="4137"/>
                  </a:lnTo>
                  <a:lnTo>
                    <a:pt x="10315" y="4050"/>
                  </a:lnTo>
                  <a:lnTo>
                    <a:pt x="10454" y="4050"/>
                  </a:lnTo>
                  <a:lnTo>
                    <a:pt x="10454" y="4137"/>
                  </a:lnTo>
                  <a:lnTo>
                    <a:pt x="10523" y="4137"/>
                  </a:lnTo>
                  <a:lnTo>
                    <a:pt x="10523" y="4224"/>
                  </a:lnTo>
                  <a:lnTo>
                    <a:pt x="10592" y="4224"/>
                  </a:lnTo>
                  <a:lnTo>
                    <a:pt x="10592" y="4398"/>
                  </a:lnTo>
                  <a:lnTo>
                    <a:pt x="10662" y="4398"/>
                  </a:lnTo>
                  <a:lnTo>
                    <a:pt x="10662" y="4485"/>
                  </a:lnTo>
                  <a:lnTo>
                    <a:pt x="10592" y="4529"/>
                  </a:lnTo>
                  <a:lnTo>
                    <a:pt x="10662" y="4529"/>
                  </a:lnTo>
                  <a:lnTo>
                    <a:pt x="10662" y="4616"/>
                  </a:lnTo>
                  <a:lnTo>
                    <a:pt x="10592" y="4616"/>
                  </a:lnTo>
                  <a:lnTo>
                    <a:pt x="10662" y="4703"/>
                  </a:lnTo>
                  <a:lnTo>
                    <a:pt x="10662" y="4877"/>
                  </a:lnTo>
                  <a:lnTo>
                    <a:pt x="10731" y="4877"/>
                  </a:lnTo>
                  <a:lnTo>
                    <a:pt x="10662" y="4877"/>
                  </a:lnTo>
                  <a:lnTo>
                    <a:pt x="10662" y="4790"/>
                  </a:lnTo>
                  <a:lnTo>
                    <a:pt x="10523" y="4790"/>
                  </a:lnTo>
                  <a:lnTo>
                    <a:pt x="10592" y="4877"/>
                  </a:lnTo>
                  <a:lnTo>
                    <a:pt x="10523" y="4877"/>
                  </a:lnTo>
                  <a:lnTo>
                    <a:pt x="10592" y="4877"/>
                  </a:lnTo>
                  <a:lnTo>
                    <a:pt x="10454" y="4877"/>
                  </a:lnTo>
                  <a:lnTo>
                    <a:pt x="10523" y="4965"/>
                  </a:lnTo>
                  <a:lnTo>
                    <a:pt x="10592" y="4965"/>
                  </a:lnTo>
                  <a:lnTo>
                    <a:pt x="10592" y="5052"/>
                  </a:lnTo>
                  <a:lnTo>
                    <a:pt x="10662" y="5052"/>
                  </a:lnTo>
                  <a:lnTo>
                    <a:pt x="10592" y="5052"/>
                  </a:lnTo>
                  <a:lnTo>
                    <a:pt x="10523" y="4965"/>
                  </a:lnTo>
                  <a:lnTo>
                    <a:pt x="10523" y="5139"/>
                  </a:lnTo>
                  <a:lnTo>
                    <a:pt x="10212" y="5139"/>
                  </a:lnTo>
                  <a:lnTo>
                    <a:pt x="10212" y="5052"/>
                  </a:lnTo>
                  <a:lnTo>
                    <a:pt x="10142" y="5052"/>
                  </a:lnTo>
                  <a:lnTo>
                    <a:pt x="10142" y="5139"/>
                  </a:lnTo>
                  <a:lnTo>
                    <a:pt x="10212" y="5139"/>
                  </a:lnTo>
                  <a:lnTo>
                    <a:pt x="10142" y="5139"/>
                  </a:lnTo>
                  <a:close/>
                  <a:moveTo>
                    <a:pt x="9035" y="4050"/>
                  </a:moveTo>
                  <a:lnTo>
                    <a:pt x="9035" y="4137"/>
                  </a:lnTo>
                  <a:lnTo>
                    <a:pt x="9104" y="4137"/>
                  </a:lnTo>
                  <a:lnTo>
                    <a:pt x="9035" y="4137"/>
                  </a:lnTo>
                  <a:lnTo>
                    <a:pt x="9173" y="4137"/>
                  </a:lnTo>
                  <a:lnTo>
                    <a:pt x="9173" y="4224"/>
                  </a:lnTo>
                  <a:lnTo>
                    <a:pt x="9277" y="4224"/>
                  </a:lnTo>
                  <a:lnTo>
                    <a:pt x="9277" y="4311"/>
                  </a:lnTo>
                  <a:lnTo>
                    <a:pt x="8965" y="4311"/>
                  </a:lnTo>
                  <a:lnTo>
                    <a:pt x="8965" y="4224"/>
                  </a:lnTo>
                  <a:lnTo>
                    <a:pt x="8896" y="4224"/>
                  </a:lnTo>
                  <a:lnTo>
                    <a:pt x="8896" y="4137"/>
                  </a:lnTo>
                  <a:lnTo>
                    <a:pt x="8965" y="4137"/>
                  </a:lnTo>
                  <a:lnTo>
                    <a:pt x="8965" y="4050"/>
                  </a:lnTo>
                  <a:lnTo>
                    <a:pt x="9035" y="4050"/>
                  </a:lnTo>
                  <a:close/>
                  <a:moveTo>
                    <a:pt x="11285" y="4398"/>
                  </a:moveTo>
                  <a:lnTo>
                    <a:pt x="11285" y="4485"/>
                  </a:lnTo>
                  <a:lnTo>
                    <a:pt x="11250" y="4485"/>
                  </a:lnTo>
                  <a:lnTo>
                    <a:pt x="11285" y="4485"/>
                  </a:lnTo>
                  <a:lnTo>
                    <a:pt x="11285" y="4398"/>
                  </a:lnTo>
                  <a:close/>
                  <a:moveTo>
                    <a:pt x="5746" y="4485"/>
                  </a:moveTo>
                  <a:lnTo>
                    <a:pt x="5746" y="4529"/>
                  </a:lnTo>
                  <a:lnTo>
                    <a:pt x="5677" y="4529"/>
                  </a:lnTo>
                  <a:lnTo>
                    <a:pt x="5608" y="4616"/>
                  </a:lnTo>
                  <a:lnTo>
                    <a:pt x="5608" y="4703"/>
                  </a:lnTo>
                  <a:lnTo>
                    <a:pt x="5573" y="4703"/>
                  </a:lnTo>
                  <a:lnTo>
                    <a:pt x="5573" y="4790"/>
                  </a:lnTo>
                  <a:lnTo>
                    <a:pt x="5365" y="4790"/>
                  </a:lnTo>
                  <a:lnTo>
                    <a:pt x="5296" y="4703"/>
                  </a:lnTo>
                  <a:lnTo>
                    <a:pt x="5365" y="4703"/>
                  </a:lnTo>
                  <a:lnTo>
                    <a:pt x="5365" y="4616"/>
                  </a:lnTo>
                  <a:lnTo>
                    <a:pt x="5435" y="4616"/>
                  </a:lnTo>
                  <a:lnTo>
                    <a:pt x="5435" y="4529"/>
                  </a:lnTo>
                  <a:lnTo>
                    <a:pt x="5608" y="4529"/>
                  </a:lnTo>
                  <a:lnTo>
                    <a:pt x="5608" y="4485"/>
                  </a:lnTo>
                  <a:lnTo>
                    <a:pt x="5746" y="4485"/>
                  </a:lnTo>
                  <a:close/>
                  <a:moveTo>
                    <a:pt x="9485" y="4485"/>
                  </a:moveTo>
                  <a:lnTo>
                    <a:pt x="9415" y="4485"/>
                  </a:lnTo>
                  <a:lnTo>
                    <a:pt x="9346" y="4529"/>
                  </a:lnTo>
                  <a:lnTo>
                    <a:pt x="9173" y="4529"/>
                  </a:lnTo>
                  <a:lnTo>
                    <a:pt x="9173" y="4485"/>
                  </a:lnTo>
                  <a:lnTo>
                    <a:pt x="9485" y="4485"/>
                  </a:lnTo>
                  <a:close/>
                  <a:moveTo>
                    <a:pt x="9554" y="4529"/>
                  </a:moveTo>
                  <a:lnTo>
                    <a:pt x="9415" y="4529"/>
                  </a:lnTo>
                  <a:lnTo>
                    <a:pt x="9415" y="4616"/>
                  </a:lnTo>
                  <a:lnTo>
                    <a:pt x="9242" y="4616"/>
                  </a:lnTo>
                  <a:lnTo>
                    <a:pt x="9277" y="4529"/>
                  </a:lnTo>
                  <a:lnTo>
                    <a:pt x="9485" y="4529"/>
                  </a:lnTo>
                  <a:lnTo>
                    <a:pt x="9485" y="4485"/>
                  </a:lnTo>
                  <a:lnTo>
                    <a:pt x="9554" y="4529"/>
                  </a:lnTo>
                  <a:close/>
                  <a:moveTo>
                    <a:pt x="11354" y="4529"/>
                  </a:moveTo>
                  <a:lnTo>
                    <a:pt x="11423" y="4529"/>
                  </a:lnTo>
                  <a:lnTo>
                    <a:pt x="11423" y="4616"/>
                  </a:lnTo>
                  <a:lnTo>
                    <a:pt x="11285" y="4616"/>
                  </a:lnTo>
                  <a:lnTo>
                    <a:pt x="11285" y="4529"/>
                  </a:lnTo>
                  <a:lnTo>
                    <a:pt x="11354" y="4529"/>
                  </a:lnTo>
                  <a:lnTo>
                    <a:pt x="11354" y="4485"/>
                  </a:lnTo>
                  <a:lnTo>
                    <a:pt x="11354" y="4529"/>
                  </a:lnTo>
                  <a:close/>
                  <a:moveTo>
                    <a:pt x="10904" y="4616"/>
                  </a:moveTo>
                  <a:lnTo>
                    <a:pt x="10835" y="4616"/>
                  </a:lnTo>
                  <a:lnTo>
                    <a:pt x="10904" y="4616"/>
                  </a:lnTo>
                  <a:close/>
                  <a:moveTo>
                    <a:pt x="11042" y="4703"/>
                  </a:moveTo>
                  <a:lnTo>
                    <a:pt x="11042" y="4790"/>
                  </a:lnTo>
                  <a:lnTo>
                    <a:pt x="10904" y="4790"/>
                  </a:lnTo>
                  <a:lnTo>
                    <a:pt x="10835" y="4877"/>
                  </a:lnTo>
                  <a:lnTo>
                    <a:pt x="10765" y="4877"/>
                  </a:lnTo>
                  <a:lnTo>
                    <a:pt x="10765" y="4790"/>
                  </a:lnTo>
                  <a:lnTo>
                    <a:pt x="10835" y="4790"/>
                  </a:lnTo>
                  <a:lnTo>
                    <a:pt x="10904" y="4703"/>
                  </a:lnTo>
                  <a:lnTo>
                    <a:pt x="11042" y="4703"/>
                  </a:lnTo>
                  <a:close/>
                  <a:moveTo>
                    <a:pt x="11042" y="5182"/>
                  </a:moveTo>
                  <a:lnTo>
                    <a:pt x="10973" y="5139"/>
                  </a:lnTo>
                  <a:lnTo>
                    <a:pt x="10835" y="5139"/>
                  </a:lnTo>
                  <a:lnTo>
                    <a:pt x="10835" y="5052"/>
                  </a:lnTo>
                  <a:lnTo>
                    <a:pt x="10904" y="5052"/>
                  </a:lnTo>
                  <a:lnTo>
                    <a:pt x="10904" y="4965"/>
                  </a:lnTo>
                  <a:lnTo>
                    <a:pt x="11042" y="4965"/>
                  </a:lnTo>
                  <a:lnTo>
                    <a:pt x="10973" y="4877"/>
                  </a:lnTo>
                  <a:lnTo>
                    <a:pt x="11042" y="4877"/>
                  </a:lnTo>
                  <a:lnTo>
                    <a:pt x="10973" y="4877"/>
                  </a:lnTo>
                  <a:lnTo>
                    <a:pt x="11042" y="4877"/>
                  </a:lnTo>
                  <a:lnTo>
                    <a:pt x="11042" y="4790"/>
                  </a:lnTo>
                  <a:lnTo>
                    <a:pt x="11181" y="4790"/>
                  </a:lnTo>
                  <a:lnTo>
                    <a:pt x="11181" y="4703"/>
                  </a:lnTo>
                  <a:lnTo>
                    <a:pt x="11423" y="4703"/>
                  </a:lnTo>
                  <a:lnTo>
                    <a:pt x="11423" y="4790"/>
                  </a:lnTo>
                  <a:lnTo>
                    <a:pt x="11492" y="4790"/>
                  </a:lnTo>
                  <a:lnTo>
                    <a:pt x="11492" y="4877"/>
                  </a:lnTo>
                  <a:lnTo>
                    <a:pt x="11562" y="4877"/>
                  </a:lnTo>
                  <a:lnTo>
                    <a:pt x="11631" y="4965"/>
                  </a:lnTo>
                  <a:lnTo>
                    <a:pt x="11631" y="5139"/>
                  </a:lnTo>
                  <a:lnTo>
                    <a:pt x="11700" y="5182"/>
                  </a:lnTo>
                  <a:lnTo>
                    <a:pt x="11631" y="5269"/>
                  </a:lnTo>
                  <a:lnTo>
                    <a:pt x="11250" y="5269"/>
                  </a:lnTo>
                  <a:lnTo>
                    <a:pt x="11181" y="5182"/>
                  </a:lnTo>
                  <a:lnTo>
                    <a:pt x="11042" y="5182"/>
                  </a:lnTo>
                  <a:close/>
                  <a:moveTo>
                    <a:pt x="9035" y="4877"/>
                  </a:moveTo>
                  <a:lnTo>
                    <a:pt x="9104" y="4877"/>
                  </a:lnTo>
                  <a:lnTo>
                    <a:pt x="9104" y="4965"/>
                  </a:lnTo>
                  <a:lnTo>
                    <a:pt x="9173" y="5052"/>
                  </a:lnTo>
                  <a:lnTo>
                    <a:pt x="9104" y="5052"/>
                  </a:lnTo>
                  <a:lnTo>
                    <a:pt x="8965" y="5139"/>
                  </a:lnTo>
                  <a:lnTo>
                    <a:pt x="8896" y="5052"/>
                  </a:lnTo>
                  <a:lnTo>
                    <a:pt x="8827" y="5052"/>
                  </a:lnTo>
                  <a:lnTo>
                    <a:pt x="8827" y="4965"/>
                  </a:lnTo>
                  <a:lnTo>
                    <a:pt x="8896" y="4965"/>
                  </a:lnTo>
                  <a:lnTo>
                    <a:pt x="8827" y="4965"/>
                  </a:lnTo>
                  <a:lnTo>
                    <a:pt x="8896" y="4877"/>
                  </a:lnTo>
                  <a:lnTo>
                    <a:pt x="9035" y="4877"/>
                  </a:lnTo>
                  <a:close/>
                  <a:moveTo>
                    <a:pt x="11112" y="5269"/>
                  </a:moveTo>
                  <a:lnTo>
                    <a:pt x="11181" y="5269"/>
                  </a:lnTo>
                  <a:lnTo>
                    <a:pt x="11181" y="5356"/>
                  </a:lnTo>
                  <a:lnTo>
                    <a:pt x="11250" y="5356"/>
                  </a:lnTo>
                  <a:lnTo>
                    <a:pt x="11042" y="5356"/>
                  </a:lnTo>
                  <a:lnTo>
                    <a:pt x="11112" y="5269"/>
                  </a:lnTo>
                  <a:close/>
                  <a:moveTo>
                    <a:pt x="10731" y="5269"/>
                  </a:moveTo>
                  <a:lnTo>
                    <a:pt x="10731" y="5356"/>
                  </a:lnTo>
                  <a:lnTo>
                    <a:pt x="10662" y="5356"/>
                  </a:lnTo>
                  <a:lnTo>
                    <a:pt x="10662" y="5444"/>
                  </a:lnTo>
                  <a:lnTo>
                    <a:pt x="10592" y="5444"/>
                  </a:lnTo>
                  <a:lnTo>
                    <a:pt x="10592" y="5356"/>
                  </a:lnTo>
                  <a:lnTo>
                    <a:pt x="10662" y="5356"/>
                  </a:lnTo>
                  <a:lnTo>
                    <a:pt x="10662" y="5269"/>
                  </a:lnTo>
                  <a:lnTo>
                    <a:pt x="10731" y="5269"/>
                  </a:lnTo>
                  <a:close/>
                  <a:moveTo>
                    <a:pt x="4327" y="7229"/>
                  </a:moveTo>
                  <a:lnTo>
                    <a:pt x="4258" y="7229"/>
                  </a:lnTo>
                  <a:lnTo>
                    <a:pt x="4258" y="7142"/>
                  </a:lnTo>
                  <a:lnTo>
                    <a:pt x="4188" y="7055"/>
                  </a:lnTo>
                  <a:lnTo>
                    <a:pt x="4188" y="7011"/>
                  </a:lnTo>
                  <a:lnTo>
                    <a:pt x="4015" y="7011"/>
                  </a:lnTo>
                  <a:lnTo>
                    <a:pt x="4015" y="6924"/>
                  </a:lnTo>
                  <a:lnTo>
                    <a:pt x="3877" y="6924"/>
                  </a:lnTo>
                  <a:lnTo>
                    <a:pt x="3877" y="6837"/>
                  </a:lnTo>
                  <a:lnTo>
                    <a:pt x="3946" y="6924"/>
                  </a:lnTo>
                  <a:lnTo>
                    <a:pt x="3946" y="6837"/>
                  </a:lnTo>
                  <a:lnTo>
                    <a:pt x="3738" y="6837"/>
                  </a:lnTo>
                  <a:lnTo>
                    <a:pt x="3738" y="6663"/>
                  </a:lnTo>
                  <a:lnTo>
                    <a:pt x="3808" y="6663"/>
                  </a:lnTo>
                  <a:lnTo>
                    <a:pt x="3808" y="6576"/>
                  </a:lnTo>
                  <a:lnTo>
                    <a:pt x="3877" y="6576"/>
                  </a:lnTo>
                  <a:lnTo>
                    <a:pt x="3877" y="6489"/>
                  </a:lnTo>
                  <a:lnTo>
                    <a:pt x="3946" y="6489"/>
                  </a:lnTo>
                  <a:lnTo>
                    <a:pt x="3946" y="6358"/>
                  </a:lnTo>
                  <a:lnTo>
                    <a:pt x="4085" y="6358"/>
                  </a:lnTo>
                  <a:lnTo>
                    <a:pt x="4085" y="6271"/>
                  </a:lnTo>
                  <a:lnTo>
                    <a:pt x="3946" y="6271"/>
                  </a:lnTo>
                  <a:lnTo>
                    <a:pt x="3946" y="6184"/>
                  </a:lnTo>
                  <a:lnTo>
                    <a:pt x="4015" y="6184"/>
                  </a:lnTo>
                  <a:lnTo>
                    <a:pt x="4015" y="6097"/>
                  </a:lnTo>
                  <a:lnTo>
                    <a:pt x="4085" y="6097"/>
                  </a:lnTo>
                  <a:lnTo>
                    <a:pt x="4085" y="6010"/>
                  </a:lnTo>
                  <a:lnTo>
                    <a:pt x="4119" y="6010"/>
                  </a:lnTo>
                  <a:lnTo>
                    <a:pt x="4119" y="5835"/>
                  </a:lnTo>
                  <a:lnTo>
                    <a:pt x="4188" y="5835"/>
                  </a:lnTo>
                  <a:lnTo>
                    <a:pt x="4188" y="5748"/>
                  </a:lnTo>
                  <a:lnTo>
                    <a:pt x="4119" y="5748"/>
                  </a:lnTo>
                  <a:lnTo>
                    <a:pt x="4085" y="5705"/>
                  </a:lnTo>
                  <a:lnTo>
                    <a:pt x="4085" y="5618"/>
                  </a:lnTo>
                  <a:lnTo>
                    <a:pt x="4015" y="5531"/>
                  </a:lnTo>
                  <a:lnTo>
                    <a:pt x="3946" y="5531"/>
                  </a:lnTo>
                  <a:lnTo>
                    <a:pt x="4015" y="5444"/>
                  </a:lnTo>
                  <a:lnTo>
                    <a:pt x="4604" y="5444"/>
                  </a:lnTo>
                  <a:lnTo>
                    <a:pt x="4638" y="5356"/>
                  </a:lnTo>
                  <a:lnTo>
                    <a:pt x="4915" y="5356"/>
                  </a:lnTo>
                  <a:lnTo>
                    <a:pt x="4915" y="5444"/>
                  </a:lnTo>
                  <a:lnTo>
                    <a:pt x="4985" y="5444"/>
                  </a:lnTo>
                  <a:lnTo>
                    <a:pt x="5054" y="5531"/>
                  </a:lnTo>
                  <a:lnTo>
                    <a:pt x="5227" y="5531"/>
                  </a:lnTo>
                  <a:lnTo>
                    <a:pt x="5227" y="5618"/>
                  </a:lnTo>
                  <a:lnTo>
                    <a:pt x="5158" y="5618"/>
                  </a:lnTo>
                  <a:lnTo>
                    <a:pt x="5158" y="5705"/>
                  </a:lnTo>
                  <a:lnTo>
                    <a:pt x="5227" y="5705"/>
                  </a:lnTo>
                  <a:lnTo>
                    <a:pt x="5227" y="5618"/>
                  </a:lnTo>
                  <a:lnTo>
                    <a:pt x="5296" y="5531"/>
                  </a:lnTo>
                  <a:lnTo>
                    <a:pt x="5365" y="5531"/>
                  </a:lnTo>
                  <a:lnTo>
                    <a:pt x="5365" y="5705"/>
                  </a:lnTo>
                  <a:lnTo>
                    <a:pt x="5435" y="5705"/>
                  </a:lnTo>
                  <a:lnTo>
                    <a:pt x="5435" y="5531"/>
                  </a:lnTo>
                  <a:lnTo>
                    <a:pt x="5815" y="5531"/>
                  </a:lnTo>
                  <a:lnTo>
                    <a:pt x="5815" y="5618"/>
                  </a:lnTo>
                  <a:lnTo>
                    <a:pt x="5954" y="5618"/>
                  </a:lnTo>
                  <a:lnTo>
                    <a:pt x="5954" y="5705"/>
                  </a:lnTo>
                  <a:lnTo>
                    <a:pt x="6023" y="5705"/>
                  </a:lnTo>
                  <a:lnTo>
                    <a:pt x="6023" y="5748"/>
                  </a:lnTo>
                  <a:lnTo>
                    <a:pt x="6127" y="5748"/>
                  </a:lnTo>
                  <a:lnTo>
                    <a:pt x="6127" y="5835"/>
                  </a:lnTo>
                  <a:lnTo>
                    <a:pt x="6196" y="5835"/>
                  </a:lnTo>
                  <a:lnTo>
                    <a:pt x="6265" y="5923"/>
                  </a:lnTo>
                  <a:lnTo>
                    <a:pt x="6265" y="6010"/>
                  </a:lnTo>
                  <a:lnTo>
                    <a:pt x="6196" y="6010"/>
                  </a:lnTo>
                  <a:lnTo>
                    <a:pt x="6127" y="6097"/>
                  </a:lnTo>
                  <a:lnTo>
                    <a:pt x="6023" y="6097"/>
                  </a:lnTo>
                  <a:lnTo>
                    <a:pt x="5954" y="6184"/>
                  </a:lnTo>
                  <a:lnTo>
                    <a:pt x="5815" y="6184"/>
                  </a:lnTo>
                  <a:lnTo>
                    <a:pt x="5815" y="6271"/>
                  </a:lnTo>
                  <a:lnTo>
                    <a:pt x="5677" y="6271"/>
                  </a:lnTo>
                  <a:lnTo>
                    <a:pt x="5677" y="6358"/>
                  </a:lnTo>
                  <a:lnTo>
                    <a:pt x="5573" y="6358"/>
                  </a:lnTo>
                  <a:lnTo>
                    <a:pt x="5504" y="6402"/>
                  </a:lnTo>
                  <a:lnTo>
                    <a:pt x="5435" y="6402"/>
                  </a:lnTo>
                  <a:lnTo>
                    <a:pt x="5296" y="6576"/>
                  </a:lnTo>
                  <a:lnTo>
                    <a:pt x="5296" y="6663"/>
                  </a:lnTo>
                  <a:lnTo>
                    <a:pt x="5227" y="6663"/>
                  </a:lnTo>
                  <a:lnTo>
                    <a:pt x="5227" y="6750"/>
                  </a:lnTo>
                  <a:lnTo>
                    <a:pt x="5158" y="6750"/>
                  </a:lnTo>
                  <a:lnTo>
                    <a:pt x="5088" y="6663"/>
                  </a:lnTo>
                  <a:lnTo>
                    <a:pt x="5088" y="6837"/>
                  </a:lnTo>
                  <a:lnTo>
                    <a:pt x="5054" y="6837"/>
                  </a:lnTo>
                  <a:lnTo>
                    <a:pt x="5054" y="7055"/>
                  </a:lnTo>
                  <a:lnTo>
                    <a:pt x="4985" y="7142"/>
                  </a:lnTo>
                  <a:lnTo>
                    <a:pt x="4638" y="7142"/>
                  </a:lnTo>
                  <a:lnTo>
                    <a:pt x="4638" y="7229"/>
                  </a:lnTo>
                  <a:lnTo>
                    <a:pt x="4604" y="7229"/>
                  </a:lnTo>
                  <a:lnTo>
                    <a:pt x="4604" y="7316"/>
                  </a:lnTo>
                  <a:lnTo>
                    <a:pt x="4465" y="7316"/>
                  </a:lnTo>
                  <a:lnTo>
                    <a:pt x="4465" y="7403"/>
                  </a:lnTo>
                  <a:lnTo>
                    <a:pt x="4396" y="7403"/>
                  </a:lnTo>
                  <a:lnTo>
                    <a:pt x="4396" y="7316"/>
                  </a:lnTo>
                  <a:lnTo>
                    <a:pt x="4327" y="7316"/>
                  </a:lnTo>
                  <a:lnTo>
                    <a:pt x="4327" y="7229"/>
                  </a:lnTo>
                  <a:close/>
                  <a:moveTo>
                    <a:pt x="12219" y="6097"/>
                  </a:moveTo>
                  <a:lnTo>
                    <a:pt x="12150" y="6184"/>
                  </a:lnTo>
                  <a:lnTo>
                    <a:pt x="12150" y="6271"/>
                  </a:lnTo>
                  <a:lnTo>
                    <a:pt x="12081" y="6271"/>
                  </a:lnTo>
                  <a:lnTo>
                    <a:pt x="12081" y="6358"/>
                  </a:lnTo>
                  <a:lnTo>
                    <a:pt x="12012" y="6358"/>
                  </a:lnTo>
                  <a:lnTo>
                    <a:pt x="12012" y="6402"/>
                  </a:lnTo>
                  <a:lnTo>
                    <a:pt x="11700" y="6402"/>
                  </a:lnTo>
                  <a:lnTo>
                    <a:pt x="11700" y="6358"/>
                  </a:lnTo>
                  <a:lnTo>
                    <a:pt x="11700" y="6402"/>
                  </a:lnTo>
                  <a:lnTo>
                    <a:pt x="11562" y="6402"/>
                  </a:lnTo>
                  <a:lnTo>
                    <a:pt x="11562" y="6489"/>
                  </a:lnTo>
                  <a:lnTo>
                    <a:pt x="11631" y="6489"/>
                  </a:lnTo>
                  <a:lnTo>
                    <a:pt x="11631" y="6663"/>
                  </a:lnTo>
                  <a:lnTo>
                    <a:pt x="11562" y="6663"/>
                  </a:lnTo>
                  <a:lnTo>
                    <a:pt x="11492" y="6750"/>
                  </a:lnTo>
                  <a:lnTo>
                    <a:pt x="11492" y="6837"/>
                  </a:lnTo>
                  <a:lnTo>
                    <a:pt x="11250" y="6837"/>
                  </a:lnTo>
                  <a:lnTo>
                    <a:pt x="11250" y="6750"/>
                  </a:lnTo>
                  <a:lnTo>
                    <a:pt x="11285" y="6750"/>
                  </a:lnTo>
                  <a:lnTo>
                    <a:pt x="11250" y="6750"/>
                  </a:lnTo>
                  <a:lnTo>
                    <a:pt x="11250" y="6489"/>
                  </a:lnTo>
                  <a:lnTo>
                    <a:pt x="11181" y="6489"/>
                  </a:lnTo>
                  <a:lnTo>
                    <a:pt x="11181" y="6402"/>
                  </a:lnTo>
                  <a:lnTo>
                    <a:pt x="11112" y="6402"/>
                  </a:lnTo>
                  <a:lnTo>
                    <a:pt x="11112" y="5835"/>
                  </a:lnTo>
                  <a:lnTo>
                    <a:pt x="11250" y="5835"/>
                  </a:lnTo>
                  <a:lnTo>
                    <a:pt x="11250" y="5748"/>
                  </a:lnTo>
                  <a:lnTo>
                    <a:pt x="11285" y="5748"/>
                  </a:lnTo>
                  <a:lnTo>
                    <a:pt x="11181" y="5748"/>
                  </a:lnTo>
                  <a:lnTo>
                    <a:pt x="11181" y="5705"/>
                  </a:lnTo>
                  <a:lnTo>
                    <a:pt x="11285" y="5705"/>
                  </a:lnTo>
                  <a:lnTo>
                    <a:pt x="11285" y="5618"/>
                  </a:lnTo>
                  <a:lnTo>
                    <a:pt x="11804" y="5618"/>
                  </a:lnTo>
                  <a:lnTo>
                    <a:pt x="11873" y="5705"/>
                  </a:lnTo>
                  <a:lnTo>
                    <a:pt x="12323" y="5705"/>
                  </a:lnTo>
                  <a:lnTo>
                    <a:pt x="12392" y="5748"/>
                  </a:lnTo>
                  <a:lnTo>
                    <a:pt x="12392" y="5705"/>
                  </a:lnTo>
                  <a:lnTo>
                    <a:pt x="12462" y="5748"/>
                  </a:lnTo>
                  <a:lnTo>
                    <a:pt x="12392" y="5748"/>
                  </a:lnTo>
                  <a:lnTo>
                    <a:pt x="12392" y="5835"/>
                  </a:lnTo>
                  <a:lnTo>
                    <a:pt x="12323" y="5835"/>
                  </a:lnTo>
                  <a:lnTo>
                    <a:pt x="12323" y="5923"/>
                  </a:lnTo>
                  <a:lnTo>
                    <a:pt x="12254" y="5923"/>
                  </a:lnTo>
                  <a:lnTo>
                    <a:pt x="12254" y="6010"/>
                  </a:lnTo>
                  <a:lnTo>
                    <a:pt x="12219" y="6010"/>
                  </a:lnTo>
                  <a:lnTo>
                    <a:pt x="12219" y="6097"/>
                  </a:lnTo>
                  <a:close/>
                  <a:moveTo>
                    <a:pt x="12462" y="5705"/>
                  </a:moveTo>
                  <a:lnTo>
                    <a:pt x="12392" y="5705"/>
                  </a:lnTo>
                  <a:lnTo>
                    <a:pt x="12462" y="5705"/>
                  </a:lnTo>
                  <a:lnTo>
                    <a:pt x="12462" y="5618"/>
                  </a:lnTo>
                  <a:lnTo>
                    <a:pt x="12531" y="5618"/>
                  </a:lnTo>
                  <a:lnTo>
                    <a:pt x="12531" y="5705"/>
                  </a:lnTo>
                  <a:lnTo>
                    <a:pt x="12462" y="5705"/>
                  </a:lnTo>
                  <a:close/>
                  <a:moveTo>
                    <a:pt x="10731" y="6010"/>
                  </a:moveTo>
                  <a:lnTo>
                    <a:pt x="10731" y="6097"/>
                  </a:lnTo>
                  <a:lnTo>
                    <a:pt x="10592" y="6097"/>
                  </a:lnTo>
                  <a:lnTo>
                    <a:pt x="10523" y="6184"/>
                  </a:lnTo>
                  <a:lnTo>
                    <a:pt x="10454" y="6184"/>
                  </a:lnTo>
                  <a:lnTo>
                    <a:pt x="10454" y="6271"/>
                  </a:lnTo>
                  <a:lnTo>
                    <a:pt x="10385" y="6271"/>
                  </a:lnTo>
                  <a:lnTo>
                    <a:pt x="10385" y="6358"/>
                  </a:lnTo>
                  <a:lnTo>
                    <a:pt x="10454" y="6358"/>
                  </a:lnTo>
                  <a:lnTo>
                    <a:pt x="10454" y="6271"/>
                  </a:lnTo>
                  <a:lnTo>
                    <a:pt x="10731" y="6271"/>
                  </a:lnTo>
                  <a:lnTo>
                    <a:pt x="10731" y="6358"/>
                  </a:lnTo>
                  <a:lnTo>
                    <a:pt x="10765" y="6402"/>
                  </a:lnTo>
                  <a:lnTo>
                    <a:pt x="10731" y="6402"/>
                  </a:lnTo>
                  <a:lnTo>
                    <a:pt x="10731" y="6489"/>
                  </a:lnTo>
                  <a:lnTo>
                    <a:pt x="10765" y="6489"/>
                  </a:lnTo>
                  <a:lnTo>
                    <a:pt x="10765" y="6402"/>
                  </a:lnTo>
                  <a:lnTo>
                    <a:pt x="10904" y="6402"/>
                  </a:lnTo>
                  <a:lnTo>
                    <a:pt x="10904" y="6576"/>
                  </a:lnTo>
                  <a:lnTo>
                    <a:pt x="10973" y="6576"/>
                  </a:lnTo>
                  <a:lnTo>
                    <a:pt x="10904" y="6663"/>
                  </a:lnTo>
                  <a:lnTo>
                    <a:pt x="10835" y="6663"/>
                  </a:lnTo>
                  <a:lnTo>
                    <a:pt x="10904" y="6663"/>
                  </a:lnTo>
                  <a:lnTo>
                    <a:pt x="10904" y="6837"/>
                  </a:lnTo>
                  <a:lnTo>
                    <a:pt x="10835" y="6837"/>
                  </a:lnTo>
                  <a:lnTo>
                    <a:pt x="10904" y="6837"/>
                  </a:lnTo>
                  <a:lnTo>
                    <a:pt x="10835" y="6837"/>
                  </a:lnTo>
                  <a:lnTo>
                    <a:pt x="10835" y="6924"/>
                  </a:lnTo>
                  <a:lnTo>
                    <a:pt x="10904" y="6924"/>
                  </a:lnTo>
                  <a:lnTo>
                    <a:pt x="10835" y="6924"/>
                  </a:lnTo>
                  <a:lnTo>
                    <a:pt x="10835" y="7011"/>
                  </a:lnTo>
                  <a:lnTo>
                    <a:pt x="10835" y="6924"/>
                  </a:lnTo>
                  <a:lnTo>
                    <a:pt x="10765" y="7011"/>
                  </a:lnTo>
                  <a:lnTo>
                    <a:pt x="10731" y="7011"/>
                  </a:lnTo>
                  <a:lnTo>
                    <a:pt x="10662" y="7055"/>
                  </a:lnTo>
                  <a:lnTo>
                    <a:pt x="10592" y="7055"/>
                  </a:lnTo>
                  <a:lnTo>
                    <a:pt x="10523" y="7011"/>
                  </a:lnTo>
                  <a:lnTo>
                    <a:pt x="10523" y="7055"/>
                  </a:lnTo>
                  <a:lnTo>
                    <a:pt x="10454" y="7055"/>
                  </a:lnTo>
                  <a:lnTo>
                    <a:pt x="10454" y="6924"/>
                  </a:lnTo>
                  <a:lnTo>
                    <a:pt x="10385" y="7011"/>
                  </a:lnTo>
                  <a:lnTo>
                    <a:pt x="10454" y="7055"/>
                  </a:lnTo>
                  <a:lnTo>
                    <a:pt x="10523" y="7055"/>
                  </a:lnTo>
                  <a:lnTo>
                    <a:pt x="10523" y="7142"/>
                  </a:lnTo>
                  <a:lnTo>
                    <a:pt x="10454" y="7142"/>
                  </a:lnTo>
                  <a:lnTo>
                    <a:pt x="10385" y="7229"/>
                  </a:lnTo>
                  <a:lnTo>
                    <a:pt x="10315" y="7229"/>
                  </a:lnTo>
                  <a:lnTo>
                    <a:pt x="10246" y="7142"/>
                  </a:lnTo>
                  <a:lnTo>
                    <a:pt x="10246" y="7229"/>
                  </a:lnTo>
                  <a:lnTo>
                    <a:pt x="10212" y="7229"/>
                  </a:lnTo>
                  <a:lnTo>
                    <a:pt x="10212" y="7055"/>
                  </a:lnTo>
                  <a:lnTo>
                    <a:pt x="10142" y="7055"/>
                  </a:lnTo>
                  <a:lnTo>
                    <a:pt x="10142" y="7011"/>
                  </a:lnTo>
                  <a:lnTo>
                    <a:pt x="10073" y="6924"/>
                  </a:lnTo>
                  <a:lnTo>
                    <a:pt x="10004" y="6924"/>
                  </a:lnTo>
                  <a:lnTo>
                    <a:pt x="9865" y="6750"/>
                  </a:lnTo>
                  <a:lnTo>
                    <a:pt x="9796" y="6750"/>
                  </a:lnTo>
                  <a:lnTo>
                    <a:pt x="9796" y="6663"/>
                  </a:lnTo>
                  <a:lnTo>
                    <a:pt x="9554" y="6663"/>
                  </a:lnTo>
                  <a:lnTo>
                    <a:pt x="9554" y="6489"/>
                  </a:lnTo>
                  <a:lnTo>
                    <a:pt x="9415" y="6489"/>
                  </a:lnTo>
                  <a:lnTo>
                    <a:pt x="9415" y="6402"/>
                  </a:lnTo>
                  <a:lnTo>
                    <a:pt x="9346" y="6402"/>
                  </a:lnTo>
                  <a:lnTo>
                    <a:pt x="9346" y="6358"/>
                  </a:lnTo>
                  <a:lnTo>
                    <a:pt x="9415" y="6358"/>
                  </a:lnTo>
                  <a:lnTo>
                    <a:pt x="9415" y="6271"/>
                  </a:lnTo>
                  <a:lnTo>
                    <a:pt x="9485" y="6271"/>
                  </a:lnTo>
                  <a:lnTo>
                    <a:pt x="9485" y="6184"/>
                  </a:lnTo>
                  <a:lnTo>
                    <a:pt x="9554" y="6184"/>
                  </a:lnTo>
                  <a:lnTo>
                    <a:pt x="9554" y="6271"/>
                  </a:lnTo>
                  <a:lnTo>
                    <a:pt x="9623" y="6271"/>
                  </a:lnTo>
                  <a:lnTo>
                    <a:pt x="9623" y="6358"/>
                  </a:lnTo>
                  <a:lnTo>
                    <a:pt x="9692" y="6358"/>
                  </a:lnTo>
                  <a:lnTo>
                    <a:pt x="9692" y="6402"/>
                  </a:lnTo>
                  <a:lnTo>
                    <a:pt x="9935" y="6402"/>
                  </a:lnTo>
                  <a:lnTo>
                    <a:pt x="9935" y="6358"/>
                  </a:lnTo>
                  <a:lnTo>
                    <a:pt x="10004" y="6358"/>
                  </a:lnTo>
                  <a:lnTo>
                    <a:pt x="10004" y="6184"/>
                  </a:lnTo>
                  <a:lnTo>
                    <a:pt x="9865" y="6184"/>
                  </a:lnTo>
                  <a:lnTo>
                    <a:pt x="9935" y="6097"/>
                  </a:lnTo>
                  <a:lnTo>
                    <a:pt x="10004" y="6184"/>
                  </a:lnTo>
                  <a:lnTo>
                    <a:pt x="10073" y="6184"/>
                  </a:lnTo>
                  <a:lnTo>
                    <a:pt x="10004" y="6097"/>
                  </a:lnTo>
                  <a:lnTo>
                    <a:pt x="9935" y="6097"/>
                  </a:lnTo>
                  <a:lnTo>
                    <a:pt x="9935" y="6010"/>
                  </a:lnTo>
                  <a:lnTo>
                    <a:pt x="9935" y="6097"/>
                  </a:lnTo>
                  <a:lnTo>
                    <a:pt x="9796" y="6097"/>
                  </a:lnTo>
                  <a:lnTo>
                    <a:pt x="9762" y="6010"/>
                  </a:lnTo>
                  <a:lnTo>
                    <a:pt x="9623" y="6010"/>
                  </a:lnTo>
                  <a:lnTo>
                    <a:pt x="9692" y="5923"/>
                  </a:lnTo>
                  <a:lnTo>
                    <a:pt x="9865" y="5923"/>
                  </a:lnTo>
                  <a:lnTo>
                    <a:pt x="9865" y="6010"/>
                  </a:lnTo>
                  <a:lnTo>
                    <a:pt x="9935" y="6010"/>
                  </a:lnTo>
                  <a:lnTo>
                    <a:pt x="9865" y="6010"/>
                  </a:lnTo>
                  <a:lnTo>
                    <a:pt x="9865" y="5923"/>
                  </a:lnTo>
                  <a:lnTo>
                    <a:pt x="9796" y="5923"/>
                  </a:lnTo>
                  <a:lnTo>
                    <a:pt x="9796" y="5835"/>
                  </a:lnTo>
                  <a:lnTo>
                    <a:pt x="9762" y="5835"/>
                  </a:lnTo>
                  <a:lnTo>
                    <a:pt x="9796" y="5748"/>
                  </a:lnTo>
                  <a:lnTo>
                    <a:pt x="9935" y="5748"/>
                  </a:lnTo>
                  <a:lnTo>
                    <a:pt x="10004" y="5835"/>
                  </a:lnTo>
                  <a:lnTo>
                    <a:pt x="10073" y="5748"/>
                  </a:lnTo>
                  <a:lnTo>
                    <a:pt x="10004" y="5748"/>
                  </a:lnTo>
                  <a:lnTo>
                    <a:pt x="10004" y="5705"/>
                  </a:lnTo>
                  <a:lnTo>
                    <a:pt x="10073" y="5705"/>
                  </a:lnTo>
                  <a:lnTo>
                    <a:pt x="10073" y="5748"/>
                  </a:lnTo>
                  <a:lnTo>
                    <a:pt x="10142" y="5748"/>
                  </a:lnTo>
                  <a:lnTo>
                    <a:pt x="10212" y="5835"/>
                  </a:lnTo>
                  <a:lnTo>
                    <a:pt x="10385" y="5835"/>
                  </a:lnTo>
                  <a:lnTo>
                    <a:pt x="10385" y="5748"/>
                  </a:lnTo>
                  <a:lnTo>
                    <a:pt x="10731" y="5748"/>
                  </a:lnTo>
                  <a:lnTo>
                    <a:pt x="10765" y="5835"/>
                  </a:lnTo>
                  <a:lnTo>
                    <a:pt x="10765" y="5923"/>
                  </a:lnTo>
                  <a:lnTo>
                    <a:pt x="10662" y="5923"/>
                  </a:lnTo>
                  <a:lnTo>
                    <a:pt x="10592" y="6010"/>
                  </a:lnTo>
                  <a:lnTo>
                    <a:pt x="10731" y="6010"/>
                  </a:lnTo>
                  <a:close/>
                  <a:moveTo>
                    <a:pt x="17377" y="11802"/>
                  </a:moveTo>
                  <a:lnTo>
                    <a:pt x="17238" y="11802"/>
                  </a:lnTo>
                  <a:lnTo>
                    <a:pt x="17169" y="11715"/>
                  </a:lnTo>
                  <a:lnTo>
                    <a:pt x="17100" y="11715"/>
                  </a:lnTo>
                  <a:lnTo>
                    <a:pt x="17169" y="11715"/>
                  </a:lnTo>
                  <a:lnTo>
                    <a:pt x="17169" y="11627"/>
                  </a:lnTo>
                  <a:lnTo>
                    <a:pt x="17100" y="11627"/>
                  </a:lnTo>
                  <a:lnTo>
                    <a:pt x="17100" y="11715"/>
                  </a:lnTo>
                  <a:lnTo>
                    <a:pt x="17031" y="11627"/>
                  </a:lnTo>
                  <a:lnTo>
                    <a:pt x="16962" y="11627"/>
                  </a:lnTo>
                  <a:lnTo>
                    <a:pt x="16962" y="11453"/>
                  </a:lnTo>
                  <a:lnTo>
                    <a:pt x="16892" y="11453"/>
                  </a:lnTo>
                  <a:lnTo>
                    <a:pt x="17031" y="11453"/>
                  </a:lnTo>
                  <a:lnTo>
                    <a:pt x="17031" y="11366"/>
                  </a:lnTo>
                  <a:lnTo>
                    <a:pt x="17100" y="11366"/>
                  </a:lnTo>
                  <a:lnTo>
                    <a:pt x="16962" y="11366"/>
                  </a:lnTo>
                  <a:lnTo>
                    <a:pt x="16962" y="11323"/>
                  </a:lnTo>
                  <a:lnTo>
                    <a:pt x="16892" y="11323"/>
                  </a:lnTo>
                  <a:lnTo>
                    <a:pt x="16892" y="11366"/>
                  </a:lnTo>
                  <a:lnTo>
                    <a:pt x="16858" y="11323"/>
                  </a:lnTo>
                  <a:lnTo>
                    <a:pt x="16858" y="11366"/>
                  </a:lnTo>
                  <a:lnTo>
                    <a:pt x="16788" y="11323"/>
                  </a:lnTo>
                  <a:lnTo>
                    <a:pt x="16858" y="11323"/>
                  </a:lnTo>
                  <a:lnTo>
                    <a:pt x="16858" y="11235"/>
                  </a:lnTo>
                  <a:lnTo>
                    <a:pt x="16788" y="11235"/>
                  </a:lnTo>
                  <a:lnTo>
                    <a:pt x="16788" y="11323"/>
                  </a:lnTo>
                  <a:lnTo>
                    <a:pt x="16788" y="11235"/>
                  </a:lnTo>
                  <a:lnTo>
                    <a:pt x="16719" y="11235"/>
                  </a:lnTo>
                  <a:lnTo>
                    <a:pt x="16788" y="11148"/>
                  </a:lnTo>
                  <a:lnTo>
                    <a:pt x="16719" y="11148"/>
                  </a:lnTo>
                  <a:lnTo>
                    <a:pt x="16719" y="11235"/>
                  </a:lnTo>
                  <a:lnTo>
                    <a:pt x="16719" y="11148"/>
                  </a:lnTo>
                  <a:lnTo>
                    <a:pt x="16650" y="11148"/>
                  </a:lnTo>
                  <a:lnTo>
                    <a:pt x="16650" y="11061"/>
                  </a:lnTo>
                  <a:lnTo>
                    <a:pt x="16581" y="11061"/>
                  </a:lnTo>
                  <a:lnTo>
                    <a:pt x="16512" y="10974"/>
                  </a:lnTo>
                  <a:lnTo>
                    <a:pt x="16581" y="10887"/>
                  </a:lnTo>
                  <a:lnTo>
                    <a:pt x="16581" y="10800"/>
                  </a:lnTo>
                  <a:lnTo>
                    <a:pt x="16581" y="10887"/>
                  </a:lnTo>
                  <a:lnTo>
                    <a:pt x="16512" y="10887"/>
                  </a:lnTo>
                  <a:lnTo>
                    <a:pt x="16512" y="10800"/>
                  </a:lnTo>
                  <a:lnTo>
                    <a:pt x="16442" y="10800"/>
                  </a:lnTo>
                  <a:lnTo>
                    <a:pt x="16442" y="10887"/>
                  </a:lnTo>
                  <a:lnTo>
                    <a:pt x="16408" y="10887"/>
                  </a:lnTo>
                  <a:lnTo>
                    <a:pt x="16442" y="10887"/>
                  </a:lnTo>
                  <a:lnTo>
                    <a:pt x="16408" y="10974"/>
                  </a:lnTo>
                  <a:lnTo>
                    <a:pt x="16408" y="10800"/>
                  </a:lnTo>
                  <a:lnTo>
                    <a:pt x="16338" y="10800"/>
                  </a:lnTo>
                  <a:lnTo>
                    <a:pt x="16338" y="10887"/>
                  </a:lnTo>
                  <a:lnTo>
                    <a:pt x="16269" y="10887"/>
                  </a:lnTo>
                  <a:lnTo>
                    <a:pt x="16269" y="10756"/>
                  </a:lnTo>
                  <a:lnTo>
                    <a:pt x="16200" y="10756"/>
                  </a:lnTo>
                  <a:lnTo>
                    <a:pt x="16200" y="10800"/>
                  </a:lnTo>
                  <a:lnTo>
                    <a:pt x="16200" y="10756"/>
                  </a:lnTo>
                  <a:lnTo>
                    <a:pt x="16131" y="10756"/>
                  </a:lnTo>
                  <a:lnTo>
                    <a:pt x="16200" y="10800"/>
                  </a:lnTo>
                  <a:lnTo>
                    <a:pt x="16269" y="10800"/>
                  </a:lnTo>
                  <a:lnTo>
                    <a:pt x="16269" y="10974"/>
                  </a:lnTo>
                  <a:lnTo>
                    <a:pt x="16131" y="10974"/>
                  </a:lnTo>
                  <a:lnTo>
                    <a:pt x="16131" y="10887"/>
                  </a:lnTo>
                  <a:lnTo>
                    <a:pt x="16131" y="10974"/>
                  </a:lnTo>
                  <a:lnTo>
                    <a:pt x="16062" y="10974"/>
                  </a:lnTo>
                  <a:lnTo>
                    <a:pt x="16062" y="10887"/>
                  </a:lnTo>
                  <a:lnTo>
                    <a:pt x="15992" y="10887"/>
                  </a:lnTo>
                  <a:lnTo>
                    <a:pt x="15992" y="10974"/>
                  </a:lnTo>
                  <a:lnTo>
                    <a:pt x="15923" y="10974"/>
                  </a:lnTo>
                  <a:lnTo>
                    <a:pt x="15923" y="10887"/>
                  </a:lnTo>
                  <a:lnTo>
                    <a:pt x="15992" y="10974"/>
                  </a:lnTo>
                  <a:lnTo>
                    <a:pt x="15888" y="10974"/>
                  </a:lnTo>
                  <a:lnTo>
                    <a:pt x="15888" y="11061"/>
                  </a:lnTo>
                  <a:lnTo>
                    <a:pt x="15542" y="11061"/>
                  </a:lnTo>
                  <a:lnTo>
                    <a:pt x="15542" y="10974"/>
                  </a:lnTo>
                  <a:lnTo>
                    <a:pt x="15404" y="10974"/>
                  </a:lnTo>
                  <a:lnTo>
                    <a:pt x="15369" y="10887"/>
                  </a:lnTo>
                  <a:lnTo>
                    <a:pt x="15369" y="10800"/>
                  </a:lnTo>
                  <a:lnTo>
                    <a:pt x="15404" y="10756"/>
                  </a:lnTo>
                  <a:lnTo>
                    <a:pt x="15369" y="10669"/>
                  </a:lnTo>
                  <a:lnTo>
                    <a:pt x="15404" y="10669"/>
                  </a:lnTo>
                  <a:lnTo>
                    <a:pt x="15473" y="10582"/>
                  </a:lnTo>
                  <a:lnTo>
                    <a:pt x="15612" y="10582"/>
                  </a:lnTo>
                  <a:lnTo>
                    <a:pt x="15542" y="10495"/>
                  </a:lnTo>
                  <a:lnTo>
                    <a:pt x="15612" y="10495"/>
                  </a:lnTo>
                  <a:lnTo>
                    <a:pt x="15542" y="10408"/>
                  </a:lnTo>
                  <a:lnTo>
                    <a:pt x="15681" y="10408"/>
                  </a:lnTo>
                  <a:lnTo>
                    <a:pt x="15750" y="10495"/>
                  </a:lnTo>
                  <a:lnTo>
                    <a:pt x="15923" y="10495"/>
                  </a:lnTo>
                  <a:lnTo>
                    <a:pt x="15923" y="10582"/>
                  </a:lnTo>
                  <a:lnTo>
                    <a:pt x="15992" y="10582"/>
                  </a:lnTo>
                  <a:lnTo>
                    <a:pt x="16062" y="10669"/>
                  </a:lnTo>
                  <a:lnTo>
                    <a:pt x="15992" y="10669"/>
                  </a:lnTo>
                  <a:lnTo>
                    <a:pt x="15992" y="10756"/>
                  </a:lnTo>
                  <a:lnTo>
                    <a:pt x="16062" y="10756"/>
                  </a:lnTo>
                  <a:lnTo>
                    <a:pt x="16062" y="10800"/>
                  </a:lnTo>
                  <a:lnTo>
                    <a:pt x="16062" y="10756"/>
                  </a:lnTo>
                  <a:lnTo>
                    <a:pt x="15992" y="10756"/>
                  </a:lnTo>
                  <a:lnTo>
                    <a:pt x="16062" y="10756"/>
                  </a:lnTo>
                  <a:lnTo>
                    <a:pt x="16062" y="10669"/>
                  </a:lnTo>
                  <a:lnTo>
                    <a:pt x="16131" y="10669"/>
                  </a:lnTo>
                  <a:lnTo>
                    <a:pt x="16131" y="10582"/>
                  </a:lnTo>
                  <a:lnTo>
                    <a:pt x="16062" y="10582"/>
                  </a:lnTo>
                  <a:lnTo>
                    <a:pt x="16062" y="10669"/>
                  </a:lnTo>
                  <a:lnTo>
                    <a:pt x="16062" y="10582"/>
                  </a:lnTo>
                  <a:lnTo>
                    <a:pt x="15923" y="10582"/>
                  </a:lnTo>
                  <a:lnTo>
                    <a:pt x="15923" y="10495"/>
                  </a:lnTo>
                  <a:lnTo>
                    <a:pt x="16269" y="10495"/>
                  </a:lnTo>
                  <a:lnTo>
                    <a:pt x="16338" y="10408"/>
                  </a:lnTo>
                  <a:lnTo>
                    <a:pt x="16512" y="10408"/>
                  </a:lnTo>
                  <a:lnTo>
                    <a:pt x="16512" y="10321"/>
                  </a:lnTo>
                  <a:lnTo>
                    <a:pt x="16442" y="10321"/>
                  </a:lnTo>
                  <a:lnTo>
                    <a:pt x="16442" y="10234"/>
                  </a:lnTo>
                  <a:lnTo>
                    <a:pt x="16408" y="10234"/>
                  </a:lnTo>
                  <a:lnTo>
                    <a:pt x="16408" y="10147"/>
                  </a:lnTo>
                  <a:lnTo>
                    <a:pt x="16338" y="10147"/>
                  </a:lnTo>
                  <a:lnTo>
                    <a:pt x="16338" y="10103"/>
                  </a:lnTo>
                  <a:lnTo>
                    <a:pt x="16269" y="10103"/>
                  </a:lnTo>
                  <a:lnTo>
                    <a:pt x="16338" y="10016"/>
                  </a:lnTo>
                  <a:lnTo>
                    <a:pt x="16408" y="10016"/>
                  </a:lnTo>
                  <a:lnTo>
                    <a:pt x="16442" y="9929"/>
                  </a:lnTo>
                  <a:lnTo>
                    <a:pt x="16581" y="9755"/>
                  </a:lnTo>
                  <a:lnTo>
                    <a:pt x="16650" y="9755"/>
                  </a:lnTo>
                  <a:lnTo>
                    <a:pt x="16650" y="9668"/>
                  </a:lnTo>
                  <a:lnTo>
                    <a:pt x="16719" y="9581"/>
                  </a:lnTo>
                  <a:lnTo>
                    <a:pt x="16788" y="9581"/>
                  </a:lnTo>
                  <a:lnTo>
                    <a:pt x="16788" y="9494"/>
                  </a:lnTo>
                  <a:lnTo>
                    <a:pt x="16858" y="9494"/>
                  </a:lnTo>
                  <a:lnTo>
                    <a:pt x="16858" y="9450"/>
                  </a:lnTo>
                  <a:lnTo>
                    <a:pt x="16788" y="9450"/>
                  </a:lnTo>
                  <a:lnTo>
                    <a:pt x="16788" y="9276"/>
                  </a:lnTo>
                  <a:lnTo>
                    <a:pt x="16719" y="9276"/>
                  </a:lnTo>
                  <a:lnTo>
                    <a:pt x="16719" y="9189"/>
                  </a:lnTo>
                  <a:lnTo>
                    <a:pt x="16788" y="9189"/>
                  </a:lnTo>
                  <a:lnTo>
                    <a:pt x="16719" y="9189"/>
                  </a:lnTo>
                  <a:lnTo>
                    <a:pt x="16719" y="9102"/>
                  </a:lnTo>
                  <a:lnTo>
                    <a:pt x="16650" y="9102"/>
                  </a:lnTo>
                  <a:lnTo>
                    <a:pt x="16650" y="8927"/>
                  </a:lnTo>
                  <a:lnTo>
                    <a:pt x="16512" y="8927"/>
                  </a:lnTo>
                  <a:lnTo>
                    <a:pt x="16512" y="8884"/>
                  </a:lnTo>
                  <a:lnTo>
                    <a:pt x="16581" y="8884"/>
                  </a:lnTo>
                  <a:lnTo>
                    <a:pt x="16512" y="8884"/>
                  </a:lnTo>
                  <a:lnTo>
                    <a:pt x="16512" y="8927"/>
                  </a:lnTo>
                  <a:lnTo>
                    <a:pt x="16442" y="8884"/>
                  </a:lnTo>
                  <a:lnTo>
                    <a:pt x="16442" y="8710"/>
                  </a:lnTo>
                  <a:lnTo>
                    <a:pt x="16408" y="8710"/>
                  </a:lnTo>
                  <a:lnTo>
                    <a:pt x="16442" y="8797"/>
                  </a:lnTo>
                  <a:lnTo>
                    <a:pt x="16338" y="8797"/>
                  </a:lnTo>
                  <a:lnTo>
                    <a:pt x="16269" y="8710"/>
                  </a:lnTo>
                  <a:lnTo>
                    <a:pt x="16200" y="8710"/>
                  </a:lnTo>
                  <a:lnTo>
                    <a:pt x="16200" y="8623"/>
                  </a:lnTo>
                  <a:lnTo>
                    <a:pt x="16269" y="8623"/>
                  </a:lnTo>
                  <a:lnTo>
                    <a:pt x="16200" y="8623"/>
                  </a:lnTo>
                  <a:lnTo>
                    <a:pt x="16269" y="8623"/>
                  </a:lnTo>
                  <a:lnTo>
                    <a:pt x="16200" y="8623"/>
                  </a:lnTo>
                  <a:lnTo>
                    <a:pt x="16200" y="8535"/>
                  </a:lnTo>
                  <a:lnTo>
                    <a:pt x="16131" y="8535"/>
                  </a:lnTo>
                  <a:lnTo>
                    <a:pt x="16269" y="8535"/>
                  </a:lnTo>
                  <a:lnTo>
                    <a:pt x="16269" y="8448"/>
                  </a:lnTo>
                  <a:lnTo>
                    <a:pt x="16200" y="8448"/>
                  </a:lnTo>
                  <a:lnTo>
                    <a:pt x="16131" y="8535"/>
                  </a:lnTo>
                  <a:lnTo>
                    <a:pt x="15992" y="8535"/>
                  </a:lnTo>
                  <a:lnTo>
                    <a:pt x="15992" y="8623"/>
                  </a:lnTo>
                  <a:lnTo>
                    <a:pt x="15888" y="8623"/>
                  </a:lnTo>
                  <a:lnTo>
                    <a:pt x="15888" y="8710"/>
                  </a:lnTo>
                  <a:lnTo>
                    <a:pt x="15750" y="8710"/>
                  </a:lnTo>
                  <a:lnTo>
                    <a:pt x="15750" y="8623"/>
                  </a:lnTo>
                  <a:lnTo>
                    <a:pt x="15819" y="8623"/>
                  </a:lnTo>
                  <a:lnTo>
                    <a:pt x="15750" y="8623"/>
                  </a:lnTo>
                  <a:lnTo>
                    <a:pt x="15750" y="8535"/>
                  </a:lnTo>
                  <a:lnTo>
                    <a:pt x="15819" y="8448"/>
                  </a:lnTo>
                  <a:lnTo>
                    <a:pt x="15888" y="8448"/>
                  </a:lnTo>
                  <a:lnTo>
                    <a:pt x="15888" y="8535"/>
                  </a:lnTo>
                  <a:lnTo>
                    <a:pt x="15923" y="8535"/>
                  </a:lnTo>
                  <a:lnTo>
                    <a:pt x="15923" y="8448"/>
                  </a:lnTo>
                  <a:lnTo>
                    <a:pt x="15992" y="8448"/>
                  </a:lnTo>
                  <a:lnTo>
                    <a:pt x="15992" y="8361"/>
                  </a:lnTo>
                  <a:lnTo>
                    <a:pt x="15923" y="8361"/>
                  </a:lnTo>
                  <a:lnTo>
                    <a:pt x="15923" y="8274"/>
                  </a:lnTo>
                  <a:lnTo>
                    <a:pt x="15819" y="8274"/>
                  </a:lnTo>
                  <a:lnTo>
                    <a:pt x="15750" y="8231"/>
                  </a:lnTo>
                  <a:lnTo>
                    <a:pt x="15819" y="8144"/>
                  </a:lnTo>
                  <a:lnTo>
                    <a:pt x="15888" y="8144"/>
                  </a:lnTo>
                  <a:lnTo>
                    <a:pt x="15819" y="8144"/>
                  </a:lnTo>
                  <a:lnTo>
                    <a:pt x="15750" y="8231"/>
                  </a:lnTo>
                  <a:lnTo>
                    <a:pt x="15681" y="8231"/>
                  </a:lnTo>
                  <a:lnTo>
                    <a:pt x="15612" y="8144"/>
                  </a:lnTo>
                  <a:lnTo>
                    <a:pt x="15750" y="8144"/>
                  </a:lnTo>
                  <a:lnTo>
                    <a:pt x="15681" y="8056"/>
                  </a:lnTo>
                  <a:lnTo>
                    <a:pt x="15612" y="8056"/>
                  </a:lnTo>
                  <a:lnTo>
                    <a:pt x="15681" y="7969"/>
                  </a:lnTo>
                  <a:lnTo>
                    <a:pt x="15612" y="7969"/>
                  </a:lnTo>
                  <a:lnTo>
                    <a:pt x="15612" y="8056"/>
                  </a:lnTo>
                  <a:lnTo>
                    <a:pt x="15542" y="8056"/>
                  </a:lnTo>
                  <a:lnTo>
                    <a:pt x="15542" y="8144"/>
                  </a:lnTo>
                  <a:lnTo>
                    <a:pt x="15473" y="8144"/>
                  </a:lnTo>
                  <a:lnTo>
                    <a:pt x="15473" y="7795"/>
                  </a:lnTo>
                  <a:lnTo>
                    <a:pt x="15369" y="7795"/>
                  </a:lnTo>
                  <a:lnTo>
                    <a:pt x="15369" y="7882"/>
                  </a:lnTo>
                  <a:lnTo>
                    <a:pt x="15300" y="7795"/>
                  </a:lnTo>
                  <a:lnTo>
                    <a:pt x="15300" y="7708"/>
                  </a:lnTo>
                  <a:lnTo>
                    <a:pt x="15300" y="7795"/>
                  </a:lnTo>
                  <a:lnTo>
                    <a:pt x="15231" y="7708"/>
                  </a:lnTo>
                  <a:lnTo>
                    <a:pt x="15162" y="7708"/>
                  </a:lnTo>
                  <a:lnTo>
                    <a:pt x="15162" y="7621"/>
                  </a:lnTo>
                  <a:lnTo>
                    <a:pt x="15231" y="7621"/>
                  </a:lnTo>
                  <a:lnTo>
                    <a:pt x="15162" y="7621"/>
                  </a:lnTo>
                  <a:lnTo>
                    <a:pt x="15162" y="7577"/>
                  </a:lnTo>
                  <a:lnTo>
                    <a:pt x="15162" y="7708"/>
                  </a:lnTo>
                  <a:lnTo>
                    <a:pt x="15092" y="7708"/>
                  </a:lnTo>
                  <a:lnTo>
                    <a:pt x="15092" y="7795"/>
                  </a:lnTo>
                  <a:lnTo>
                    <a:pt x="15231" y="7795"/>
                  </a:lnTo>
                  <a:lnTo>
                    <a:pt x="15231" y="8056"/>
                  </a:lnTo>
                  <a:lnTo>
                    <a:pt x="14954" y="8056"/>
                  </a:lnTo>
                  <a:lnTo>
                    <a:pt x="14954" y="7969"/>
                  </a:lnTo>
                  <a:lnTo>
                    <a:pt x="14712" y="7969"/>
                  </a:lnTo>
                  <a:lnTo>
                    <a:pt x="14712" y="7882"/>
                  </a:lnTo>
                  <a:lnTo>
                    <a:pt x="14504" y="7882"/>
                  </a:lnTo>
                  <a:lnTo>
                    <a:pt x="14504" y="7969"/>
                  </a:lnTo>
                  <a:lnTo>
                    <a:pt x="14642" y="7969"/>
                  </a:lnTo>
                  <a:lnTo>
                    <a:pt x="14642" y="8056"/>
                  </a:lnTo>
                  <a:lnTo>
                    <a:pt x="14712" y="8056"/>
                  </a:lnTo>
                  <a:lnTo>
                    <a:pt x="14781" y="8144"/>
                  </a:lnTo>
                  <a:lnTo>
                    <a:pt x="14642" y="8144"/>
                  </a:lnTo>
                  <a:lnTo>
                    <a:pt x="14642" y="8056"/>
                  </a:lnTo>
                  <a:lnTo>
                    <a:pt x="14573" y="8056"/>
                  </a:lnTo>
                  <a:lnTo>
                    <a:pt x="14573" y="7969"/>
                  </a:lnTo>
                  <a:lnTo>
                    <a:pt x="14435" y="7969"/>
                  </a:lnTo>
                  <a:lnTo>
                    <a:pt x="14435" y="7882"/>
                  </a:lnTo>
                  <a:lnTo>
                    <a:pt x="14331" y="7882"/>
                  </a:lnTo>
                  <a:lnTo>
                    <a:pt x="14262" y="7795"/>
                  </a:lnTo>
                  <a:lnTo>
                    <a:pt x="14192" y="7795"/>
                  </a:lnTo>
                  <a:lnTo>
                    <a:pt x="14262" y="7795"/>
                  </a:lnTo>
                  <a:lnTo>
                    <a:pt x="14262" y="7882"/>
                  </a:lnTo>
                  <a:lnTo>
                    <a:pt x="14400" y="7882"/>
                  </a:lnTo>
                  <a:lnTo>
                    <a:pt x="14435" y="7969"/>
                  </a:lnTo>
                  <a:lnTo>
                    <a:pt x="14504" y="7969"/>
                  </a:lnTo>
                  <a:lnTo>
                    <a:pt x="14504" y="8056"/>
                  </a:lnTo>
                  <a:lnTo>
                    <a:pt x="14262" y="8056"/>
                  </a:lnTo>
                  <a:lnTo>
                    <a:pt x="14192" y="7969"/>
                  </a:lnTo>
                  <a:lnTo>
                    <a:pt x="13742" y="7969"/>
                  </a:lnTo>
                  <a:lnTo>
                    <a:pt x="13673" y="7882"/>
                  </a:lnTo>
                  <a:lnTo>
                    <a:pt x="13465" y="7882"/>
                  </a:lnTo>
                  <a:lnTo>
                    <a:pt x="13465" y="7969"/>
                  </a:lnTo>
                  <a:lnTo>
                    <a:pt x="13535" y="7882"/>
                  </a:lnTo>
                  <a:lnTo>
                    <a:pt x="13604" y="7969"/>
                  </a:lnTo>
                  <a:lnTo>
                    <a:pt x="13673" y="7969"/>
                  </a:lnTo>
                  <a:lnTo>
                    <a:pt x="13431" y="7969"/>
                  </a:lnTo>
                  <a:lnTo>
                    <a:pt x="13431" y="7882"/>
                  </a:lnTo>
                  <a:lnTo>
                    <a:pt x="13362" y="7882"/>
                  </a:lnTo>
                  <a:lnTo>
                    <a:pt x="13362" y="7795"/>
                  </a:lnTo>
                  <a:lnTo>
                    <a:pt x="13292" y="7708"/>
                  </a:lnTo>
                  <a:lnTo>
                    <a:pt x="13362" y="7708"/>
                  </a:lnTo>
                  <a:lnTo>
                    <a:pt x="13362" y="7621"/>
                  </a:lnTo>
                  <a:lnTo>
                    <a:pt x="13362" y="7708"/>
                  </a:lnTo>
                  <a:lnTo>
                    <a:pt x="13292" y="7708"/>
                  </a:lnTo>
                  <a:lnTo>
                    <a:pt x="13292" y="7795"/>
                  </a:lnTo>
                  <a:lnTo>
                    <a:pt x="13223" y="7795"/>
                  </a:lnTo>
                  <a:lnTo>
                    <a:pt x="13223" y="7708"/>
                  </a:lnTo>
                  <a:lnTo>
                    <a:pt x="13154" y="7708"/>
                  </a:lnTo>
                  <a:lnTo>
                    <a:pt x="13223" y="7708"/>
                  </a:lnTo>
                  <a:lnTo>
                    <a:pt x="13223" y="7795"/>
                  </a:lnTo>
                  <a:lnTo>
                    <a:pt x="12946" y="7795"/>
                  </a:lnTo>
                  <a:lnTo>
                    <a:pt x="12946" y="7708"/>
                  </a:lnTo>
                  <a:lnTo>
                    <a:pt x="12773" y="7708"/>
                  </a:lnTo>
                  <a:lnTo>
                    <a:pt x="12773" y="7621"/>
                  </a:lnTo>
                  <a:lnTo>
                    <a:pt x="12704" y="7621"/>
                  </a:lnTo>
                  <a:lnTo>
                    <a:pt x="12704" y="7577"/>
                  </a:lnTo>
                  <a:lnTo>
                    <a:pt x="12669" y="7577"/>
                  </a:lnTo>
                  <a:lnTo>
                    <a:pt x="12669" y="7490"/>
                  </a:lnTo>
                  <a:lnTo>
                    <a:pt x="12704" y="7403"/>
                  </a:lnTo>
                  <a:lnTo>
                    <a:pt x="12600" y="7403"/>
                  </a:lnTo>
                  <a:lnTo>
                    <a:pt x="12600" y="7316"/>
                  </a:lnTo>
                  <a:lnTo>
                    <a:pt x="12669" y="7403"/>
                  </a:lnTo>
                  <a:lnTo>
                    <a:pt x="12912" y="7403"/>
                  </a:lnTo>
                  <a:lnTo>
                    <a:pt x="12946" y="7490"/>
                  </a:lnTo>
                  <a:lnTo>
                    <a:pt x="13015" y="7403"/>
                  </a:lnTo>
                  <a:lnTo>
                    <a:pt x="13085" y="7403"/>
                  </a:lnTo>
                  <a:lnTo>
                    <a:pt x="13085" y="7316"/>
                  </a:lnTo>
                  <a:lnTo>
                    <a:pt x="13015" y="7316"/>
                  </a:lnTo>
                  <a:lnTo>
                    <a:pt x="13015" y="7229"/>
                  </a:lnTo>
                  <a:lnTo>
                    <a:pt x="12946" y="7229"/>
                  </a:lnTo>
                  <a:lnTo>
                    <a:pt x="12946" y="7316"/>
                  </a:lnTo>
                  <a:lnTo>
                    <a:pt x="12912" y="7229"/>
                  </a:lnTo>
                  <a:lnTo>
                    <a:pt x="12531" y="7229"/>
                  </a:lnTo>
                  <a:lnTo>
                    <a:pt x="12531" y="7142"/>
                  </a:lnTo>
                  <a:lnTo>
                    <a:pt x="12462" y="7055"/>
                  </a:lnTo>
                  <a:lnTo>
                    <a:pt x="12531" y="7055"/>
                  </a:lnTo>
                  <a:lnTo>
                    <a:pt x="12531" y="6924"/>
                  </a:lnTo>
                  <a:lnTo>
                    <a:pt x="12462" y="6924"/>
                  </a:lnTo>
                  <a:lnTo>
                    <a:pt x="12462" y="6837"/>
                  </a:lnTo>
                  <a:lnTo>
                    <a:pt x="12531" y="6837"/>
                  </a:lnTo>
                  <a:lnTo>
                    <a:pt x="12531" y="6750"/>
                  </a:lnTo>
                  <a:lnTo>
                    <a:pt x="12600" y="6750"/>
                  </a:lnTo>
                  <a:lnTo>
                    <a:pt x="12531" y="6750"/>
                  </a:lnTo>
                  <a:lnTo>
                    <a:pt x="12531" y="6489"/>
                  </a:lnTo>
                  <a:lnTo>
                    <a:pt x="12600" y="6489"/>
                  </a:lnTo>
                  <a:lnTo>
                    <a:pt x="12600" y="6402"/>
                  </a:lnTo>
                  <a:lnTo>
                    <a:pt x="12669" y="6402"/>
                  </a:lnTo>
                  <a:lnTo>
                    <a:pt x="12669" y="6184"/>
                  </a:lnTo>
                  <a:lnTo>
                    <a:pt x="12704" y="6097"/>
                  </a:lnTo>
                  <a:lnTo>
                    <a:pt x="12773" y="6097"/>
                  </a:lnTo>
                  <a:lnTo>
                    <a:pt x="12773" y="6010"/>
                  </a:lnTo>
                  <a:lnTo>
                    <a:pt x="12842" y="6010"/>
                  </a:lnTo>
                  <a:lnTo>
                    <a:pt x="12842" y="5923"/>
                  </a:lnTo>
                  <a:lnTo>
                    <a:pt x="12946" y="5923"/>
                  </a:lnTo>
                  <a:lnTo>
                    <a:pt x="12946" y="5835"/>
                  </a:lnTo>
                  <a:lnTo>
                    <a:pt x="13085" y="5835"/>
                  </a:lnTo>
                  <a:lnTo>
                    <a:pt x="13154" y="5748"/>
                  </a:lnTo>
                  <a:lnTo>
                    <a:pt x="13673" y="5748"/>
                  </a:lnTo>
                  <a:lnTo>
                    <a:pt x="13742" y="5835"/>
                  </a:lnTo>
                  <a:lnTo>
                    <a:pt x="13673" y="5835"/>
                  </a:lnTo>
                  <a:lnTo>
                    <a:pt x="13535" y="6010"/>
                  </a:lnTo>
                  <a:lnTo>
                    <a:pt x="13465" y="6010"/>
                  </a:lnTo>
                  <a:lnTo>
                    <a:pt x="13465" y="6097"/>
                  </a:lnTo>
                  <a:lnTo>
                    <a:pt x="13431" y="6097"/>
                  </a:lnTo>
                  <a:lnTo>
                    <a:pt x="13431" y="6271"/>
                  </a:lnTo>
                  <a:lnTo>
                    <a:pt x="13362" y="6271"/>
                  </a:lnTo>
                  <a:lnTo>
                    <a:pt x="13292" y="6358"/>
                  </a:lnTo>
                  <a:lnTo>
                    <a:pt x="13292" y="6489"/>
                  </a:lnTo>
                  <a:lnTo>
                    <a:pt x="13362" y="6489"/>
                  </a:lnTo>
                  <a:lnTo>
                    <a:pt x="13362" y="6576"/>
                  </a:lnTo>
                  <a:lnTo>
                    <a:pt x="13431" y="6576"/>
                  </a:lnTo>
                  <a:lnTo>
                    <a:pt x="13362" y="6663"/>
                  </a:lnTo>
                  <a:lnTo>
                    <a:pt x="13362" y="6837"/>
                  </a:lnTo>
                  <a:lnTo>
                    <a:pt x="13431" y="6924"/>
                  </a:lnTo>
                  <a:lnTo>
                    <a:pt x="13431" y="7011"/>
                  </a:lnTo>
                  <a:lnTo>
                    <a:pt x="13465" y="7011"/>
                  </a:lnTo>
                  <a:lnTo>
                    <a:pt x="13604" y="7142"/>
                  </a:lnTo>
                  <a:lnTo>
                    <a:pt x="13742" y="7142"/>
                  </a:lnTo>
                  <a:lnTo>
                    <a:pt x="13742" y="7229"/>
                  </a:lnTo>
                  <a:lnTo>
                    <a:pt x="13673" y="7229"/>
                  </a:lnTo>
                  <a:lnTo>
                    <a:pt x="13604" y="7316"/>
                  </a:lnTo>
                  <a:lnTo>
                    <a:pt x="13431" y="7316"/>
                  </a:lnTo>
                  <a:lnTo>
                    <a:pt x="13431" y="7403"/>
                  </a:lnTo>
                  <a:lnTo>
                    <a:pt x="13362" y="7403"/>
                  </a:lnTo>
                  <a:lnTo>
                    <a:pt x="13465" y="7403"/>
                  </a:lnTo>
                  <a:lnTo>
                    <a:pt x="13465" y="7316"/>
                  </a:lnTo>
                  <a:lnTo>
                    <a:pt x="13742" y="7316"/>
                  </a:lnTo>
                  <a:lnTo>
                    <a:pt x="13742" y="7403"/>
                  </a:lnTo>
                  <a:lnTo>
                    <a:pt x="13742" y="7316"/>
                  </a:lnTo>
                  <a:lnTo>
                    <a:pt x="13673" y="7316"/>
                  </a:lnTo>
                  <a:lnTo>
                    <a:pt x="13673" y="7403"/>
                  </a:lnTo>
                  <a:lnTo>
                    <a:pt x="13742" y="7403"/>
                  </a:lnTo>
                  <a:lnTo>
                    <a:pt x="13742" y="7490"/>
                  </a:lnTo>
                  <a:lnTo>
                    <a:pt x="13742" y="7142"/>
                  </a:lnTo>
                  <a:lnTo>
                    <a:pt x="13812" y="7142"/>
                  </a:lnTo>
                  <a:lnTo>
                    <a:pt x="13812" y="7011"/>
                  </a:lnTo>
                  <a:lnTo>
                    <a:pt x="13742" y="7011"/>
                  </a:lnTo>
                  <a:lnTo>
                    <a:pt x="13742" y="7055"/>
                  </a:lnTo>
                  <a:lnTo>
                    <a:pt x="13673" y="7055"/>
                  </a:lnTo>
                  <a:lnTo>
                    <a:pt x="13673" y="7011"/>
                  </a:lnTo>
                  <a:lnTo>
                    <a:pt x="13604" y="7011"/>
                  </a:lnTo>
                  <a:lnTo>
                    <a:pt x="13604" y="6924"/>
                  </a:lnTo>
                  <a:lnTo>
                    <a:pt x="13535" y="6924"/>
                  </a:lnTo>
                  <a:lnTo>
                    <a:pt x="13465" y="6837"/>
                  </a:lnTo>
                  <a:lnTo>
                    <a:pt x="13431" y="6837"/>
                  </a:lnTo>
                  <a:lnTo>
                    <a:pt x="13604" y="6837"/>
                  </a:lnTo>
                  <a:lnTo>
                    <a:pt x="13604" y="6663"/>
                  </a:lnTo>
                  <a:lnTo>
                    <a:pt x="13742" y="6663"/>
                  </a:lnTo>
                  <a:lnTo>
                    <a:pt x="13742" y="6750"/>
                  </a:lnTo>
                  <a:lnTo>
                    <a:pt x="13812" y="6750"/>
                  </a:lnTo>
                  <a:lnTo>
                    <a:pt x="13881" y="6837"/>
                  </a:lnTo>
                  <a:lnTo>
                    <a:pt x="13881" y="6924"/>
                  </a:lnTo>
                  <a:lnTo>
                    <a:pt x="13950" y="6924"/>
                  </a:lnTo>
                  <a:lnTo>
                    <a:pt x="13950" y="6837"/>
                  </a:lnTo>
                  <a:lnTo>
                    <a:pt x="13881" y="6837"/>
                  </a:lnTo>
                  <a:lnTo>
                    <a:pt x="13881" y="6750"/>
                  </a:lnTo>
                  <a:lnTo>
                    <a:pt x="13742" y="6750"/>
                  </a:lnTo>
                  <a:lnTo>
                    <a:pt x="13742" y="6663"/>
                  </a:lnTo>
                  <a:lnTo>
                    <a:pt x="13812" y="6663"/>
                  </a:lnTo>
                  <a:lnTo>
                    <a:pt x="13881" y="6576"/>
                  </a:lnTo>
                  <a:lnTo>
                    <a:pt x="13812" y="6576"/>
                  </a:lnTo>
                  <a:lnTo>
                    <a:pt x="13812" y="6663"/>
                  </a:lnTo>
                  <a:lnTo>
                    <a:pt x="13742" y="6663"/>
                  </a:lnTo>
                  <a:lnTo>
                    <a:pt x="13742" y="6576"/>
                  </a:lnTo>
                  <a:lnTo>
                    <a:pt x="13673" y="6576"/>
                  </a:lnTo>
                  <a:lnTo>
                    <a:pt x="13673" y="6663"/>
                  </a:lnTo>
                  <a:lnTo>
                    <a:pt x="13604" y="6576"/>
                  </a:lnTo>
                  <a:lnTo>
                    <a:pt x="13535" y="6576"/>
                  </a:lnTo>
                  <a:lnTo>
                    <a:pt x="13535" y="6489"/>
                  </a:lnTo>
                  <a:lnTo>
                    <a:pt x="13604" y="6489"/>
                  </a:lnTo>
                  <a:lnTo>
                    <a:pt x="13535" y="6489"/>
                  </a:lnTo>
                  <a:lnTo>
                    <a:pt x="13535" y="6271"/>
                  </a:lnTo>
                  <a:lnTo>
                    <a:pt x="13604" y="6271"/>
                  </a:lnTo>
                  <a:lnTo>
                    <a:pt x="13673" y="6358"/>
                  </a:lnTo>
                  <a:lnTo>
                    <a:pt x="13881" y="6358"/>
                  </a:lnTo>
                  <a:lnTo>
                    <a:pt x="13881" y="6402"/>
                  </a:lnTo>
                  <a:lnTo>
                    <a:pt x="13950" y="6402"/>
                  </a:lnTo>
                  <a:lnTo>
                    <a:pt x="13881" y="6402"/>
                  </a:lnTo>
                  <a:lnTo>
                    <a:pt x="13881" y="6358"/>
                  </a:lnTo>
                  <a:lnTo>
                    <a:pt x="13742" y="6358"/>
                  </a:lnTo>
                  <a:lnTo>
                    <a:pt x="13742" y="6271"/>
                  </a:lnTo>
                  <a:lnTo>
                    <a:pt x="13535" y="6271"/>
                  </a:lnTo>
                  <a:lnTo>
                    <a:pt x="13604" y="6184"/>
                  </a:lnTo>
                  <a:lnTo>
                    <a:pt x="13604" y="6271"/>
                  </a:lnTo>
                  <a:lnTo>
                    <a:pt x="13673" y="6271"/>
                  </a:lnTo>
                  <a:lnTo>
                    <a:pt x="13673" y="6184"/>
                  </a:lnTo>
                  <a:lnTo>
                    <a:pt x="13742" y="6184"/>
                  </a:lnTo>
                  <a:lnTo>
                    <a:pt x="13742" y="6271"/>
                  </a:lnTo>
                  <a:lnTo>
                    <a:pt x="13881" y="6271"/>
                  </a:lnTo>
                  <a:lnTo>
                    <a:pt x="13881" y="6184"/>
                  </a:lnTo>
                  <a:lnTo>
                    <a:pt x="13673" y="6184"/>
                  </a:lnTo>
                  <a:lnTo>
                    <a:pt x="13673" y="6097"/>
                  </a:lnTo>
                  <a:lnTo>
                    <a:pt x="13742" y="6097"/>
                  </a:lnTo>
                  <a:lnTo>
                    <a:pt x="13742" y="6010"/>
                  </a:lnTo>
                  <a:lnTo>
                    <a:pt x="13812" y="6097"/>
                  </a:lnTo>
                  <a:lnTo>
                    <a:pt x="13881" y="6097"/>
                  </a:lnTo>
                  <a:lnTo>
                    <a:pt x="13812" y="6097"/>
                  </a:lnTo>
                  <a:lnTo>
                    <a:pt x="13812" y="6010"/>
                  </a:lnTo>
                  <a:lnTo>
                    <a:pt x="13985" y="6010"/>
                  </a:lnTo>
                  <a:lnTo>
                    <a:pt x="13985" y="6097"/>
                  </a:lnTo>
                  <a:lnTo>
                    <a:pt x="14054" y="6097"/>
                  </a:lnTo>
                  <a:lnTo>
                    <a:pt x="14054" y="6010"/>
                  </a:lnTo>
                  <a:lnTo>
                    <a:pt x="13950" y="6010"/>
                  </a:lnTo>
                  <a:lnTo>
                    <a:pt x="13950" y="5923"/>
                  </a:lnTo>
                  <a:lnTo>
                    <a:pt x="14054" y="5923"/>
                  </a:lnTo>
                  <a:lnTo>
                    <a:pt x="14123" y="5835"/>
                  </a:lnTo>
                  <a:lnTo>
                    <a:pt x="14573" y="5835"/>
                  </a:lnTo>
                  <a:lnTo>
                    <a:pt x="14642" y="5923"/>
                  </a:lnTo>
                  <a:lnTo>
                    <a:pt x="14642" y="6097"/>
                  </a:lnTo>
                  <a:lnTo>
                    <a:pt x="14712" y="6184"/>
                  </a:lnTo>
                  <a:lnTo>
                    <a:pt x="14781" y="6184"/>
                  </a:lnTo>
                  <a:lnTo>
                    <a:pt x="14781" y="6358"/>
                  </a:lnTo>
                  <a:lnTo>
                    <a:pt x="14850" y="6358"/>
                  </a:lnTo>
                  <a:lnTo>
                    <a:pt x="14850" y="6402"/>
                  </a:lnTo>
                  <a:lnTo>
                    <a:pt x="14642" y="6663"/>
                  </a:lnTo>
                  <a:lnTo>
                    <a:pt x="14573" y="6663"/>
                  </a:lnTo>
                  <a:lnTo>
                    <a:pt x="14642" y="6663"/>
                  </a:lnTo>
                  <a:lnTo>
                    <a:pt x="14712" y="6576"/>
                  </a:lnTo>
                  <a:lnTo>
                    <a:pt x="14781" y="6576"/>
                  </a:lnTo>
                  <a:lnTo>
                    <a:pt x="14781" y="6663"/>
                  </a:lnTo>
                  <a:lnTo>
                    <a:pt x="14712" y="6663"/>
                  </a:lnTo>
                  <a:lnTo>
                    <a:pt x="14712" y="6750"/>
                  </a:lnTo>
                  <a:lnTo>
                    <a:pt x="14781" y="6750"/>
                  </a:lnTo>
                  <a:lnTo>
                    <a:pt x="14781" y="6837"/>
                  </a:lnTo>
                  <a:lnTo>
                    <a:pt x="14781" y="6750"/>
                  </a:lnTo>
                  <a:lnTo>
                    <a:pt x="14712" y="6837"/>
                  </a:lnTo>
                  <a:lnTo>
                    <a:pt x="14642" y="6837"/>
                  </a:lnTo>
                  <a:lnTo>
                    <a:pt x="14712" y="6837"/>
                  </a:lnTo>
                  <a:lnTo>
                    <a:pt x="14712" y="6924"/>
                  </a:lnTo>
                  <a:lnTo>
                    <a:pt x="14781" y="6924"/>
                  </a:lnTo>
                  <a:lnTo>
                    <a:pt x="14781" y="6837"/>
                  </a:lnTo>
                  <a:lnTo>
                    <a:pt x="14850" y="6837"/>
                  </a:lnTo>
                  <a:lnTo>
                    <a:pt x="14850" y="6750"/>
                  </a:lnTo>
                  <a:lnTo>
                    <a:pt x="14919" y="6750"/>
                  </a:lnTo>
                  <a:lnTo>
                    <a:pt x="14850" y="6750"/>
                  </a:lnTo>
                  <a:lnTo>
                    <a:pt x="14850" y="6663"/>
                  </a:lnTo>
                  <a:lnTo>
                    <a:pt x="14919" y="6663"/>
                  </a:lnTo>
                  <a:lnTo>
                    <a:pt x="14919" y="6750"/>
                  </a:lnTo>
                  <a:lnTo>
                    <a:pt x="14954" y="6750"/>
                  </a:lnTo>
                  <a:lnTo>
                    <a:pt x="14919" y="6663"/>
                  </a:lnTo>
                  <a:lnTo>
                    <a:pt x="14919" y="6576"/>
                  </a:lnTo>
                  <a:lnTo>
                    <a:pt x="15023" y="6576"/>
                  </a:lnTo>
                  <a:lnTo>
                    <a:pt x="15023" y="6663"/>
                  </a:lnTo>
                  <a:lnTo>
                    <a:pt x="14954" y="6663"/>
                  </a:lnTo>
                  <a:lnTo>
                    <a:pt x="14954" y="6750"/>
                  </a:lnTo>
                  <a:lnTo>
                    <a:pt x="15023" y="6750"/>
                  </a:lnTo>
                  <a:lnTo>
                    <a:pt x="15023" y="6663"/>
                  </a:lnTo>
                  <a:lnTo>
                    <a:pt x="15092" y="6576"/>
                  </a:lnTo>
                  <a:lnTo>
                    <a:pt x="15162" y="6663"/>
                  </a:lnTo>
                  <a:lnTo>
                    <a:pt x="15162" y="6837"/>
                  </a:lnTo>
                  <a:lnTo>
                    <a:pt x="15092" y="6837"/>
                  </a:lnTo>
                  <a:lnTo>
                    <a:pt x="15162" y="6837"/>
                  </a:lnTo>
                  <a:lnTo>
                    <a:pt x="15231" y="6924"/>
                  </a:lnTo>
                  <a:lnTo>
                    <a:pt x="15300" y="6924"/>
                  </a:lnTo>
                  <a:lnTo>
                    <a:pt x="15231" y="6837"/>
                  </a:lnTo>
                  <a:lnTo>
                    <a:pt x="15231" y="6750"/>
                  </a:lnTo>
                  <a:lnTo>
                    <a:pt x="15300" y="6750"/>
                  </a:lnTo>
                  <a:lnTo>
                    <a:pt x="15300" y="6837"/>
                  </a:lnTo>
                  <a:lnTo>
                    <a:pt x="15369" y="6837"/>
                  </a:lnTo>
                  <a:lnTo>
                    <a:pt x="15369" y="6924"/>
                  </a:lnTo>
                  <a:lnTo>
                    <a:pt x="15404" y="6924"/>
                  </a:lnTo>
                  <a:lnTo>
                    <a:pt x="15404" y="7011"/>
                  </a:lnTo>
                  <a:lnTo>
                    <a:pt x="15404" y="6924"/>
                  </a:lnTo>
                  <a:lnTo>
                    <a:pt x="15369" y="6924"/>
                  </a:lnTo>
                  <a:lnTo>
                    <a:pt x="15369" y="6837"/>
                  </a:lnTo>
                  <a:lnTo>
                    <a:pt x="15404" y="6924"/>
                  </a:lnTo>
                  <a:lnTo>
                    <a:pt x="15473" y="7011"/>
                  </a:lnTo>
                  <a:lnTo>
                    <a:pt x="15473" y="6924"/>
                  </a:lnTo>
                  <a:lnTo>
                    <a:pt x="15404" y="6924"/>
                  </a:lnTo>
                  <a:lnTo>
                    <a:pt x="15404" y="6837"/>
                  </a:lnTo>
                  <a:lnTo>
                    <a:pt x="15369" y="6837"/>
                  </a:lnTo>
                  <a:lnTo>
                    <a:pt x="15369" y="6750"/>
                  </a:lnTo>
                  <a:lnTo>
                    <a:pt x="15231" y="6750"/>
                  </a:lnTo>
                  <a:lnTo>
                    <a:pt x="15231" y="6663"/>
                  </a:lnTo>
                  <a:lnTo>
                    <a:pt x="15300" y="6663"/>
                  </a:lnTo>
                  <a:lnTo>
                    <a:pt x="15300" y="6750"/>
                  </a:lnTo>
                  <a:lnTo>
                    <a:pt x="15369" y="6750"/>
                  </a:lnTo>
                  <a:lnTo>
                    <a:pt x="15300" y="6750"/>
                  </a:lnTo>
                  <a:lnTo>
                    <a:pt x="15300" y="6663"/>
                  </a:lnTo>
                  <a:lnTo>
                    <a:pt x="15473" y="6663"/>
                  </a:lnTo>
                  <a:lnTo>
                    <a:pt x="15473" y="6750"/>
                  </a:lnTo>
                  <a:lnTo>
                    <a:pt x="15542" y="6750"/>
                  </a:lnTo>
                  <a:lnTo>
                    <a:pt x="15473" y="6750"/>
                  </a:lnTo>
                  <a:lnTo>
                    <a:pt x="15473" y="6663"/>
                  </a:lnTo>
                  <a:lnTo>
                    <a:pt x="15369" y="6663"/>
                  </a:lnTo>
                  <a:lnTo>
                    <a:pt x="15300" y="6576"/>
                  </a:lnTo>
                  <a:lnTo>
                    <a:pt x="15300" y="6489"/>
                  </a:lnTo>
                  <a:lnTo>
                    <a:pt x="15369" y="6489"/>
                  </a:lnTo>
                  <a:lnTo>
                    <a:pt x="15404" y="6402"/>
                  </a:lnTo>
                  <a:lnTo>
                    <a:pt x="15750" y="6402"/>
                  </a:lnTo>
                  <a:lnTo>
                    <a:pt x="15750" y="6489"/>
                  </a:lnTo>
                  <a:lnTo>
                    <a:pt x="15888" y="6489"/>
                  </a:lnTo>
                  <a:lnTo>
                    <a:pt x="15888" y="6576"/>
                  </a:lnTo>
                  <a:lnTo>
                    <a:pt x="15888" y="6489"/>
                  </a:lnTo>
                  <a:lnTo>
                    <a:pt x="16062" y="6489"/>
                  </a:lnTo>
                  <a:lnTo>
                    <a:pt x="16062" y="6576"/>
                  </a:lnTo>
                  <a:lnTo>
                    <a:pt x="16131" y="6576"/>
                  </a:lnTo>
                  <a:lnTo>
                    <a:pt x="16131" y="6663"/>
                  </a:lnTo>
                  <a:lnTo>
                    <a:pt x="16200" y="6663"/>
                  </a:lnTo>
                  <a:lnTo>
                    <a:pt x="16131" y="6750"/>
                  </a:lnTo>
                  <a:lnTo>
                    <a:pt x="15923" y="6750"/>
                  </a:lnTo>
                  <a:lnTo>
                    <a:pt x="15923" y="6837"/>
                  </a:lnTo>
                  <a:lnTo>
                    <a:pt x="15888" y="6837"/>
                  </a:lnTo>
                  <a:lnTo>
                    <a:pt x="15819" y="6924"/>
                  </a:lnTo>
                  <a:lnTo>
                    <a:pt x="15888" y="6837"/>
                  </a:lnTo>
                  <a:lnTo>
                    <a:pt x="15923" y="6837"/>
                  </a:lnTo>
                  <a:lnTo>
                    <a:pt x="15923" y="6750"/>
                  </a:lnTo>
                  <a:lnTo>
                    <a:pt x="16062" y="6750"/>
                  </a:lnTo>
                  <a:lnTo>
                    <a:pt x="16131" y="6837"/>
                  </a:lnTo>
                  <a:lnTo>
                    <a:pt x="15992" y="6837"/>
                  </a:lnTo>
                  <a:lnTo>
                    <a:pt x="15992" y="6924"/>
                  </a:lnTo>
                  <a:lnTo>
                    <a:pt x="15923" y="7011"/>
                  </a:lnTo>
                  <a:lnTo>
                    <a:pt x="15888" y="7011"/>
                  </a:lnTo>
                  <a:lnTo>
                    <a:pt x="15923" y="7011"/>
                  </a:lnTo>
                  <a:lnTo>
                    <a:pt x="15992" y="6924"/>
                  </a:lnTo>
                  <a:lnTo>
                    <a:pt x="15992" y="6837"/>
                  </a:lnTo>
                  <a:lnTo>
                    <a:pt x="16131" y="6837"/>
                  </a:lnTo>
                  <a:lnTo>
                    <a:pt x="16131" y="6750"/>
                  </a:lnTo>
                  <a:lnTo>
                    <a:pt x="16269" y="6750"/>
                  </a:lnTo>
                  <a:lnTo>
                    <a:pt x="16338" y="6837"/>
                  </a:lnTo>
                  <a:lnTo>
                    <a:pt x="16408" y="6837"/>
                  </a:lnTo>
                  <a:lnTo>
                    <a:pt x="16408" y="6924"/>
                  </a:lnTo>
                  <a:lnTo>
                    <a:pt x="16338" y="6924"/>
                  </a:lnTo>
                  <a:lnTo>
                    <a:pt x="16338" y="7011"/>
                  </a:lnTo>
                  <a:lnTo>
                    <a:pt x="16269" y="6924"/>
                  </a:lnTo>
                  <a:lnTo>
                    <a:pt x="16269" y="7011"/>
                  </a:lnTo>
                  <a:lnTo>
                    <a:pt x="16200" y="7011"/>
                  </a:lnTo>
                  <a:lnTo>
                    <a:pt x="16131" y="7055"/>
                  </a:lnTo>
                  <a:lnTo>
                    <a:pt x="16062" y="7055"/>
                  </a:lnTo>
                  <a:lnTo>
                    <a:pt x="16200" y="7055"/>
                  </a:lnTo>
                  <a:lnTo>
                    <a:pt x="16200" y="7011"/>
                  </a:lnTo>
                  <a:lnTo>
                    <a:pt x="16269" y="7011"/>
                  </a:lnTo>
                  <a:lnTo>
                    <a:pt x="16269" y="7055"/>
                  </a:lnTo>
                  <a:lnTo>
                    <a:pt x="16131" y="7055"/>
                  </a:lnTo>
                  <a:lnTo>
                    <a:pt x="16131" y="7142"/>
                  </a:lnTo>
                  <a:lnTo>
                    <a:pt x="16131" y="7055"/>
                  </a:lnTo>
                  <a:lnTo>
                    <a:pt x="16200" y="7055"/>
                  </a:lnTo>
                  <a:lnTo>
                    <a:pt x="16200" y="7142"/>
                  </a:lnTo>
                  <a:lnTo>
                    <a:pt x="16269" y="7142"/>
                  </a:lnTo>
                  <a:lnTo>
                    <a:pt x="16200" y="7229"/>
                  </a:lnTo>
                  <a:lnTo>
                    <a:pt x="16269" y="7229"/>
                  </a:lnTo>
                  <a:lnTo>
                    <a:pt x="16269" y="7142"/>
                  </a:lnTo>
                  <a:lnTo>
                    <a:pt x="16200" y="7142"/>
                  </a:lnTo>
                  <a:lnTo>
                    <a:pt x="16200" y="7055"/>
                  </a:lnTo>
                  <a:lnTo>
                    <a:pt x="16269" y="7055"/>
                  </a:lnTo>
                  <a:lnTo>
                    <a:pt x="16338" y="7011"/>
                  </a:lnTo>
                  <a:lnTo>
                    <a:pt x="16408" y="7011"/>
                  </a:lnTo>
                  <a:lnTo>
                    <a:pt x="16408" y="7055"/>
                  </a:lnTo>
                  <a:lnTo>
                    <a:pt x="16338" y="7055"/>
                  </a:lnTo>
                  <a:lnTo>
                    <a:pt x="16408" y="7055"/>
                  </a:lnTo>
                  <a:lnTo>
                    <a:pt x="16408" y="7011"/>
                  </a:lnTo>
                  <a:lnTo>
                    <a:pt x="16442" y="7011"/>
                  </a:lnTo>
                  <a:lnTo>
                    <a:pt x="16442" y="7055"/>
                  </a:lnTo>
                  <a:lnTo>
                    <a:pt x="16408" y="7055"/>
                  </a:lnTo>
                  <a:lnTo>
                    <a:pt x="16408" y="7142"/>
                  </a:lnTo>
                  <a:lnTo>
                    <a:pt x="16338" y="7142"/>
                  </a:lnTo>
                  <a:lnTo>
                    <a:pt x="16408" y="7142"/>
                  </a:lnTo>
                  <a:lnTo>
                    <a:pt x="16408" y="7229"/>
                  </a:lnTo>
                  <a:lnTo>
                    <a:pt x="16338" y="7229"/>
                  </a:lnTo>
                  <a:lnTo>
                    <a:pt x="16338" y="7316"/>
                  </a:lnTo>
                  <a:lnTo>
                    <a:pt x="16408" y="7316"/>
                  </a:lnTo>
                  <a:lnTo>
                    <a:pt x="16408" y="7142"/>
                  </a:lnTo>
                  <a:lnTo>
                    <a:pt x="16442" y="7055"/>
                  </a:lnTo>
                  <a:lnTo>
                    <a:pt x="16512" y="7055"/>
                  </a:lnTo>
                  <a:lnTo>
                    <a:pt x="16512" y="7142"/>
                  </a:lnTo>
                  <a:lnTo>
                    <a:pt x="16581" y="7142"/>
                  </a:lnTo>
                  <a:lnTo>
                    <a:pt x="16512" y="7229"/>
                  </a:lnTo>
                  <a:lnTo>
                    <a:pt x="16442" y="7229"/>
                  </a:lnTo>
                  <a:lnTo>
                    <a:pt x="16442" y="7316"/>
                  </a:lnTo>
                  <a:lnTo>
                    <a:pt x="16512" y="7229"/>
                  </a:lnTo>
                  <a:lnTo>
                    <a:pt x="16581" y="7229"/>
                  </a:lnTo>
                  <a:lnTo>
                    <a:pt x="16581" y="7403"/>
                  </a:lnTo>
                  <a:lnTo>
                    <a:pt x="16512" y="7403"/>
                  </a:lnTo>
                  <a:lnTo>
                    <a:pt x="16581" y="7403"/>
                  </a:lnTo>
                  <a:lnTo>
                    <a:pt x="16581" y="7316"/>
                  </a:lnTo>
                  <a:lnTo>
                    <a:pt x="16650" y="7229"/>
                  </a:lnTo>
                  <a:lnTo>
                    <a:pt x="16650" y="7316"/>
                  </a:lnTo>
                  <a:lnTo>
                    <a:pt x="16650" y="7142"/>
                  </a:lnTo>
                  <a:lnTo>
                    <a:pt x="16719" y="7142"/>
                  </a:lnTo>
                  <a:lnTo>
                    <a:pt x="16719" y="7055"/>
                  </a:lnTo>
                  <a:lnTo>
                    <a:pt x="16788" y="7055"/>
                  </a:lnTo>
                  <a:lnTo>
                    <a:pt x="16788" y="7011"/>
                  </a:lnTo>
                  <a:lnTo>
                    <a:pt x="16788" y="7055"/>
                  </a:lnTo>
                  <a:lnTo>
                    <a:pt x="16962" y="7055"/>
                  </a:lnTo>
                  <a:lnTo>
                    <a:pt x="16962" y="7142"/>
                  </a:lnTo>
                  <a:lnTo>
                    <a:pt x="17031" y="7142"/>
                  </a:lnTo>
                  <a:lnTo>
                    <a:pt x="17100" y="7229"/>
                  </a:lnTo>
                  <a:lnTo>
                    <a:pt x="17100" y="7316"/>
                  </a:lnTo>
                  <a:lnTo>
                    <a:pt x="17031" y="7316"/>
                  </a:lnTo>
                  <a:lnTo>
                    <a:pt x="17031" y="7403"/>
                  </a:lnTo>
                  <a:lnTo>
                    <a:pt x="16962" y="7403"/>
                  </a:lnTo>
                  <a:lnTo>
                    <a:pt x="16962" y="7316"/>
                  </a:lnTo>
                  <a:lnTo>
                    <a:pt x="16892" y="7316"/>
                  </a:lnTo>
                  <a:lnTo>
                    <a:pt x="16858" y="7403"/>
                  </a:lnTo>
                  <a:lnTo>
                    <a:pt x="16858" y="7490"/>
                  </a:lnTo>
                  <a:lnTo>
                    <a:pt x="16788" y="7490"/>
                  </a:lnTo>
                  <a:lnTo>
                    <a:pt x="16858" y="7490"/>
                  </a:lnTo>
                  <a:lnTo>
                    <a:pt x="16788" y="7577"/>
                  </a:lnTo>
                  <a:lnTo>
                    <a:pt x="16788" y="7621"/>
                  </a:lnTo>
                  <a:lnTo>
                    <a:pt x="16719" y="7621"/>
                  </a:lnTo>
                  <a:lnTo>
                    <a:pt x="16788" y="7621"/>
                  </a:lnTo>
                  <a:lnTo>
                    <a:pt x="16788" y="7577"/>
                  </a:lnTo>
                  <a:lnTo>
                    <a:pt x="16892" y="7577"/>
                  </a:lnTo>
                  <a:lnTo>
                    <a:pt x="16892" y="7490"/>
                  </a:lnTo>
                  <a:lnTo>
                    <a:pt x="17031" y="7490"/>
                  </a:lnTo>
                  <a:lnTo>
                    <a:pt x="17169" y="7316"/>
                  </a:lnTo>
                  <a:lnTo>
                    <a:pt x="17238" y="7316"/>
                  </a:lnTo>
                  <a:lnTo>
                    <a:pt x="17238" y="7577"/>
                  </a:lnTo>
                  <a:lnTo>
                    <a:pt x="17100" y="7577"/>
                  </a:lnTo>
                  <a:lnTo>
                    <a:pt x="17100" y="7621"/>
                  </a:lnTo>
                  <a:lnTo>
                    <a:pt x="16962" y="7621"/>
                  </a:lnTo>
                  <a:lnTo>
                    <a:pt x="16962" y="7795"/>
                  </a:lnTo>
                  <a:lnTo>
                    <a:pt x="16892" y="7795"/>
                  </a:lnTo>
                  <a:lnTo>
                    <a:pt x="16962" y="7795"/>
                  </a:lnTo>
                  <a:lnTo>
                    <a:pt x="16962" y="7708"/>
                  </a:lnTo>
                  <a:lnTo>
                    <a:pt x="17031" y="7621"/>
                  </a:lnTo>
                  <a:lnTo>
                    <a:pt x="17100" y="7621"/>
                  </a:lnTo>
                  <a:lnTo>
                    <a:pt x="17100" y="7708"/>
                  </a:lnTo>
                  <a:lnTo>
                    <a:pt x="17031" y="7795"/>
                  </a:lnTo>
                  <a:lnTo>
                    <a:pt x="17031" y="7882"/>
                  </a:lnTo>
                  <a:lnTo>
                    <a:pt x="17100" y="7795"/>
                  </a:lnTo>
                  <a:lnTo>
                    <a:pt x="17100" y="7621"/>
                  </a:lnTo>
                  <a:lnTo>
                    <a:pt x="17169" y="7621"/>
                  </a:lnTo>
                  <a:lnTo>
                    <a:pt x="17169" y="7577"/>
                  </a:lnTo>
                  <a:lnTo>
                    <a:pt x="17308" y="7577"/>
                  </a:lnTo>
                  <a:lnTo>
                    <a:pt x="17308" y="7490"/>
                  </a:lnTo>
                  <a:lnTo>
                    <a:pt x="17412" y="7490"/>
                  </a:lnTo>
                  <a:lnTo>
                    <a:pt x="17412" y="7577"/>
                  </a:lnTo>
                  <a:lnTo>
                    <a:pt x="17377" y="7577"/>
                  </a:lnTo>
                  <a:lnTo>
                    <a:pt x="17377" y="7621"/>
                  </a:lnTo>
                  <a:lnTo>
                    <a:pt x="17308" y="7621"/>
                  </a:lnTo>
                  <a:lnTo>
                    <a:pt x="17308" y="7708"/>
                  </a:lnTo>
                  <a:lnTo>
                    <a:pt x="17308" y="7621"/>
                  </a:lnTo>
                  <a:lnTo>
                    <a:pt x="17377" y="7621"/>
                  </a:lnTo>
                  <a:lnTo>
                    <a:pt x="17377" y="7577"/>
                  </a:lnTo>
                  <a:lnTo>
                    <a:pt x="17619" y="7577"/>
                  </a:lnTo>
                  <a:lnTo>
                    <a:pt x="17688" y="7621"/>
                  </a:lnTo>
                  <a:lnTo>
                    <a:pt x="17827" y="7621"/>
                  </a:lnTo>
                  <a:lnTo>
                    <a:pt x="17827" y="7708"/>
                  </a:lnTo>
                  <a:lnTo>
                    <a:pt x="17688" y="7708"/>
                  </a:lnTo>
                  <a:lnTo>
                    <a:pt x="17688" y="7795"/>
                  </a:lnTo>
                  <a:lnTo>
                    <a:pt x="17481" y="7795"/>
                  </a:lnTo>
                  <a:lnTo>
                    <a:pt x="17481" y="7882"/>
                  </a:lnTo>
                  <a:lnTo>
                    <a:pt x="17377" y="7882"/>
                  </a:lnTo>
                  <a:lnTo>
                    <a:pt x="17377" y="7969"/>
                  </a:lnTo>
                  <a:lnTo>
                    <a:pt x="17412" y="7969"/>
                  </a:lnTo>
                  <a:lnTo>
                    <a:pt x="17377" y="7969"/>
                  </a:lnTo>
                  <a:lnTo>
                    <a:pt x="17308" y="8056"/>
                  </a:lnTo>
                  <a:lnTo>
                    <a:pt x="17377" y="8056"/>
                  </a:lnTo>
                  <a:lnTo>
                    <a:pt x="17377" y="7969"/>
                  </a:lnTo>
                  <a:lnTo>
                    <a:pt x="17412" y="7969"/>
                  </a:lnTo>
                  <a:lnTo>
                    <a:pt x="17412" y="7882"/>
                  </a:lnTo>
                  <a:lnTo>
                    <a:pt x="17758" y="7882"/>
                  </a:lnTo>
                  <a:lnTo>
                    <a:pt x="17688" y="7969"/>
                  </a:lnTo>
                  <a:lnTo>
                    <a:pt x="17619" y="7969"/>
                  </a:lnTo>
                  <a:lnTo>
                    <a:pt x="17550" y="8056"/>
                  </a:lnTo>
                  <a:lnTo>
                    <a:pt x="17412" y="8056"/>
                  </a:lnTo>
                  <a:lnTo>
                    <a:pt x="17377" y="8144"/>
                  </a:lnTo>
                  <a:lnTo>
                    <a:pt x="17377" y="8231"/>
                  </a:lnTo>
                  <a:lnTo>
                    <a:pt x="17412" y="8144"/>
                  </a:lnTo>
                  <a:lnTo>
                    <a:pt x="17412" y="8056"/>
                  </a:lnTo>
                  <a:lnTo>
                    <a:pt x="17619" y="8056"/>
                  </a:lnTo>
                  <a:lnTo>
                    <a:pt x="17619" y="7969"/>
                  </a:lnTo>
                  <a:lnTo>
                    <a:pt x="17827" y="7969"/>
                  </a:lnTo>
                  <a:lnTo>
                    <a:pt x="17827" y="7795"/>
                  </a:lnTo>
                  <a:lnTo>
                    <a:pt x="17931" y="7795"/>
                  </a:lnTo>
                  <a:lnTo>
                    <a:pt x="17931" y="7882"/>
                  </a:lnTo>
                  <a:lnTo>
                    <a:pt x="18000" y="7882"/>
                  </a:lnTo>
                  <a:lnTo>
                    <a:pt x="18000" y="7969"/>
                  </a:lnTo>
                  <a:lnTo>
                    <a:pt x="18069" y="7969"/>
                  </a:lnTo>
                  <a:lnTo>
                    <a:pt x="18069" y="8144"/>
                  </a:lnTo>
                  <a:lnTo>
                    <a:pt x="17931" y="8144"/>
                  </a:lnTo>
                  <a:lnTo>
                    <a:pt x="17931" y="8056"/>
                  </a:lnTo>
                  <a:lnTo>
                    <a:pt x="17862" y="8056"/>
                  </a:lnTo>
                  <a:lnTo>
                    <a:pt x="17862" y="8144"/>
                  </a:lnTo>
                  <a:lnTo>
                    <a:pt x="17758" y="8144"/>
                  </a:lnTo>
                  <a:lnTo>
                    <a:pt x="17688" y="8231"/>
                  </a:lnTo>
                  <a:lnTo>
                    <a:pt x="17619" y="8231"/>
                  </a:lnTo>
                  <a:lnTo>
                    <a:pt x="17827" y="8231"/>
                  </a:lnTo>
                  <a:lnTo>
                    <a:pt x="17862" y="8274"/>
                  </a:lnTo>
                  <a:lnTo>
                    <a:pt x="17931" y="8274"/>
                  </a:lnTo>
                  <a:lnTo>
                    <a:pt x="17931" y="8231"/>
                  </a:lnTo>
                  <a:lnTo>
                    <a:pt x="18000" y="8274"/>
                  </a:lnTo>
                  <a:lnTo>
                    <a:pt x="18208" y="8274"/>
                  </a:lnTo>
                  <a:lnTo>
                    <a:pt x="18208" y="8448"/>
                  </a:lnTo>
                  <a:lnTo>
                    <a:pt x="18138" y="8448"/>
                  </a:lnTo>
                  <a:lnTo>
                    <a:pt x="18069" y="8361"/>
                  </a:lnTo>
                  <a:lnTo>
                    <a:pt x="18000" y="8361"/>
                  </a:lnTo>
                  <a:lnTo>
                    <a:pt x="18000" y="8448"/>
                  </a:lnTo>
                  <a:lnTo>
                    <a:pt x="17931" y="8448"/>
                  </a:lnTo>
                  <a:lnTo>
                    <a:pt x="17862" y="8361"/>
                  </a:lnTo>
                  <a:lnTo>
                    <a:pt x="17688" y="8361"/>
                  </a:lnTo>
                  <a:lnTo>
                    <a:pt x="17688" y="8274"/>
                  </a:lnTo>
                  <a:lnTo>
                    <a:pt x="17619" y="8274"/>
                  </a:lnTo>
                  <a:lnTo>
                    <a:pt x="17550" y="8361"/>
                  </a:lnTo>
                  <a:lnTo>
                    <a:pt x="17619" y="8361"/>
                  </a:lnTo>
                  <a:lnTo>
                    <a:pt x="17619" y="8274"/>
                  </a:lnTo>
                  <a:lnTo>
                    <a:pt x="17688" y="8361"/>
                  </a:lnTo>
                  <a:lnTo>
                    <a:pt x="17758" y="8361"/>
                  </a:lnTo>
                  <a:lnTo>
                    <a:pt x="17688" y="8361"/>
                  </a:lnTo>
                  <a:lnTo>
                    <a:pt x="17758" y="8361"/>
                  </a:lnTo>
                  <a:lnTo>
                    <a:pt x="17688" y="8448"/>
                  </a:lnTo>
                  <a:lnTo>
                    <a:pt x="17619" y="8448"/>
                  </a:lnTo>
                  <a:lnTo>
                    <a:pt x="17619" y="8535"/>
                  </a:lnTo>
                  <a:lnTo>
                    <a:pt x="17688" y="8448"/>
                  </a:lnTo>
                  <a:lnTo>
                    <a:pt x="17862" y="8448"/>
                  </a:lnTo>
                  <a:lnTo>
                    <a:pt x="17931" y="8535"/>
                  </a:lnTo>
                  <a:lnTo>
                    <a:pt x="17862" y="8535"/>
                  </a:lnTo>
                  <a:lnTo>
                    <a:pt x="17862" y="8623"/>
                  </a:lnTo>
                  <a:lnTo>
                    <a:pt x="17827" y="8623"/>
                  </a:lnTo>
                  <a:lnTo>
                    <a:pt x="17827" y="8535"/>
                  </a:lnTo>
                  <a:lnTo>
                    <a:pt x="17758" y="8535"/>
                  </a:lnTo>
                  <a:lnTo>
                    <a:pt x="17758" y="8623"/>
                  </a:lnTo>
                  <a:lnTo>
                    <a:pt x="17827" y="8623"/>
                  </a:lnTo>
                  <a:lnTo>
                    <a:pt x="17619" y="8623"/>
                  </a:lnTo>
                  <a:lnTo>
                    <a:pt x="17827" y="8710"/>
                  </a:lnTo>
                  <a:lnTo>
                    <a:pt x="17862" y="8710"/>
                  </a:lnTo>
                  <a:lnTo>
                    <a:pt x="17758" y="8710"/>
                  </a:lnTo>
                  <a:lnTo>
                    <a:pt x="17758" y="8797"/>
                  </a:lnTo>
                  <a:lnTo>
                    <a:pt x="17688" y="8797"/>
                  </a:lnTo>
                  <a:lnTo>
                    <a:pt x="17758" y="8797"/>
                  </a:lnTo>
                  <a:lnTo>
                    <a:pt x="17758" y="8710"/>
                  </a:lnTo>
                  <a:lnTo>
                    <a:pt x="17827" y="8710"/>
                  </a:lnTo>
                  <a:lnTo>
                    <a:pt x="17827" y="8797"/>
                  </a:lnTo>
                  <a:lnTo>
                    <a:pt x="17931" y="8797"/>
                  </a:lnTo>
                  <a:lnTo>
                    <a:pt x="17931" y="8884"/>
                  </a:lnTo>
                  <a:lnTo>
                    <a:pt x="18000" y="8884"/>
                  </a:lnTo>
                  <a:lnTo>
                    <a:pt x="18000" y="8797"/>
                  </a:lnTo>
                  <a:lnTo>
                    <a:pt x="18069" y="8797"/>
                  </a:lnTo>
                  <a:lnTo>
                    <a:pt x="18069" y="8884"/>
                  </a:lnTo>
                  <a:lnTo>
                    <a:pt x="18000" y="8884"/>
                  </a:lnTo>
                  <a:lnTo>
                    <a:pt x="18069" y="8884"/>
                  </a:lnTo>
                  <a:lnTo>
                    <a:pt x="18069" y="8797"/>
                  </a:lnTo>
                  <a:lnTo>
                    <a:pt x="18208" y="8797"/>
                  </a:lnTo>
                  <a:lnTo>
                    <a:pt x="18208" y="8884"/>
                  </a:lnTo>
                  <a:lnTo>
                    <a:pt x="17862" y="8884"/>
                  </a:lnTo>
                  <a:lnTo>
                    <a:pt x="17862" y="8927"/>
                  </a:lnTo>
                  <a:lnTo>
                    <a:pt x="17931" y="8927"/>
                  </a:lnTo>
                  <a:lnTo>
                    <a:pt x="17931" y="8884"/>
                  </a:lnTo>
                  <a:lnTo>
                    <a:pt x="18000" y="8884"/>
                  </a:lnTo>
                  <a:lnTo>
                    <a:pt x="18000" y="8927"/>
                  </a:lnTo>
                  <a:lnTo>
                    <a:pt x="17931" y="8927"/>
                  </a:lnTo>
                  <a:lnTo>
                    <a:pt x="18000" y="8927"/>
                  </a:lnTo>
                  <a:lnTo>
                    <a:pt x="18000" y="8884"/>
                  </a:lnTo>
                  <a:lnTo>
                    <a:pt x="18069" y="8884"/>
                  </a:lnTo>
                  <a:lnTo>
                    <a:pt x="18069" y="8927"/>
                  </a:lnTo>
                  <a:lnTo>
                    <a:pt x="18000" y="8927"/>
                  </a:lnTo>
                  <a:lnTo>
                    <a:pt x="18069" y="8927"/>
                  </a:lnTo>
                  <a:lnTo>
                    <a:pt x="18000" y="8927"/>
                  </a:lnTo>
                  <a:lnTo>
                    <a:pt x="18000" y="9015"/>
                  </a:lnTo>
                  <a:lnTo>
                    <a:pt x="18069" y="8927"/>
                  </a:lnTo>
                  <a:lnTo>
                    <a:pt x="18138" y="8884"/>
                  </a:lnTo>
                  <a:lnTo>
                    <a:pt x="18138" y="8927"/>
                  </a:lnTo>
                  <a:lnTo>
                    <a:pt x="18208" y="8927"/>
                  </a:lnTo>
                  <a:lnTo>
                    <a:pt x="18138" y="9015"/>
                  </a:lnTo>
                  <a:lnTo>
                    <a:pt x="18208" y="9015"/>
                  </a:lnTo>
                  <a:lnTo>
                    <a:pt x="18208" y="8927"/>
                  </a:lnTo>
                  <a:lnTo>
                    <a:pt x="18208" y="9015"/>
                  </a:lnTo>
                  <a:lnTo>
                    <a:pt x="18208" y="8927"/>
                  </a:lnTo>
                  <a:lnTo>
                    <a:pt x="18277" y="8927"/>
                  </a:lnTo>
                  <a:lnTo>
                    <a:pt x="18277" y="9015"/>
                  </a:lnTo>
                  <a:lnTo>
                    <a:pt x="18346" y="9015"/>
                  </a:lnTo>
                  <a:lnTo>
                    <a:pt x="18277" y="9015"/>
                  </a:lnTo>
                  <a:lnTo>
                    <a:pt x="18277" y="9102"/>
                  </a:lnTo>
                  <a:lnTo>
                    <a:pt x="18208" y="9102"/>
                  </a:lnTo>
                  <a:lnTo>
                    <a:pt x="18277" y="9189"/>
                  </a:lnTo>
                  <a:lnTo>
                    <a:pt x="18277" y="9102"/>
                  </a:lnTo>
                  <a:lnTo>
                    <a:pt x="18346" y="9102"/>
                  </a:lnTo>
                  <a:lnTo>
                    <a:pt x="18381" y="9015"/>
                  </a:lnTo>
                  <a:lnTo>
                    <a:pt x="18381" y="8927"/>
                  </a:lnTo>
                  <a:lnTo>
                    <a:pt x="18381" y="9102"/>
                  </a:lnTo>
                  <a:lnTo>
                    <a:pt x="18346" y="9102"/>
                  </a:lnTo>
                  <a:lnTo>
                    <a:pt x="18381" y="9102"/>
                  </a:lnTo>
                  <a:lnTo>
                    <a:pt x="18381" y="9189"/>
                  </a:lnTo>
                  <a:lnTo>
                    <a:pt x="18346" y="9189"/>
                  </a:lnTo>
                  <a:lnTo>
                    <a:pt x="18346" y="9276"/>
                  </a:lnTo>
                  <a:lnTo>
                    <a:pt x="18381" y="9276"/>
                  </a:lnTo>
                  <a:lnTo>
                    <a:pt x="18381" y="9102"/>
                  </a:lnTo>
                  <a:lnTo>
                    <a:pt x="18450" y="9015"/>
                  </a:lnTo>
                  <a:lnTo>
                    <a:pt x="18519" y="9015"/>
                  </a:lnTo>
                  <a:lnTo>
                    <a:pt x="18519" y="9102"/>
                  </a:lnTo>
                  <a:lnTo>
                    <a:pt x="18450" y="9102"/>
                  </a:lnTo>
                  <a:lnTo>
                    <a:pt x="18450" y="9189"/>
                  </a:lnTo>
                  <a:lnTo>
                    <a:pt x="18519" y="9189"/>
                  </a:lnTo>
                  <a:lnTo>
                    <a:pt x="18519" y="9276"/>
                  </a:lnTo>
                  <a:lnTo>
                    <a:pt x="18519" y="9189"/>
                  </a:lnTo>
                  <a:lnTo>
                    <a:pt x="18450" y="9189"/>
                  </a:lnTo>
                  <a:lnTo>
                    <a:pt x="18519" y="9102"/>
                  </a:lnTo>
                  <a:lnTo>
                    <a:pt x="18588" y="9102"/>
                  </a:lnTo>
                  <a:lnTo>
                    <a:pt x="18588" y="9015"/>
                  </a:lnTo>
                  <a:lnTo>
                    <a:pt x="18623" y="9102"/>
                  </a:lnTo>
                  <a:lnTo>
                    <a:pt x="18588" y="9102"/>
                  </a:lnTo>
                  <a:lnTo>
                    <a:pt x="18588" y="9189"/>
                  </a:lnTo>
                  <a:lnTo>
                    <a:pt x="18623" y="9189"/>
                  </a:lnTo>
                  <a:lnTo>
                    <a:pt x="18623" y="9276"/>
                  </a:lnTo>
                  <a:lnTo>
                    <a:pt x="18623" y="9189"/>
                  </a:lnTo>
                  <a:lnTo>
                    <a:pt x="18692" y="9189"/>
                  </a:lnTo>
                  <a:lnTo>
                    <a:pt x="18692" y="9276"/>
                  </a:lnTo>
                  <a:lnTo>
                    <a:pt x="18692" y="9189"/>
                  </a:lnTo>
                  <a:lnTo>
                    <a:pt x="18762" y="9189"/>
                  </a:lnTo>
                  <a:lnTo>
                    <a:pt x="18831" y="9276"/>
                  </a:lnTo>
                  <a:lnTo>
                    <a:pt x="18831" y="9363"/>
                  </a:lnTo>
                  <a:lnTo>
                    <a:pt x="18762" y="9363"/>
                  </a:lnTo>
                  <a:lnTo>
                    <a:pt x="18831" y="9363"/>
                  </a:lnTo>
                  <a:lnTo>
                    <a:pt x="18831" y="9450"/>
                  </a:lnTo>
                  <a:lnTo>
                    <a:pt x="18692" y="9450"/>
                  </a:lnTo>
                  <a:lnTo>
                    <a:pt x="18623" y="9494"/>
                  </a:lnTo>
                  <a:lnTo>
                    <a:pt x="18762" y="9494"/>
                  </a:lnTo>
                  <a:lnTo>
                    <a:pt x="18762" y="9450"/>
                  </a:lnTo>
                  <a:lnTo>
                    <a:pt x="18831" y="9450"/>
                  </a:lnTo>
                  <a:lnTo>
                    <a:pt x="18831" y="9494"/>
                  </a:lnTo>
                  <a:lnTo>
                    <a:pt x="18692" y="9494"/>
                  </a:lnTo>
                  <a:lnTo>
                    <a:pt x="18623" y="9581"/>
                  </a:lnTo>
                  <a:lnTo>
                    <a:pt x="18692" y="9581"/>
                  </a:lnTo>
                  <a:lnTo>
                    <a:pt x="18692" y="9494"/>
                  </a:lnTo>
                  <a:lnTo>
                    <a:pt x="18900" y="9494"/>
                  </a:lnTo>
                  <a:lnTo>
                    <a:pt x="18900" y="9450"/>
                  </a:lnTo>
                  <a:lnTo>
                    <a:pt x="18969" y="9494"/>
                  </a:lnTo>
                  <a:lnTo>
                    <a:pt x="18969" y="9581"/>
                  </a:lnTo>
                  <a:lnTo>
                    <a:pt x="18900" y="9581"/>
                  </a:lnTo>
                  <a:lnTo>
                    <a:pt x="18969" y="9581"/>
                  </a:lnTo>
                  <a:lnTo>
                    <a:pt x="18969" y="9494"/>
                  </a:lnTo>
                  <a:lnTo>
                    <a:pt x="19038" y="9450"/>
                  </a:lnTo>
                  <a:lnTo>
                    <a:pt x="19108" y="9450"/>
                  </a:lnTo>
                  <a:lnTo>
                    <a:pt x="19108" y="9494"/>
                  </a:lnTo>
                  <a:lnTo>
                    <a:pt x="19038" y="9494"/>
                  </a:lnTo>
                  <a:lnTo>
                    <a:pt x="19038" y="9581"/>
                  </a:lnTo>
                  <a:lnTo>
                    <a:pt x="18969" y="9668"/>
                  </a:lnTo>
                  <a:lnTo>
                    <a:pt x="18900" y="9668"/>
                  </a:lnTo>
                  <a:lnTo>
                    <a:pt x="18969" y="9668"/>
                  </a:lnTo>
                  <a:lnTo>
                    <a:pt x="18969" y="9755"/>
                  </a:lnTo>
                  <a:lnTo>
                    <a:pt x="19108" y="9581"/>
                  </a:lnTo>
                  <a:lnTo>
                    <a:pt x="19142" y="9581"/>
                  </a:lnTo>
                  <a:lnTo>
                    <a:pt x="19142" y="9755"/>
                  </a:lnTo>
                  <a:lnTo>
                    <a:pt x="19108" y="9755"/>
                  </a:lnTo>
                  <a:lnTo>
                    <a:pt x="19142" y="9755"/>
                  </a:lnTo>
                  <a:lnTo>
                    <a:pt x="19142" y="9581"/>
                  </a:lnTo>
                  <a:lnTo>
                    <a:pt x="19212" y="9581"/>
                  </a:lnTo>
                  <a:lnTo>
                    <a:pt x="19212" y="9668"/>
                  </a:lnTo>
                  <a:lnTo>
                    <a:pt x="19281" y="9755"/>
                  </a:lnTo>
                  <a:lnTo>
                    <a:pt x="19212" y="9668"/>
                  </a:lnTo>
                  <a:lnTo>
                    <a:pt x="19212" y="9581"/>
                  </a:lnTo>
                  <a:lnTo>
                    <a:pt x="19350" y="9581"/>
                  </a:lnTo>
                  <a:lnTo>
                    <a:pt x="19281" y="9668"/>
                  </a:lnTo>
                  <a:lnTo>
                    <a:pt x="19350" y="9668"/>
                  </a:lnTo>
                  <a:lnTo>
                    <a:pt x="19350" y="9581"/>
                  </a:lnTo>
                  <a:lnTo>
                    <a:pt x="19419" y="9581"/>
                  </a:lnTo>
                  <a:lnTo>
                    <a:pt x="19419" y="9668"/>
                  </a:lnTo>
                  <a:lnTo>
                    <a:pt x="19558" y="9842"/>
                  </a:lnTo>
                  <a:lnTo>
                    <a:pt x="19419" y="9842"/>
                  </a:lnTo>
                  <a:lnTo>
                    <a:pt x="19419" y="9755"/>
                  </a:lnTo>
                  <a:lnTo>
                    <a:pt x="19350" y="9755"/>
                  </a:lnTo>
                  <a:lnTo>
                    <a:pt x="19281" y="9842"/>
                  </a:lnTo>
                  <a:lnTo>
                    <a:pt x="19350" y="9842"/>
                  </a:lnTo>
                  <a:lnTo>
                    <a:pt x="19350" y="9755"/>
                  </a:lnTo>
                  <a:lnTo>
                    <a:pt x="19350" y="9842"/>
                  </a:lnTo>
                  <a:lnTo>
                    <a:pt x="19419" y="9842"/>
                  </a:lnTo>
                  <a:lnTo>
                    <a:pt x="19419" y="9929"/>
                  </a:lnTo>
                  <a:lnTo>
                    <a:pt x="19350" y="9929"/>
                  </a:lnTo>
                  <a:lnTo>
                    <a:pt x="19419" y="9929"/>
                  </a:lnTo>
                  <a:lnTo>
                    <a:pt x="19350" y="10016"/>
                  </a:lnTo>
                  <a:lnTo>
                    <a:pt x="19281" y="10016"/>
                  </a:lnTo>
                  <a:lnTo>
                    <a:pt x="19281" y="9929"/>
                  </a:lnTo>
                  <a:lnTo>
                    <a:pt x="19212" y="9929"/>
                  </a:lnTo>
                  <a:lnTo>
                    <a:pt x="19212" y="10016"/>
                  </a:lnTo>
                  <a:lnTo>
                    <a:pt x="19281" y="10016"/>
                  </a:lnTo>
                  <a:lnTo>
                    <a:pt x="19142" y="10016"/>
                  </a:lnTo>
                  <a:lnTo>
                    <a:pt x="19108" y="9929"/>
                  </a:lnTo>
                  <a:lnTo>
                    <a:pt x="19142" y="10016"/>
                  </a:lnTo>
                  <a:lnTo>
                    <a:pt x="19212" y="10016"/>
                  </a:lnTo>
                  <a:lnTo>
                    <a:pt x="19281" y="10103"/>
                  </a:lnTo>
                  <a:lnTo>
                    <a:pt x="19350" y="10103"/>
                  </a:lnTo>
                  <a:lnTo>
                    <a:pt x="19281" y="10147"/>
                  </a:lnTo>
                  <a:lnTo>
                    <a:pt x="19212" y="10147"/>
                  </a:lnTo>
                  <a:lnTo>
                    <a:pt x="19212" y="10103"/>
                  </a:lnTo>
                  <a:lnTo>
                    <a:pt x="19142" y="10103"/>
                  </a:lnTo>
                  <a:lnTo>
                    <a:pt x="19142" y="10147"/>
                  </a:lnTo>
                  <a:lnTo>
                    <a:pt x="19212" y="10147"/>
                  </a:lnTo>
                  <a:lnTo>
                    <a:pt x="19281" y="10234"/>
                  </a:lnTo>
                  <a:lnTo>
                    <a:pt x="19142" y="10234"/>
                  </a:lnTo>
                  <a:lnTo>
                    <a:pt x="19142" y="10147"/>
                  </a:lnTo>
                  <a:lnTo>
                    <a:pt x="19108" y="10147"/>
                  </a:lnTo>
                  <a:lnTo>
                    <a:pt x="19142" y="10234"/>
                  </a:lnTo>
                  <a:lnTo>
                    <a:pt x="19212" y="10234"/>
                  </a:lnTo>
                  <a:lnTo>
                    <a:pt x="19142" y="10234"/>
                  </a:lnTo>
                  <a:lnTo>
                    <a:pt x="19142" y="10321"/>
                  </a:lnTo>
                  <a:lnTo>
                    <a:pt x="19108" y="10321"/>
                  </a:lnTo>
                  <a:lnTo>
                    <a:pt x="19108" y="10234"/>
                  </a:lnTo>
                  <a:lnTo>
                    <a:pt x="19108" y="10321"/>
                  </a:lnTo>
                  <a:lnTo>
                    <a:pt x="19038" y="10321"/>
                  </a:lnTo>
                  <a:lnTo>
                    <a:pt x="18969" y="10234"/>
                  </a:lnTo>
                  <a:lnTo>
                    <a:pt x="19038" y="10321"/>
                  </a:lnTo>
                  <a:lnTo>
                    <a:pt x="18969" y="10321"/>
                  </a:lnTo>
                  <a:lnTo>
                    <a:pt x="19038" y="10321"/>
                  </a:lnTo>
                  <a:lnTo>
                    <a:pt x="19038" y="10408"/>
                  </a:lnTo>
                  <a:lnTo>
                    <a:pt x="18969" y="10408"/>
                  </a:lnTo>
                  <a:lnTo>
                    <a:pt x="18969" y="10321"/>
                  </a:lnTo>
                  <a:lnTo>
                    <a:pt x="18969" y="10408"/>
                  </a:lnTo>
                  <a:lnTo>
                    <a:pt x="19038" y="10408"/>
                  </a:lnTo>
                  <a:lnTo>
                    <a:pt x="18969" y="10408"/>
                  </a:lnTo>
                  <a:lnTo>
                    <a:pt x="19038" y="10495"/>
                  </a:lnTo>
                  <a:lnTo>
                    <a:pt x="18969" y="10582"/>
                  </a:lnTo>
                  <a:lnTo>
                    <a:pt x="18969" y="10756"/>
                  </a:lnTo>
                  <a:lnTo>
                    <a:pt x="18900" y="10756"/>
                  </a:lnTo>
                  <a:lnTo>
                    <a:pt x="18900" y="10669"/>
                  </a:lnTo>
                  <a:lnTo>
                    <a:pt x="18831" y="10582"/>
                  </a:lnTo>
                  <a:lnTo>
                    <a:pt x="18831" y="10669"/>
                  </a:lnTo>
                  <a:lnTo>
                    <a:pt x="18762" y="10582"/>
                  </a:lnTo>
                  <a:lnTo>
                    <a:pt x="18831" y="10582"/>
                  </a:lnTo>
                  <a:lnTo>
                    <a:pt x="18762" y="10582"/>
                  </a:lnTo>
                  <a:lnTo>
                    <a:pt x="18762" y="10408"/>
                  </a:lnTo>
                  <a:lnTo>
                    <a:pt x="18692" y="10495"/>
                  </a:lnTo>
                  <a:lnTo>
                    <a:pt x="18692" y="10582"/>
                  </a:lnTo>
                  <a:lnTo>
                    <a:pt x="18623" y="10582"/>
                  </a:lnTo>
                  <a:lnTo>
                    <a:pt x="18623" y="10495"/>
                  </a:lnTo>
                  <a:lnTo>
                    <a:pt x="18623" y="10582"/>
                  </a:lnTo>
                  <a:lnTo>
                    <a:pt x="18623" y="10495"/>
                  </a:lnTo>
                  <a:lnTo>
                    <a:pt x="18692" y="10495"/>
                  </a:lnTo>
                  <a:lnTo>
                    <a:pt x="18623" y="10495"/>
                  </a:lnTo>
                  <a:lnTo>
                    <a:pt x="18692" y="10408"/>
                  </a:lnTo>
                  <a:lnTo>
                    <a:pt x="18762" y="10408"/>
                  </a:lnTo>
                  <a:lnTo>
                    <a:pt x="18588" y="10408"/>
                  </a:lnTo>
                  <a:lnTo>
                    <a:pt x="18588" y="10495"/>
                  </a:lnTo>
                  <a:lnTo>
                    <a:pt x="18588" y="10408"/>
                  </a:lnTo>
                  <a:lnTo>
                    <a:pt x="18623" y="10408"/>
                  </a:lnTo>
                  <a:lnTo>
                    <a:pt x="18623" y="10321"/>
                  </a:lnTo>
                  <a:lnTo>
                    <a:pt x="18588" y="10408"/>
                  </a:lnTo>
                  <a:lnTo>
                    <a:pt x="18519" y="10408"/>
                  </a:lnTo>
                  <a:lnTo>
                    <a:pt x="18519" y="10321"/>
                  </a:lnTo>
                  <a:lnTo>
                    <a:pt x="18623" y="10321"/>
                  </a:lnTo>
                  <a:lnTo>
                    <a:pt x="18623" y="10234"/>
                  </a:lnTo>
                  <a:lnTo>
                    <a:pt x="18588" y="10234"/>
                  </a:lnTo>
                  <a:lnTo>
                    <a:pt x="18588" y="10321"/>
                  </a:lnTo>
                  <a:lnTo>
                    <a:pt x="18519" y="10321"/>
                  </a:lnTo>
                  <a:lnTo>
                    <a:pt x="18519" y="10234"/>
                  </a:lnTo>
                  <a:lnTo>
                    <a:pt x="18450" y="10234"/>
                  </a:lnTo>
                  <a:lnTo>
                    <a:pt x="18519" y="10234"/>
                  </a:lnTo>
                  <a:lnTo>
                    <a:pt x="18519" y="10147"/>
                  </a:lnTo>
                  <a:lnTo>
                    <a:pt x="18623" y="10147"/>
                  </a:lnTo>
                  <a:lnTo>
                    <a:pt x="18623" y="10016"/>
                  </a:lnTo>
                  <a:lnTo>
                    <a:pt x="18762" y="10016"/>
                  </a:lnTo>
                  <a:lnTo>
                    <a:pt x="18762" y="9929"/>
                  </a:lnTo>
                  <a:lnTo>
                    <a:pt x="18692" y="9929"/>
                  </a:lnTo>
                  <a:lnTo>
                    <a:pt x="18623" y="10016"/>
                  </a:lnTo>
                  <a:lnTo>
                    <a:pt x="18623" y="10103"/>
                  </a:lnTo>
                  <a:lnTo>
                    <a:pt x="18588" y="10103"/>
                  </a:lnTo>
                  <a:lnTo>
                    <a:pt x="18519" y="10147"/>
                  </a:lnTo>
                  <a:lnTo>
                    <a:pt x="18381" y="10147"/>
                  </a:lnTo>
                  <a:lnTo>
                    <a:pt x="18381" y="10103"/>
                  </a:lnTo>
                  <a:lnTo>
                    <a:pt x="18450" y="10103"/>
                  </a:lnTo>
                  <a:lnTo>
                    <a:pt x="18450" y="10016"/>
                  </a:lnTo>
                  <a:lnTo>
                    <a:pt x="18519" y="9929"/>
                  </a:lnTo>
                  <a:lnTo>
                    <a:pt x="18381" y="10103"/>
                  </a:lnTo>
                  <a:lnTo>
                    <a:pt x="18346" y="10103"/>
                  </a:lnTo>
                  <a:lnTo>
                    <a:pt x="18346" y="10016"/>
                  </a:lnTo>
                  <a:lnTo>
                    <a:pt x="18277" y="10016"/>
                  </a:lnTo>
                  <a:lnTo>
                    <a:pt x="18208" y="9929"/>
                  </a:lnTo>
                  <a:lnTo>
                    <a:pt x="18277" y="9929"/>
                  </a:lnTo>
                  <a:lnTo>
                    <a:pt x="18138" y="9929"/>
                  </a:lnTo>
                  <a:lnTo>
                    <a:pt x="18138" y="9842"/>
                  </a:lnTo>
                  <a:lnTo>
                    <a:pt x="18069" y="9842"/>
                  </a:lnTo>
                  <a:lnTo>
                    <a:pt x="18069" y="9929"/>
                  </a:lnTo>
                  <a:lnTo>
                    <a:pt x="18000" y="9929"/>
                  </a:lnTo>
                  <a:lnTo>
                    <a:pt x="18069" y="9929"/>
                  </a:lnTo>
                  <a:lnTo>
                    <a:pt x="18069" y="10016"/>
                  </a:lnTo>
                  <a:lnTo>
                    <a:pt x="18000" y="10016"/>
                  </a:lnTo>
                  <a:lnTo>
                    <a:pt x="18000" y="9929"/>
                  </a:lnTo>
                  <a:lnTo>
                    <a:pt x="17931" y="9929"/>
                  </a:lnTo>
                  <a:lnTo>
                    <a:pt x="17931" y="9842"/>
                  </a:lnTo>
                  <a:lnTo>
                    <a:pt x="17862" y="9842"/>
                  </a:lnTo>
                  <a:lnTo>
                    <a:pt x="17862" y="9929"/>
                  </a:lnTo>
                  <a:lnTo>
                    <a:pt x="17931" y="9929"/>
                  </a:lnTo>
                  <a:lnTo>
                    <a:pt x="17931" y="10016"/>
                  </a:lnTo>
                  <a:lnTo>
                    <a:pt x="18000" y="10016"/>
                  </a:lnTo>
                  <a:lnTo>
                    <a:pt x="18000" y="10103"/>
                  </a:lnTo>
                  <a:lnTo>
                    <a:pt x="18069" y="10103"/>
                  </a:lnTo>
                  <a:lnTo>
                    <a:pt x="18069" y="10147"/>
                  </a:lnTo>
                  <a:lnTo>
                    <a:pt x="17862" y="10147"/>
                  </a:lnTo>
                  <a:lnTo>
                    <a:pt x="17862" y="10103"/>
                  </a:lnTo>
                  <a:lnTo>
                    <a:pt x="17827" y="10103"/>
                  </a:lnTo>
                  <a:lnTo>
                    <a:pt x="17827" y="10016"/>
                  </a:lnTo>
                  <a:lnTo>
                    <a:pt x="17758" y="10016"/>
                  </a:lnTo>
                  <a:lnTo>
                    <a:pt x="17758" y="10103"/>
                  </a:lnTo>
                  <a:lnTo>
                    <a:pt x="17862" y="10103"/>
                  </a:lnTo>
                  <a:lnTo>
                    <a:pt x="17862" y="10147"/>
                  </a:lnTo>
                  <a:lnTo>
                    <a:pt x="17827" y="10147"/>
                  </a:lnTo>
                  <a:lnTo>
                    <a:pt x="17827" y="10103"/>
                  </a:lnTo>
                  <a:lnTo>
                    <a:pt x="17827" y="10234"/>
                  </a:lnTo>
                  <a:lnTo>
                    <a:pt x="17931" y="10234"/>
                  </a:lnTo>
                  <a:lnTo>
                    <a:pt x="17862" y="10321"/>
                  </a:lnTo>
                  <a:lnTo>
                    <a:pt x="17862" y="10408"/>
                  </a:lnTo>
                  <a:lnTo>
                    <a:pt x="17862" y="10321"/>
                  </a:lnTo>
                  <a:lnTo>
                    <a:pt x="18069" y="10321"/>
                  </a:lnTo>
                  <a:lnTo>
                    <a:pt x="18000" y="10408"/>
                  </a:lnTo>
                  <a:lnTo>
                    <a:pt x="18138" y="10408"/>
                  </a:lnTo>
                  <a:lnTo>
                    <a:pt x="18069" y="10495"/>
                  </a:lnTo>
                  <a:lnTo>
                    <a:pt x="18000" y="10495"/>
                  </a:lnTo>
                  <a:lnTo>
                    <a:pt x="18069" y="10495"/>
                  </a:lnTo>
                  <a:lnTo>
                    <a:pt x="18138" y="10582"/>
                  </a:lnTo>
                  <a:lnTo>
                    <a:pt x="18069" y="10582"/>
                  </a:lnTo>
                  <a:lnTo>
                    <a:pt x="18069" y="10669"/>
                  </a:lnTo>
                  <a:lnTo>
                    <a:pt x="18138" y="10582"/>
                  </a:lnTo>
                  <a:lnTo>
                    <a:pt x="18208" y="10582"/>
                  </a:lnTo>
                  <a:lnTo>
                    <a:pt x="18138" y="10669"/>
                  </a:lnTo>
                  <a:lnTo>
                    <a:pt x="18208" y="10669"/>
                  </a:lnTo>
                  <a:lnTo>
                    <a:pt x="18208" y="10756"/>
                  </a:lnTo>
                  <a:lnTo>
                    <a:pt x="18208" y="10669"/>
                  </a:lnTo>
                  <a:lnTo>
                    <a:pt x="18277" y="10669"/>
                  </a:lnTo>
                  <a:lnTo>
                    <a:pt x="18277" y="10756"/>
                  </a:lnTo>
                  <a:lnTo>
                    <a:pt x="18346" y="10756"/>
                  </a:lnTo>
                  <a:lnTo>
                    <a:pt x="18346" y="10800"/>
                  </a:lnTo>
                  <a:lnTo>
                    <a:pt x="18346" y="10756"/>
                  </a:lnTo>
                  <a:lnTo>
                    <a:pt x="18381" y="10756"/>
                  </a:lnTo>
                  <a:lnTo>
                    <a:pt x="18346" y="10800"/>
                  </a:lnTo>
                  <a:lnTo>
                    <a:pt x="18381" y="10800"/>
                  </a:lnTo>
                  <a:lnTo>
                    <a:pt x="18381" y="10756"/>
                  </a:lnTo>
                  <a:lnTo>
                    <a:pt x="18450" y="10756"/>
                  </a:lnTo>
                  <a:lnTo>
                    <a:pt x="18450" y="10887"/>
                  </a:lnTo>
                  <a:lnTo>
                    <a:pt x="18588" y="10887"/>
                  </a:lnTo>
                  <a:lnTo>
                    <a:pt x="18588" y="11061"/>
                  </a:lnTo>
                  <a:lnTo>
                    <a:pt x="18519" y="11061"/>
                  </a:lnTo>
                  <a:lnTo>
                    <a:pt x="18519" y="10974"/>
                  </a:lnTo>
                  <a:lnTo>
                    <a:pt x="18450" y="10974"/>
                  </a:lnTo>
                  <a:lnTo>
                    <a:pt x="18450" y="11061"/>
                  </a:lnTo>
                  <a:lnTo>
                    <a:pt x="18519" y="11061"/>
                  </a:lnTo>
                  <a:lnTo>
                    <a:pt x="18588" y="11148"/>
                  </a:lnTo>
                  <a:lnTo>
                    <a:pt x="18692" y="11148"/>
                  </a:lnTo>
                  <a:lnTo>
                    <a:pt x="18692" y="11235"/>
                  </a:lnTo>
                  <a:lnTo>
                    <a:pt x="18588" y="11235"/>
                  </a:lnTo>
                  <a:lnTo>
                    <a:pt x="18588" y="11323"/>
                  </a:lnTo>
                  <a:lnTo>
                    <a:pt x="18692" y="11323"/>
                  </a:lnTo>
                  <a:lnTo>
                    <a:pt x="18692" y="11540"/>
                  </a:lnTo>
                  <a:lnTo>
                    <a:pt x="18623" y="11540"/>
                  </a:lnTo>
                  <a:lnTo>
                    <a:pt x="18623" y="11366"/>
                  </a:lnTo>
                  <a:lnTo>
                    <a:pt x="18588" y="11366"/>
                  </a:lnTo>
                  <a:lnTo>
                    <a:pt x="18588" y="11323"/>
                  </a:lnTo>
                  <a:lnTo>
                    <a:pt x="18519" y="11323"/>
                  </a:lnTo>
                  <a:lnTo>
                    <a:pt x="18588" y="11323"/>
                  </a:lnTo>
                  <a:lnTo>
                    <a:pt x="18588" y="11453"/>
                  </a:lnTo>
                  <a:lnTo>
                    <a:pt x="18623" y="11540"/>
                  </a:lnTo>
                  <a:lnTo>
                    <a:pt x="18588" y="11540"/>
                  </a:lnTo>
                  <a:lnTo>
                    <a:pt x="18588" y="11627"/>
                  </a:lnTo>
                  <a:lnTo>
                    <a:pt x="18623" y="11627"/>
                  </a:lnTo>
                  <a:lnTo>
                    <a:pt x="18623" y="11715"/>
                  </a:lnTo>
                  <a:lnTo>
                    <a:pt x="18692" y="11715"/>
                  </a:lnTo>
                  <a:lnTo>
                    <a:pt x="18623" y="11802"/>
                  </a:lnTo>
                  <a:lnTo>
                    <a:pt x="18588" y="11715"/>
                  </a:lnTo>
                  <a:lnTo>
                    <a:pt x="18519" y="11715"/>
                  </a:lnTo>
                  <a:lnTo>
                    <a:pt x="18588" y="11802"/>
                  </a:lnTo>
                  <a:lnTo>
                    <a:pt x="18588" y="11889"/>
                  </a:lnTo>
                  <a:lnTo>
                    <a:pt x="18623" y="11889"/>
                  </a:lnTo>
                  <a:lnTo>
                    <a:pt x="18588" y="11889"/>
                  </a:lnTo>
                  <a:lnTo>
                    <a:pt x="18588" y="11976"/>
                  </a:lnTo>
                  <a:lnTo>
                    <a:pt x="18519" y="11889"/>
                  </a:lnTo>
                  <a:lnTo>
                    <a:pt x="18519" y="11802"/>
                  </a:lnTo>
                  <a:lnTo>
                    <a:pt x="18450" y="11802"/>
                  </a:lnTo>
                  <a:lnTo>
                    <a:pt x="18450" y="11715"/>
                  </a:lnTo>
                  <a:lnTo>
                    <a:pt x="18346" y="11715"/>
                  </a:lnTo>
                  <a:lnTo>
                    <a:pt x="18346" y="11627"/>
                  </a:lnTo>
                  <a:lnTo>
                    <a:pt x="18277" y="11627"/>
                  </a:lnTo>
                  <a:lnTo>
                    <a:pt x="18346" y="11715"/>
                  </a:lnTo>
                  <a:lnTo>
                    <a:pt x="18277" y="11715"/>
                  </a:lnTo>
                  <a:lnTo>
                    <a:pt x="18277" y="11627"/>
                  </a:lnTo>
                  <a:lnTo>
                    <a:pt x="18208" y="11627"/>
                  </a:lnTo>
                  <a:lnTo>
                    <a:pt x="18208" y="11540"/>
                  </a:lnTo>
                  <a:lnTo>
                    <a:pt x="18208" y="11627"/>
                  </a:lnTo>
                  <a:lnTo>
                    <a:pt x="18208" y="11540"/>
                  </a:lnTo>
                  <a:lnTo>
                    <a:pt x="18138" y="11540"/>
                  </a:lnTo>
                  <a:lnTo>
                    <a:pt x="18138" y="11627"/>
                  </a:lnTo>
                  <a:lnTo>
                    <a:pt x="18138" y="11540"/>
                  </a:lnTo>
                  <a:lnTo>
                    <a:pt x="18069" y="11540"/>
                  </a:lnTo>
                  <a:lnTo>
                    <a:pt x="17931" y="11366"/>
                  </a:lnTo>
                  <a:lnTo>
                    <a:pt x="17931" y="11323"/>
                  </a:lnTo>
                  <a:lnTo>
                    <a:pt x="17862" y="11323"/>
                  </a:lnTo>
                  <a:lnTo>
                    <a:pt x="17931" y="11366"/>
                  </a:lnTo>
                  <a:lnTo>
                    <a:pt x="17931" y="11453"/>
                  </a:lnTo>
                  <a:lnTo>
                    <a:pt x="17862" y="11453"/>
                  </a:lnTo>
                  <a:lnTo>
                    <a:pt x="17862" y="11366"/>
                  </a:lnTo>
                  <a:lnTo>
                    <a:pt x="17758" y="11366"/>
                  </a:lnTo>
                  <a:lnTo>
                    <a:pt x="17758" y="11323"/>
                  </a:lnTo>
                  <a:lnTo>
                    <a:pt x="17619" y="11323"/>
                  </a:lnTo>
                  <a:lnTo>
                    <a:pt x="17688" y="11366"/>
                  </a:lnTo>
                  <a:lnTo>
                    <a:pt x="17827" y="11540"/>
                  </a:lnTo>
                  <a:lnTo>
                    <a:pt x="17827" y="11627"/>
                  </a:lnTo>
                  <a:lnTo>
                    <a:pt x="17931" y="11627"/>
                  </a:lnTo>
                  <a:lnTo>
                    <a:pt x="17931" y="11715"/>
                  </a:lnTo>
                  <a:lnTo>
                    <a:pt x="18000" y="11715"/>
                  </a:lnTo>
                  <a:lnTo>
                    <a:pt x="17931" y="11715"/>
                  </a:lnTo>
                  <a:lnTo>
                    <a:pt x="18000" y="11715"/>
                  </a:lnTo>
                  <a:lnTo>
                    <a:pt x="18069" y="11802"/>
                  </a:lnTo>
                  <a:lnTo>
                    <a:pt x="18138" y="11802"/>
                  </a:lnTo>
                  <a:lnTo>
                    <a:pt x="18138" y="11889"/>
                  </a:lnTo>
                  <a:lnTo>
                    <a:pt x="18208" y="11889"/>
                  </a:lnTo>
                  <a:lnTo>
                    <a:pt x="18277" y="11976"/>
                  </a:lnTo>
                  <a:lnTo>
                    <a:pt x="18277" y="12019"/>
                  </a:lnTo>
                  <a:lnTo>
                    <a:pt x="18346" y="12019"/>
                  </a:lnTo>
                  <a:lnTo>
                    <a:pt x="18346" y="12106"/>
                  </a:lnTo>
                  <a:lnTo>
                    <a:pt x="18381" y="12106"/>
                  </a:lnTo>
                  <a:lnTo>
                    <a:pt x="18346" y="12106"/>
                  </a:lnTo>
                  <a:lnTo>
                    <a:pt x="18346" y="12194"/>
                  </a:lnTo>
                  <a:lnTo>
                    <a:pt x="18381" y="12194"/>
                  </a:lnTo>
                  <a:lnTo>
                    <a:pt x="18381" y="12281"/>
                  </a:lnTo>
                  <a:lnTo>
                    <a:pt x="18208" y="12281"/>
                  </a:lnTo>
                  <a:lnTo>
                    <a:pt x="18208" y="12194"/>
                  </a:lnTo>
                  <a:lnTo>
                    <a:pt x="18069" y="12194"/>
                  </a:lnTo>
                  <a:lnTo>
                    <a:pt x="18000" y="12106"/>
                  </a:lnTo>
                  <a:lnTo>
                    <a:pt x="17758" y="12106"/>
                  </a:lnTo>
                  <a:lnTo>
                    <a:pt x="17758" y="12019"/>
                  </a:lnTo>
                  <a:lnTo>
                    <a:pt x="17619" y="12019"/>
                  </a:lnTo>
                  <a:lnTo>
                    <a:pt x="17619" y="11976"/>
                  </a:lnTo>
                  <a:lnTo>
                    <a:pt x="17550" y="11976"/>
                  </a:lnTo>
                  <a:lnTo>
                    <a:pt x="17550" y="11889"/>
                  </a:lnTo>
                  <a:lnTo>
                    <a:pt x="17550" y="11976"/>
                  </a:lnTo>
                  <a:lnTo>
                    <a:pt x="17481" y="11889"/>
                  </a:lnTo>
                  <a:lnTo>
                    <a:pt x="17481" y="11802"/>
                  </a:lnTo>
                  <a:lnTo>
                    <a:pt x="17377" y="11802"/>
                  </a:lnTo>
                  <a:close/>
                  <a:moveTo>
                    <a:pt x="15612" y="6358"/>
                  </a:moveTo>
                  <a:lnTo>
                    <a:pt x="15231" y="6358"/>
                  </a:lnTo>
                  <a:lnTo>
                    <a:pt x="15162" y="6402"/>
                  </a:lnTo>
                  <a:lnTo>
                    <a:pt x="15023" y="6402"/>
                  </a:lnTo>
                  <a:lnTo>
                    <a:pt x="14954" y="6358"/>
                  </a:lnTo>
                  <a:lnTo>
                    <a:pt x="14919" y="6358"/>
                  </a:lnTo>
                  <a:lnTo>
                    <a:pt x="14919" y="6097"/>
                  </a:lnTo>
                  <a:lnTo>
                    <a:pt x="14712" y="6097"/>
                  </a:lnTo>
                  <a:lnTo>
                    <a:pt x="14712" y="5835"/>
                  </a:lnTo>
                  <a:lnTo>
                    <a:pt x="15023" y="5835"/>
                  </a:lnTo>
                  <a:lnTo>
                    <a:pt x="15023" y="5923"/>
                  </a:lnTo>
                  <a:lnTo>
                    <a:pt x="15162" y="5923"/>
                  </a:lnTo>
                  <a:lnTo>
                    <a:pt x="15162" y="5835"/>
                  </a:lnTo>
                  <a:lnTo>
                    <a:pt x="15404" y="5835"/>
                  </a:lnTo>
                  <a:lnTo>
                    <a:pt x="15404" y="5923"/>
                  </a:lnTo>
                  <a:lnTo>
                    <a:pt x="15612" y="5923"/>
                  </a:lnTo>
                  <a:lnTo>
                    <a:pt x="15612" y="6010"/>
                  </a:lnTo>
                  <a:lnTo>
                    <a:pt x="15681" y="6010"/>
                  </a:lnTo>
                  <a:lnTo>
                    <a:pt x="15681" y="6097"/>
                  </a:lnTo>
                  <a:lnTo>
                    <a:pt x="15750" y="6097"/>
                  </a:lnTo>
                  <a:lnTo>
                    <a:pt x="15750" y="6184"/>
                  </a:lnTo>
                  <a:lnTo>
                    <a:pt x="15819" y="6184"/>
                  </a:lnTo>
                  <a:lnTo>
                    <a:pt x="15819" y="6271"/>
                  </a:lnTo>
                  <a:lnTo>
                    <a:pt x="15888" y="6271"/>
                  </a:lnTo>
                  <a:lnTo>
                    <a:pt x="15888" y="6358"/>
                  </a:lnTo>
                  <a:lnTo>
                    <a:pt x="15612" y="6358"/>
                  </a:lnTo>
                  <a:close/>
                  <a:moveTo>
                    <a:pt x="8792" y="6358"/>
                  </a:moveTo>
                  <a:lnTo>
                    <a:pt x="8723" y="6271"/>
                  </a:lnTo>
                  <a:lnTo>
                    <a:pt x="8723" y="6358"/>
                  </a:lnTo>
                  <a:lnTo>
                    <a:pt x="8792" y="6358"/>
                  </a:lnTo>
                  <a:lnTo>
                    <a:pt x="8723" y="6358"/>
                  </a:lnTo>
                  <a:lnTo>
                    <a:pt x="8585" y="6184"/>
                  </a:lnTo>
                  <a:lnTo>
                    <a:pt x="8515" y="6184"/>
                  </a:lnTo>
                  <a:lnTo>
                    <a:pt x="8515" y="6097"/>
                  </a:lnTo>
                  <a:lnTo>
                    <a:pt x="8446" y="6010"/>
                  </a:lnTo>
                  <a:lnTo>
                    <a:pt x="8308" y="6010"/>
                  </a:lnTo>
                  <a:lnTo>
                    <a:pt x="8308" y="5923"/>
                  </a:lnTo>
                  <a:lnTo>
                    <a:pt x="8377" y="5835"/>
                  </a:lnTo>
                  <a:lnTo>
                    <a:pt x="8827" y="5835"/>
                  </a:lnTo>
                  <a:lnTo>
                    <a:pt x="8896" y="5923"/>
                  </a:lnTo>
                  <a:lnTo>
                    <a:pt x="8896" y="6097"/>
                  </a:lnTo>
                  <a:lnTo>
                    <a:pt x="8827" y="6184"/>
                  </a:lnTo>
                  <a:lnTo>
                    <a:pt x="8827" y="6271"/>
                  </a:lnTo>
                  <a:lnTo>
                    <a:pt x="8792" y="6271"/>
                  </a:lnTo>
                  <a:lnTo>
                    <a:pt x="8792" y="6358"/>
                  </a:lnTo>
                  <a:close/>
                  <a:moveTo>
                    <a:pt x="4085" y="5923"/>
                  </a:moveTo>
                  <a:lnTo>
                    <a:pt x="4119" y="5923"/>
                  </a:lnTo>
                  <a:lnTo>
                    <a:pt x="4085" y="5923"/>
                  </a:lnTo>
                  <a:close/>
                  <a:moveTo>
                    <a:pt x="8204" y="5923"/>
                  </a:moveTo>
                  <a:lnTo>
                    <a:pt x="8135" y="5923"/>
                  </a:lnTo>
                  <a:lnTo>
                    <a:pt x="8204" y="5923"/>
                  </a:lnTo>
                  <a:close/>
                  <a:moveTo>
                    <a:pt x="6127" y="7621"/>
                  </a:moveTo>
                  <a:lnTo>
                    <a:pt x="5677" y="7621"/>
                  </a:lnTo>
                  <a:lnTo>
                    <a:pt x="5677" y="7577"/>
                  </a:lnTo>
                  <a:lnTo>
                    <a:pt x="5608" y="7577"/>
                  </a:lnTo>
                  <a:lnTo>
                    <a:pt x="5608" y="7490"/>
                  </a:lnTo>
                  <a:lnTo>
                    <a:pt x="5573" y="7490"/>
                  </a:lnTo>
                  <a:lnTo>
                    <a:pt x="5573" y="7403"/>
                  </a:lnTo>
                  <a:lnTo>
                    <a:pt x="5608" y="7316"/>
                  </a:lnTo>
                  <a:lnTo>
                    <a:pt x="5815" y="7316"/>
                  </a:lnTo>
                  <a:lnTo>
                    <a:pt x="5885" y="7229"/>
                  </a:lnTo>
                  <a:lnTo>
                    <a:pt x="6196" y="7229"/>
                  </a:lnTo>
                  <a:lnTo>
                    <a:pt x="6196" y="7142"/>
                  </a:lnTo>
                  <a:lnTo>
                    <a:pt x="6127" y="7142"/>
                  </a:lnTo>
                  <a:lnTo>
                    <a:pt x="6335" y="7142"/>
                  </a:lnTo>
                  <a:lnTo>
                    <a:pt x="6335" y="7055"/>
                  </a:lnTo>
                  <a:lnTo>
                    <a:pt x="6335" y="7142"/>
                  </a:lnTo>
                  <a:lnTo>
                    <a:pt x="6265" y="7142"/>
                  </a:lnTo>
                  <a:lnTo>
                    <a:pt x="6265" y="7055"/>
                  </a:lnTo>
                  <a:lnTo>
                    <a:pt x="6127" y="7055"/>
                  </a:lnTo>
                  <a:lnTo>
                    <a:pt x="6092" y="7142"/>
                  </a:lnTo>
                  <a:lnTo>
                    <a:pt x="5746" y="7142"/>
                  </a:lnTo>
                  <a:lnTo>
                    <a:pt x="5746" y="7229"/>
                  </a:lnTo>
                  <a:lnTo>
                    <a:pt x="5677" y="7142"/>
                  </a:lnTo>
                  <a:lnTo>
                    <a:pt x="5677" y="7229"/>
                  </a:lnTo>
                  <a:lnTo>
                    <a:pt x="5677" y="7142"/>
                  </a:lnTo>
                  <a:lnTo>
                    <a:pt x="5573" y="7142"/>
                  </a:lnTo>
                  <a:lnTo>
                    <a:pt x="5608" y="7055"/>
                  </a:lnTo>
                  <a:lnTo>
                    <a:pt x="5677" y="7055"/>
                  </a:lnTo>
                  <a:lnTo>
                    <a:pt x="5677" y="7011"/>
                  </a:lnTo>
                  <a:lnTo>
                    <a:pt x="5608" y="7011"/>
                  </a:lnTo>
                  <a:lnTo>
                    <a:pt x="5608" y="7055"/>
                  </a:lnTo>
                  <a:lnTo>
                    <a:pt x="5504" y="7055"/>
                  </a:lnTo>
                  <a:lnTo>
                    <a:pt x="5504" y="7011"/>
                  </a:lnTo>
                  <a:lnTo>
                    <a:pt x="5435" y="7011"/>
                  </a:lnTo>
                  <a:lnTo>
                    <a:pt x="5435" y="7055"/>
                  </a:lnTo>
                  <a:lnTo>
                    <a:pt x="5365" y="7055"/>
                  </a:lnTo>
                  <a:lnTo>
                    <a:pt x="5365" y="6924"/>
                  </a:lnTo>
                  <a:lnTo>
                    <a:pt x="5435" y="6837"/>
                  </a:lnTo>
                  <a:lnTo>
                    <a:pt x="5504" y="6837"/>
                  </a:lnTo>
                  <a:lnTo>
                    <a:pt x="5435" y="6750"/>
                  </a:lnTo>
                  <a:lnTo>
                    <a:pt x="5608" y="6750"/>
                  </a:lnTo>
                  <a:lnTo>
                    <a:pt x="5608" y="6663"/>
                  </a:lnTo>
                  <a:lnTo>
                    <a:pt x="5504" y="6663"/>
                  </a:lnTo>
                  <a:lnTo>
                    <a:pt x="5504" y="6576"/>
                  </a:lnTo>
                  <a:lnTo>
                    <a:pt x="5573" y="6489"/>
                  </a:lnTo>
                  <a:lnTo>
                    <a:pt x="5608" y="6489"/>
                  </a:lnTo>
                  <a:lnTo>
                    <a:pt x="5677" y="6402"/>
                  </a:lnTo>
                  <a:lnTo>
                    <a:pt x="5746" y="6402"/>
                  </a:lnTo>
                  <a:lnTo>
                    <a:pt x="5746" y="6358"/>
                  </a:lnTo>
                  <a:lnTo>
                    <a:pt x="5885" y="6358"/>
                  </a:lnTo>
                  <a:lnTo>
                    <a:pt x="5885" y="6271"/>
                  </a:lnTo>
                  <a:lnTo>
                    <a:pt x="6023" y="6271"/>
                  </a:lnTo>
                  <a:lnTo>
                    <a:pt x="6092" y="6184"/>
                  </a:lnTo>
                  <a:lnTo>
                    <a:pt x="6196" y="6184"/>
                  </a:lnTo>
                  <a:lnTo>
                    <a:pt x="6265" y="6097"/>
                  </a:lnTo>
                  <a:lnTo>
                    <a:pt x="6404" y="6097"/>
                  </a:lnTo>
                  <a:lnTo>
                    <a:pt x="6473" y="6010"/>
                  </a:lnTo>
                  <a:lnTo>
                    <a:pt x="6542" y="6097"/>
                  </a:lnTo>
                  <a:lnTo>
                    <a:pt x="6577" y="6097"/>
                  </a:lnTo>
                  <a:lnTo>
                    <a:pt x="6577" y="6184"/>
                  </a:lnTo>
                  <a:lnTo>
                    <a:pt x="6646" y="6184"/>
                  </a:lnTo>
                  <a:lnTo>
                    <a:pt x="6577" y="6271"/>
                  </a:lnTo>
                  <a:lnTo>
                    <a:pt x="6577" y="6402"/>
                  </a:lnTo>
                  <a:lnTo>
                    <a:pt x="6542" y="6402"/>
                  </a:lnTo>
                  <a:lnTo>
                    <a:pt x="6542" y="6489"/>
                  </a:lnTo>
                  <a:lnTo>
                    <a:pt x="6473" y="6489"/>
                  </a:lnTo>
                  <a:lnTo>
                    <a:pt x="6577" y="6489"/>
                  </a:lnTo>
                  <a:lnTo>
                    <a:pt x="6646" y="6402"/>
                  </a:lnTo>
                  <a:lnTo>
                    <a:pt x="6646" y="6489"/>
                  </a:lnTo>
                  <a:lnTo>
                    <a:pt x="6715" y="6402"/>
                  </a:lnTo>
                  <a:lnTo>
                    <a:pt x="6715" y="6489"/>
                  </a:lnTo>
                  <a:lnTo>
                    <a:pt x="6646" y="6489"/>
                  </a:lnTo>
                  <a:lnTo>
                    <a:pt x="6715" y="6489"/>
                  </a:lnTo>
                  <a:lnTo>
                    <a:pt x="6715" y="6402"/>
                  </a:lnTo>
                  <a:lnTo>
                    <a:pt x="6785" y="6402"/>
                  </a:lnTo>
                  <a:lnTo>
                    <a:pt x="6715" y="6402"/>
                  </a:lnTo>
                  <a:lnTo>
                    <a:pt x="6785" y="6358"/>
                  </a:lnTo>
                  <a:lnTo>
                    <a:pt x="6785" y="6271"/>
                  </a:lnTo>
                  <a:lnTo>
                    <a:pt x="6992" y="6271"/>
                  </a:lnTo>
                  <a:lnTo>
                    <a:pt x="6992" y="6358"/>
                  </a:lnTo>
                  <a:lnTo>
                    <a:pt x="7235" y="6358"/>
                  </a:lnTo>
                  <a:lnTo>
                    <a:pt x="7235" y="6402"/>
                  </a:lnTo>
                  <a:lnTo>
                    <a:pt x="7304" y="6402"/>
                  </a:lnTo>
                  <a:lnTo>
                    <a:pt x="7304" y="6489"/>
                  </a:lnTo>
                  <a:lnTo>
                    <a:pt x="7235" y="6576"/>
                  </a:lnTo>
                  <a:lnTo>
                    <a:pt x="7165" y="6576"/>
                  </a:lnTo>
                  <a:lnTo>
                    <a:pt x="7165" y="6663"/>
                  </a:lnTo>
                  <a:lnTo>
                    <a:pt x="7096" y="6663"/>
                  </a:lnTo>
                  <a:lnTo>
                    <a:pt x="7165" y="6663"/>
                  </a:lnTo>
                  <a:lnTo>
                    <a:pt x="7235" y="6576"/>
                  </a:lnTo>
                  <a:lnTo>
                    <a:pt x="7304" y="6576"/>
                  </a:lnTo>
                  <a:lnTo>
                    <a:pt x="7304" y="6663"/>
                  </a:lnTo>
                  <a:lnTo>
                    <a:pt x="7304" y="6576"/>
                  </a:lnTo>
                  <a:lnTo>
                    <a:pt x="7338" y="6576"/>
                  </a:lnTo>
                  <a:lnTo>
                    <a:pt x="7408" y="6489"/>
                  </a:lnTo>
                  <a:lnTo>
                    <a:pt x="7477" y="6489"/>
                  </a:lnTo>
                  <a:lnTo>
                    <a:pt x="7408" y="6576"/>
                  </a:lnTo>
                  <a:lnTo>
                    <a:pt x="7477" y="6576"/>
                  </a:lnTo>
                  <a:lnTo>
                    <a:pt x="7477" y="6489"/>
                  </a:lnTo>
                  <a:lnTo>
                    <a:pt x="7546" y="6576"/>
                  </a:lnTo>
                  <a:lnTo>
                    <a:pt x="7615" y="6576"/>
                  </a:lnTo>
                  <a:lnTo>
                    <a:pt x="7546" y="6576"/>
                  </a:lnTo>
                  <a:lnTo>
                    <a:pt x="7546" y="6489"/>
                  </a:lnTo>
                  <a:lnTo>
                    <a:pt x="7615" y="6489"/>
                  </a:lnTo>
                  <a:lnTo>
                    <a:pt x="7615" y="6576"/>
                  </a:lnTo>
                  <a:lnTo>
                    <a:pt x="7615" y="6489"/>
                  </a:lnTo>
                  <a:lnTo>
                    <a:pt x="7546" y="6489"/>
                  </a:lnTo>
                  <a:lnTo>
                    <a:pt x="7477" y="6402"/>
                  </a:lnTo>
                  <a:lnTo>
                    <a:pt x="7546" y="6402"/>
                  </a:lnTo>
                  <a:lnTo>
                    <a:pt x="7546" y="6358"/>
                  </a:lnTo>
                  <a:lnTo>
                    <a:pt x="7408" y="6358"/>
                  </a:lnTo>
                  <a:lnTo>
                    <a:pt x="7408" y="6271"/>
                  </a:lnTo>
                  <a:lnTo>
                    <a:pt x="7615" y="6271"/>
                  </a:lnTo>
                  <a:lnTo>
                    <a:pt x="7685" y="6358"/>
                  </a:lnTo>
                  <a:lnTo>
                    <a:pt x="7754" y="6402"/>
                  </a:lnTo>
                  <a:lnTo>
                    <a:pt x="7788" y="6402"/>
                  </a:lnTo>
                  <a:lnTo>
                    <a:pt x="7788" y="6489"/>
                  </a:lnTo>
                  <a:lnTo>
                    <a:pt x="7927" y="6489"/>
                  </a:lnTo>
                  <a:lnTo>
                    <a:pt x="7927" y="6750"/>
                  </a:lnTo>
                  <a:lnTo>
                    <a:pt x="7996" y="6750"/>
                  </a:lnTo>
                  <a:lnTo>
                    <a:pt x="7996" y="7011"/>
                  </a:lnTo>
                  <a:lnTo>
                    <a:pt x="8065" y="7011"/>
                  </a:lnTo>
                  <a:lnTo>
                    <a:pt x="8065" y="7055"/>
                  </a:lnTo>
                  <a:lnTo>
                    <a:pt x="8135" y="7055"/>
                  </a:lnTo>
                  <a:lnTo>
                    <a:pt x="8135" y="7011"/>
                  </a:lnTo>
                  <a:lnTo>
                    <a:pt x="8204" y="7011"/>
                  </a:lnTo>
                  <a:lnTo>
                    <a:pt x="8204" y="6924"/>
                  </a:lnTo>
                  <a:lnTo>
                    <a:pt x="8273" y="6924"/>
                  </a:lnTo>
                  <a:lnTo>
                    <a:pt x="8204" y="6837"/>
                  </a:lnTo>
                  <a:lnTo>
                    <a:pt x="8135" y="6837"/>
                  </a:lnTo>
                  <a:lnTo>
                    <a:pt x="8204" y="6837"/>
                  </a:lnTo>
                  <a:lnTo>
                    <a:pt x="8204" y="6750"/>
                  </a:lnTo>
                  <a:lnTo>
                    <a:pt x="8135" y="6750"/>
                  </a:lnTo>
                  <a:lnTo>
                    <a:pt x="8135" y="6489"/>
                  </a:lnTo>
                  <a:lnTo>
                    <a:pt x="8065" y="6489"/>
                  </a:lnTo>
                  <a:lnTo>
                    <a:pt x="8065" y="6271"/>
                  </a:lnTo>
                  <a:lnTo>
                    <a:pt x="7996" y="6184"/>
                  </a:lnTo>
                  <a:lnTo>
                    <a:pt x="8065" y="6184"/>
                  </a:lnTo>
                  <a:lnTo>
                    <a:pt x="8065" y="6097"/>
                  </a:lnTo>
                  <a:lnTo>
                    <a:pt x="8273" y="6097"/>
                  </a:lnTo>
                  <a:lnTo>
                    <a:pt x="8273" y="6184"/>
                  </a:lnTo>
                  <a:lnTo>
                    <a:pt x="8308" y="6184"/>
                  </a:lnTo>
                  <a:lnTo>
                    <a:pt x="8308" y="6097"/>
                  </a:lnTo>
                  <a:lnTo>
                    <a:pt x="8377" y="6097"/>
                  </a:lnTo>
                  <a:lnTo>
                    <a:pt x="8377" y="6184"/>
                  </a:lnTo>
                  <a:lnTo>
                    <a:pt x="8515" y="6184"/>
                  </a:lnTo>
                  <a:lnTo>
                    <a:pt x="8585" y="6271"/>
                  </a:lnTo>
                  <a:lnTo>
                    <a:pt x="8654" y="6271"/>
                  </a:lnTo>
                  <a:lnTo>
                    <a:pt x="8654" y="6358"/>
                  </a:lnTo>
                  <a:lnTo>
                    <a:pt x="8723" y="6358"/>
                  </a:lnTo>
                  <a:lnTo>
                    <a:pt x="8723" y="6489"/>
                  </a:lnTo>
                  <a:lnTo>
                    <a:pt x="8792" y="6489"/>
                  </a:lnTo>
                  <a:lnTo>
                    <a:pt x="8792" y="6576"/>
                  </a:lnTo>
                  <a:lnTo>
                    <a:pt x="8723" y="6576"/>
                  </a:lnTo>
                  <a:lnTo>
                    <a:pt x="8792" y="6576"/>
                  </a:lnTo>
                  <a:lnTo>
                    <a:pt x="8792" y="6750"/>
                  </a:lnTo>
                  <a:lnTo>
                    <a:pt x="8827" y="6750"/>
                  </a:lnTo>
                  <a:lnTo>
                    <a:pt x="8792" y="6750"/>
                  </a:lnTo>
                  <a:lnTo>
                    <a:pt x="8792" y="6837"/>
                  </a:lnTo>
                  <a:lnTo>
                    <a:pt x="8827" y="6837"/>
                  </a:lnTo>
                  <a:lnTo>
                    <a:pt x="8827" y="6924"/>
                  </a:lnTo>
                  <a:lnTo>
                    <a:pt x="8896" y="6924"/>
                  </a:lnTo>
                  <a:lnTo>
                    <a:pt x="8896" y="7011"/>
                  </a:lnTo>
                  <a:lnTo>
                    <a:pt x="8965" y="7055"/>
                  </a:lnTo>
                  <a:lnTo>
                    <a:pt x="8965" y="7229"/>
                  </a:lnTo>
                  <a:lnTo>
                    <a:pt x="8896" y="7229"/>
                  </a:lnTo>
                  <a:lnTo>
                    <a:pt x="8965" y="7229"/>
                  </a:lnTo>
                  <a:lnTo>
                    <a:pt x="8965" y="7316"/>
                  </a:lnTo>
                  <a:lnTo>
                    <a:pt x="8896" y="7316"/>
                  </a:lnTo>
                  <a:lnTo>
                    <a:pt x="8896" y="7403"/>
                  </a:lnTo>
                  <a:lnTo>
                    <a:pt x="8965" y="7403"/>
                  </a:lnTo>
                  <a:lnTo>
                    <a:pt x="9035" y="7490"/>
                  </a:lnTo>
                  <a:lnTo>
                    <a:pt x="9035" y="7577"/>
                  </a:lnTo>
                  <a:lnTo>
                    <a:pt x="9104" y="7577"/>
                  </a:lnTo>
                  <a:lnTo>
                    <a:pt x="9173" y="7621"/>
                  </a:lnTo>
                  <a:lnTo>
                    <a:pt x="9277" y="7621"/>
                  </a:lnTo>
                  <a:lnTo>
                    <a:pt x="9277" y="7708"/>
                  </a:lnTo>
                  <a:lnTo>
                    <a:pt x="9277" y="7577"/>
                  </a:lnTo>
                  <a:lnTo>
                    <a:pt x="9346" y="7621"/>
                  </a:lnTo>
                  <a:lnTo>
                    <a:pt x="9346" y="7708"/>
                  </a:lnTo>
                  <a:lnTo>
                    <a:pt x="9485" y="7708"/>
                  </a:lnTo>
                  <a:lnTo>
                    <a:pt x="9485" y="7795"/>
                  </a:lnTo>
                  <a:lnTo>
                    <a:pt x="9623" y="7795"/>
                  </a:lnTo>
                  <a:lnTo>
                    <a:pt x="9623" y="7882"/>
                  </a:lnTo>
                  <a:lnTo>
                    <a:pt x="9796" y="7882"/>
                  </a:lnTo>
                  <a:lnTo>
                    <a:pt x="9796" y="8144"/>
                  </a:lnTo>
                  <a:lnTo>
                    <a:pt x="9692" y="8144"/>
                  </a:lnTo>
                  <a:lnTo>
                    <a:pt x="9692" y="8056"/>
                  </a:lnTo>
                  <a:lnTo>
                    <a:pt x="9692" y="8144"/>
                  </a:lnTo>
                  <a:lnTo>
                    <a:pt x="9554" y="8144"/>
                  </a:lnTo>
                  <a:lnTo>
                    <a:pt x="9554" y="8056"/>
                  </a:lnTo>
                  <a:lnTo>
                    <a:pt x="9485" y="8056"/>
                  </a:lnTo>
                  <a:lnTo>
                    <a:pt x="9415" y="8144"/>
                  </a:lnTo>
                  <a:lnTo>
                    <a:pt x="9346" y="8144"/>
                  </a:lnTo>
                  <a:lnTo>
                    <a:pt x="9415" y="8144"/>
                  </a:lnTo>
                  <a:lnTo>
                    <a:pt x="9415" y="8231"/>
                  </a:lnTo>
                  <a:lnTo>
                    <a:pt x="9277" y="8231"/>
                  </a:lnTo>
                  <a:lnTo>
                    <a:pt x="9242" y="8144"/>
                  </a:lnTo>
                  <a:lnTo>
                    <a:pt x="9173" y="8144"/>
                  </a:lnTo>
                  <a:lnTo>
                    <a:pt x="9173" y="8231"/>
                  </a:lnTo>
                  <a:lnTo>
                    <a:pt x="9277" y="8231"/>
                  </a:lnTo>
                  <a:lnTo>
                    <a:pt x="9277" y="8361"/>
                  </a:lnTo>
                  <a:lnTo>
                    <a:pt x="9242" y="8361"/>
                  </a:lnTo>
                  <a:lnTo>
                    <a:pt x="9242" y="8448"/>
                  </a:lnTo>
                  <a:lnTo>
                    <a:pt x="9277" y="8448"/>
                  </a:lnTo>
                  <a:lnTo>
                    <a:pt x="9277" y="8361"/>
                  </a:lnTo>
                  <a:lnTo>
                    <a:pt x="9346" y="8274"/>
                  </a:lnTo>
                  <a:lnTo>
                    <a:pt x="9415" y="8274"/>
                  </a:lnTo>
                  <a:lnTo>
                    <a:pt x="9415" y="8231"/>
                  </a:lnTo>
                  <a:lnTo>
                    <a:pt x="9554" y="8231"/>
                  </a:lnTo>
                  <a:lnTo>
                    <a:pt x="9554" y="8361"/>
                  </a:lnTo>
                  <a:lnTo>
                    <a:pt x="9485" y="8361"/>
                  </a:lnTo>
                  <a:lnTo>
                    <a:pt x="9485" y="8448"/>
                  </a:lnTo>
                  <a:lnTo>
                    <a:pt x="9554" y="8448"/>
                  </a:lnTo>
                  <a:lnTo>
                    <a:pt x="9554" y="8361"/>
                  </a:lnTo>
                  <a:lnTo>
                    <a:pt x="9623" y="8361"/>
                  </a:lnTo>
                  <a:lnTo>
                    <a:pt x="9623" y="8535"/>
                  </a:lnTo>
                  <a:lnTo>
                    <a:pt x="9415" y="8535"/>
                  </a:lnTo>
                  <a:lnTo>
                    <a:pt x="9415" y="8623"/>
                  </a:lnTo>
                  <a:lnTo>
                    <a:pt x="9035" y="8623"/>
                  </a:lnTo>
                  <a:lnTo>
                    <a:pt x="8965" y="8535"/>
                  </a:lnTo>
                  <a:lnTo>
                    <a:pt x="8896" y="8623"/>
                  </a:lnTo>
                  <a:lnTo>
                    <a:pt x="8827" y="8623"/>
                  </a:lnTo>
                  <a:lnTo>
                    <a:pt x="8792" y="8535"/>
                  </a:lnTo>
                  <a:lnTo>
                    <a:pt x="8827" y="8448"/>
                  </a:lnTo>
                  <a:lnTo>
                    <a:pt x="8515" y="8448"/>
                  </a:lnTo>
                  <a:lnTo>
                    <a:pt x="8446" y="8361"/>
                  </a:lnTo>
                  <a:lnTo>
                    <a:pt x="8515" y="8361"/>
                  </a:lnTo>
                  <a:lnTo>
                    <a:pt x="8515" y="8274"/>
                  </a:lnTo>
                  <a:lnTo>
                    <a:pt x="8446" y="8274"/>
                  </a:lnTo>
                  <a:lnTo>
                    <a:pt x="8446" y="8231"/>
                  </a:lnTo>
                  <a:lnTo>
                    <a:pt x="8377" y="8231"/>
                  </a:lnTo>
                  <a:lnTo>
                    <a:pt x="8377" y="8274"/>
                  </a:lnTo>
                  <a:lnTo>
                    <a:pt x="8308" y="8274"/>
                  </a:lnTo>
                  <a:lnTo>
                    <a:pt x="8308" y="8448"/>
                  </a:lnTo>
                  <a:lnTo>
                    <a:pt x="8273" y="8448"/>
                  </a:lnTo>
                  <a:lnTo>
                    <a:pt x="8273" y="8535"/>
                  </a:lnTo>
                  <a:lnTo>
                    <a:pt x="7927" y="8535"/>
                  </a:lnTo>
                  <a:lnTo>
                    <a:pt x="7927" y="8623"/>
                  </a:lnTo>
                  <a:lnTo>
                    <a:pt x="7858" y="8623"/>
                  </a:lnTo>
                  <a:lnTo>
                    <a:pt x="7788" y="8710"/>
                  </a:lnTo>
                  <a:lnTo>
                    <a:pt x="7477" y="8710"/>
                  </a:lnTo>
                  <a:lnTo>
                    <a:pt x="7477" y="8797"/>
                  </a:lnTo>
                  <a:lnTo>
                    <a:pt x="7477" y="8710"/>
                  </a:lnTo>
                  <a:lnTo>
                    <a:pt x="7408" y="8710"/>
                  </a:lnTo>
                  <a:lnTo>
                    <a:pt x="7408" y="8797"/>
                  </a:lnTo>
                  <a:lnTo>
                    <a:pt x="7338" y="8797"/>
                  </a:lnTo>
                  <a:lnTo>
                    <a:pt x="7338" y="8710"/>
                  </a:lnTo>
                  <a:lnTo>
                    <a:pt x="7338" y="8797"/>
                  </a:lnTo>
                  <a:lnTo>
                    <a:pt x="6785" y="8797"/>
                  </a:lnTo>
                  <a:lnTo>
                    <a:pt x="6785" y="8710"/>
                  </a:lnTo>
                  <a:lnTo>
                    <a:pt x="6715" y="8710"/>
                  </a:lnTo>
                  <a:lnTo>
                    <a:pt x="6715" y="8361"/>
                  </a:lnTo>
                  <a:lnTo>
                    <a:pt x="6127" y="8361"/>
                  </a:lnTo>
                  <a:lnTo>
                    <a:pt x="6092" y="8274"/>
                  </a:lnTo>
                  <a:lnTo>
                    <a:pt x="5954" y="8274"/>
                  </a:lnTo>
                  <a:lnTo>
                    <a:pt x="6023" y="8231"/>
                  </a:lnTo>
                  <a:lnTo>
                    <a:pt x="5954" y="8231"/>
                  </a:lnTo>
                  <a:lnTo>
                    <a:pt x="5954" y="8144"/>
                  </a:lnTo>
                  <a:lnTo>
                    <a:pt x="5815" y="8144"/>
                  </a:lnTo>
                  <a:lnTo>
                    <a:pt x="5815" y="7969"/>
                  </a:lnTo>
                  <a:lnTo>
                    <a:pt x="5746" y="7969"/>
                  </a:lnTo>
                  <a:lnTo>
                    <a:pt x="5815" y="7969"/>
                  </a:lnTo>
                  <a:lnTo>
                    <a:pt x="5815" y="7882"/>
                  </a:lnTo>
                  <a:lnTo>
                    <a:pt x="6092" y="7882"/>
                  </a:lnTo>
                  <a:lnTo>
                    <a:pt x="6127" y="7795"/>
                  </a:lnTo>
                  <a:lnTo>
                    <a:pt x="6854" y="7795"/>
                  </a:lnTo>
                  <a:lnTo>
                    <a:pt x="6923" y="7882"/>
                  </a:lnTo>
                  <a:lnTo>
                    <a:pt x="6992" y="7882"/>
                  </a:lnTo>
                  <a:lnTo>
                    <a:pt x="6992" y="7795"/>
                  </a:lnTo>
                  <a:lnTo>
                    <a:pt x="7235" y="7795"/>
                  </a:lnTo>
                  <a:lnTo>
                    <a:pt x="7165" y="7708"/>
                  </a:lnTo>
                  <a:lnTo>
                    <a:pt x="7165" y="7795"/>
                  </a:lnTo>
                  <a:lnTo>
                    <a:pt x="7096" y="7708"/>
                  </a:lnTo>
                  <a:lnTo>
                    <a:pt x="7062" y="7708"/>
                  </a:lnTo>
                  <a:lnTo>
                    <a:pt x="6992" y="7621"/>
                  </a:lnTo>
                  <a:lnTo>
                    <a:pt x="6785" y="7621"/>
                  </a:lnTo>
                  <a:lnTo>
                    <a:pt x="6715" y="7577"/>
                  </a:lnTo>
                  <a:lnTo>
                    <a:pt x="6715" y="7621"/>
                  </a:lnTo>
                  <a:lnTo>
                    <a:pt x="6715" y="7577"/>
                  </a:lnTo>
                  <a:lnTo>
                    <a:pt x="6542" y="7577"/>
                  </a:lnTo>
                  <a:lnTo>
                    <a:pt x="6542" y="7621"/>
                  </a:lnTo>
                  <a:lnTo>
                    <a:pt x="6127" y="7621"/>
                  </a:lnTo>
                  <a:close/>
                  <a:moveTo>
                    <a:pt x="10835" y="6184"/>
                  </a:moveTo>
                  <a:lnTo>
                    <a:pt x="10904" y="6271"/>
                  </a:lnTo>
                  <a:lnTo>
                    <a:pt x="10835" y="6271"/>
                  </a:lnTo>
                  <a:lnTo>
                    <a:pt x="10835" y="6358"/>
                  </a:lnTo>
                  <a:lnTo>
                    <a:pt x="10765" y="6358"/>
                  </a:lnTo>
                  <a:lnTo>
                    <a:pt x="10765" y="6271"/>
                  </a:lnTo>
                  <a:lnTo>
                    <a:pt x="10731" y="6271"/>
                  </a:lnTo>
                  <a:lnTo>
                    <a:pt x="10731" y="6184"/>
                  </a:lnTo>
                  <a:lnTo>
                    <a:pt x="10835" y="6184"/>
                  </a:lnTo>
                  <a:close/>
                  <a:moveTo>
                    <a:pt x="10835" y="6358"/>
                  </a:moveTo>
                  <a:lnTo>
                    <a:pt x="10835" y="6402"/>
                  </a:lnTo>
                  <a:lnTo>
                    <a:pt x="10765" y="6402"/>
                  </a:lnTo>
                  <a:lnTo>
                    <a:pt x="10765" y="6358"/>
                  </a:lnTo>
                  <a:lnTo>
                    <a:pt x="10835" y="6358"/>
                  </a:lnTo>
                  <a:close/>
                  <a:moveTo>
                    <a:pt x="16200" y="6750"/>
                  </a:moveTo>
                  <a:lnTo>
                    <a:pt x="16269" y="6750"/>
                  </a:lnTo>
                  <a:lnTo>
                    <a:pt x="16200" y="6750"/>
                  </a:lnTo>
                  <a:close/>
                  <a:moveTo>
                    <a:pt x="16581" y="7011"/>
                  </a:moveTo>
                  <a:lnTo>
                    <a:pt x="16581" y="7055"/>
                  </a:lnTo>
                  <a:lnTo>
                    <a:pt x="16512" y="7055"/>
                  </a:lnTo>
                  <a:lnTo>
                    <a:pt x="16581" y="7055"/>
                  </a:lnTo>
                  <a:lnTo>
                    <a:pt x="16581" y="7011"/>
                  </a:lnTo>
                  <a:close/>
                  <a:moveTo>
                    <a:pt x="16650" y="7055"/>
                  </a:moveTo>
                  <a:lnTo>
                    <a:pt x="16719" y="7055"/>
                  </a:lnTo>
                  <a:lnTo>
                    <a:pt x="16719" y="7011"/>
                  </a:lnTo>
                  <a:lnTo>
                    <a:pt x="16719" y="7055"/>
                  </a:lnTo>
                  <a:lnTo>
                    <a:pt x="16650" y="7055"/>
                  </a:lnTo>
                  <a:close/>
                  <a:moveTo>
                    <a:pt x="16650" y="7229"/>
                  </a:moveTo>
                  <a:lnTo>
                    <a:pt x="16581" y="7229"/>
                  </a:lnTo>
                  <a:lnTo>
                    <a:pt x="16581" y="7055"/>
                  </a:lnTo>
                  <a:lnTo>
                    <a:pt x="16650" y="7055"/>
                  </a:lnTo>
                  <a:lnTo>
                    <a:pt x="16650" y="7142"/>
                  </a:lnTo>
                  <a:lnTo>
                    <a:pt x="16581" y="7142"/>
                  </a:lnTo>
                  <a:lnTo>
                    <a:pt x="16650" y="7142"/>
                  </a:lnTo>
                  <a:lnTo>
                    <a:pt x="16650" y="7055"/>
                  </a:lnTo>
                  <a:lnTo>
                    <a:pt x="16650" y="7142"/>
                  </a:lnTo>
                  <a:lnTo>
                    <a:pt x="16719" y="7142"/>
                  </a:lnTo>
                  <a:lnTo>
                    <a:pt x="16650" y="7142"/>
                  </a:lnTo>
                  <a:lnTo>
                    <a:pt x="16650" y="7229"/>
                  </a:lnTo>
                  <a:close/>
                  <a:moveTo>
                    <a:pt x="17100" y="7316"/>
                  </a:moveTo>
                  <a:lnTo>
                    <a:pt x="17100" y="7403"/>
                  </a:lnTo>
                  <a:lnTo>
                    <a:pt x="17100" y="7316"/>
                  </a:lnTo>
                  <a:close/>
                  <a:moveTo>
                    <a:pt x="16962" y="7403"/>
                  </a:moveTo>
                  <a:lnTo>
                    <a:pt x="17031" y="7403"/>
                  </a:lnTo>
                  <a:lnTo>
                    <a:pt x="17031" y="7490"/>
                  </a:lnTo>
                  <a:lnTo>
                    <a:pt x="16892" y="7490"/>
                  </a:lnTo>
                  <a:lnTo>
                    <a:pt x="16892" y="7403"/>
                  </a:lnTo>
                  <a:lnTo>
                    <a:pt x="16962" y="7403"/>
                  </a:lnTo>
                  <a:close/>
                  <a:moveTo>
                    <a:pt x="9935" y="7577"/>
                  </a:moveTo>
                  <a:lnTo>
                    <a:pt x="9935" y="7621"/>
                  </a:lnTo>
                  <a:lnTo>
                    <a:pt x="10004" y="7621"/>
                  </a:lnTo>
                  <a:lnTo>
                    <a:pt x="10004" y="7708"/>
                  </a:lnTo>
                  <a:lnTo>
                    <a:pt x="9935" y="7708"/>
                  </a:lnTo>
                  <a:lnTo>
                    <a:pt x="9935" y="7621"/>
                  </a:lnTo>
                  <a:lnTo>
                    <a:pt x="9865" y="7621"/>
                  </a:lnTo>
                  <a:lnTo>
                    <a:pt x="9865" y="7577"/>
                  </a:lnTo>
                  <a:lnTo>
                    <a:pt x="9935" y="7577"/>
                  </a:lnTo>
                  <a:close/>
                  <a:moveTo>
                    <a:pt x="3150" y="7621"/>
                  </a:moveTo>
                  <a:lnTo>
                    <a:pt x="3115" y="7621"/>
                  </a:lnTo>
                  <a:lnTo>
                    <a:pt x="3115" y="7577"/>
                  </a:lnTo>
                  <a:lnTo>
                    <a:pt x="3150" y="7621"/>
                  </a:lnTo>
                  <a:close/>
                  <a:moveTo>
                    <a:pt x="13154" y="7882"/>
                  </a:moveTo>
                  <a:lnTo>
                    <a:pt x="13362" y="7882"/>
                  </a:lnTo>
                  <a:lnTo>
                    <a:pt x="13362" y="7969"/>
                  </a:lnTo>
                  <a:lnTo>
                    <a:pt x="13154" y="7969"/>
                  </a:lnTo>
                  <a:lnTo>
                    <a:pt x="13154" y="7882"/>
                  </a:lnTo>
                  <a:lnTo>
                    <a:pt x="13085" y="7882"/>
                  </a:lnTo>
                  <a:lnTo>
                    <a:pt x="13154" y="7882"/>
                  </a:lnTo>
                  <a:close/>
                  <a:moveTo>
                    <a:pt x="11042" y="8623"/>
                  </a:moveTo>
                  <a:lnTo>
                    <a:pt x="11112" y="8535"/>
                  </a:lnTo>
                  <a:lnTo>
                    <a:pt x="11112" y="8623"/>
                  </a:lnTo>
                  <a:lnTo>
                    <a:pt x="11181" y="8623"/>
                  </a:lnTo>
                  <a:lnTo>
                    <a:pt x="11181" y="8535"/>
                  </a:lnTo>
                  <a:lnTo>
                    <a:pt x="11250" y="8623"/>
                  </a:lnTo>
                  <a:lnTo>
                    <a:pt x="11181" y="8623"/>
                  </a:lnTo>
                  <a:lnTo>
                    <a:pt x="11181" y="8710"/>
                  </a:lnTo>
                  <a:lnTo>
                    <a:pt x="11112" y="8710"/>
                  </a:lnTo>
                  <a:lnTo>
                    <a:pt x="11112" y="8623"/>
                  </a:lnTo>
                  <a:lnTo>
                    <a:pt x="10973" y="8797"/>
                  </a:lnTo>
                  <a:lnTo>
                    <a:pt x="10662" y="8797"/>
                  </a:lnTo>
                  <a:lnTo>
                    <a:pt x="10592" y="8710"/>
                  </a:lnTo>
                  <a:lnTo>
                    <a:pt x="10454" y="8710"/>
                  </a:lnTo>
                  <a:lnTo>
                    <a:pt x="10454" y="8623"/>
                  </a:lnTo>
                  <a:lnTo>
                    <a:pt x="10315" y="8623"/>
                  </a:lnTo>
                  <a:lnTo>
                    <a:pt x="10315" y="8535"/>
                  </a:lnTo>
                  <a:lnTo>
                    <a:pt x="10246" y="8535"/>
                  </a:lnTo>
                  <a:lnTo>
                    <a:pt x="10246" y="8623"/>
                  </a:lnTo>
                  <a:lnTo>
                    <a:pt x="10212" y="8623"/>
                  </a:lnTo>
                  <a:lnTo>
                    <a:pt x="10212" y="8535"/>
                  </a:lnTo>
                  <a:lnTo>
                    <a:pt x="10142" y="8535"/>
                  </a:lnTo>
                  <a:lnTo>
                    <a:pt x="10142" y="8448"/>
                  </a:lnTo>
                  <a:lnTo>
                    <a:pt x="10315" y="8448"/>
                  </a:lnTo>
                  <a:lnTo>
                    <a:pt x="10315" y="8361"/>
                  </a:lnTo>
                  <a:lnTo>
                    <a:pt x="10454" y="8361"/>
                  </a:lnTo>
                  <a:lnTo>
                    <a:pt x="10385" y="8274"/>
                  </a:lnTo>
                  <a:lnTo>
                    <a:pt x="10454" y="8274"/>
                  </a:lnTo>
                  <a:lnTo>
                    <a:pt x="10385" y="8231"/>
                  </a:lnTo>
                  <a:lnTo>
                    <a:pt x="10454" y="8231"/>
                  </a:lnTo>
                  <a:lnTo>
                    <a:pt x="10523" y="8274"/>
                  </a:lnTo>
                  <a:lnTo>
                    <a:pt x="10454" y="8231"/>
                  </a:lnTo>
                  <a:lnTo>
                    <a:pt x="10454" y="8056"/>
                  </a:lnTo>
                  <a:lnTo>
                    <a:pt x="10662" y="8056"/>
                  </a:lnTo>
                  <a:lnTo>
                    <a:pt x="10662" y="8144"/>
                  </a:lnTo>
                  <a:lnTo>
                    <a:pt x="10731" y="8144"/>
                  </a:lnTo>
                  <a:lnTo>
                    <a:pt x="10662" y="8144"/>
                  </a:lnTo>
                  <a:lnTo>
                    <a:pt x="10662" y="8231"/>
                  </a:lnTo>
                  <a:lnTo>
                    <a:pt x="10731" y="8144"/>
                  </a:lnTo>
                  <a:lnTo>
                    <a:pt x="10731" y="8231"/>
                  </a:lnTo>
                  <a:lnTo>
                    <a:pt x="10765" y="8231"/>
                  </a:lnTo>
                  <a:lnTo>
                    <a:pt x="10835" y="8274"/>
                  </a:lnTo>
                  <a:lnTo>
                    <a:pt x="10973" y="8274"/>
                  </a:lnTo>
                  <a:lnTo>
                    <a:pt x="10973" y="8361"/>
                  </a:lnTo>
                  <a:lnTo>
                    <a:pt x="11042" y="8361"/>
                  </a:lnTo>
                  <a:lnTo>
                    <a:pt x="11042" y="8623"/>
                  </a:lnTo>
                  <a:close/>
                  <a:moveTo>
                    <a:pt x="14262" y="8056"/>
                  </a:moveTo>
                  <a:lnTo>
                    <a:pt x="14331" y="8056"/>
                  </a:lnTo>
                  <a:lnTo>
                    <a:pt x="14262" y="8056"/>
                  </a:lnTo>
                  <a:close/>
                  <a:moveTo>
                    <a:pt x="14054" y="8056"/>
                  </a:moveTo>
                  <a:lnTo>
                    <a:pt x="13985" y="8144"/>
                  </a:lnTo>
                  <a:lnTo>
                    <a:pt x="14054" y="8144"/>
                  </a:lnTo>
                  <a:lnTo>
                    <a:pt x="13985" y="8144"/>
                  </a:lnTo>
                  <a:lnTo>
                    <a:pt x="13985" y="8056"/>
                  </a:lnTo>
                  <a:lnTo>
                    <a:pt x="14054" y="8056"/>
                  </a:lnTo>
                  <a:close/>
                  <a:moveTo>
                    <a:pt x="14954" y="8144"/>
                  </a:moveTo>
                  <a:lnTo>
                    <a:pt x="14954" y="8056"/>
                  </a:lnTo>
                  <a:lnTo>
                    <a:pt x="15092" y="8056"/>
                  </a:lnTo>
                  <a:lnTo>
                    <a:pt x="15092" y="8144"/>
                  </a:lnTo>
                  <a:lnTo>
                    <a:pt x="15023" y="8144"/>
                  </a:lnTo>
                  <a:lnTo>
                    <a:pt x="15023" y="8231"/>
                  </a:lnTo>
                  <a:lnTo>
                    <a:pt x="14954" y="8231"/>
                  </a:lnTo>
                  <a:lnTo>
                    <a:pt x="14954" y="8144"/>
                  </a:lnTo>
                  <a:lnTo>
                    <a:pt x="14919" y="8144"/>
                  </a:lnTo>
                  <a:lnTo>
                    <a:pt x="14919" y="8231"/>
                  </a:lnTo>
                  <a:lnTo>
                    <a:pt x="14954" y="8231"/>
                  </a:lnTo>
                  <a:lnTo>
                    <a:pt x="14850" y="8231"/>
                  </a:lnTo>
                  <a:lnTo>
                    <a:pt x="14850" y="8144"/>
                  </a:lnTo>
                  <a:lnTo>
                    <a:pt x="14781" y="8144"/>
                  </a:lnTo>
                  <a:lnTo>
                    <a:pt x="14850" y="8144"/>
                  </a:lnTo>
                  <a:lnTo>
                    <a:pt x="14850" y="8056"/>
                  </a:lnTo>
                  <a:lnTo>
                    <a:pt x="14919" y="8056"/>
                  </a:lnTo>
                  <a:lnTo>
                    <a:pt x="14919" y="8144"/>
                  </a:lnTo>
                  <a:lnTo>
                    <a:pt x="14954" y="8144"/>
                  </a:lnTo>
                  <a:close/>
                  <a:moveTo>
                    <a:pt x="14262" y="8056"/>
                  </a:moveTo>
                  <a:lnTo>
                    <a:pt x="14331" y="8056"/>
                  </a:lnTo>
                  <a:lnTo>
                    <a:pt x="14331" y="8144"/>
                  </a:lnTo>
                  <a:lnTo>
                    <a:pt x="14262" y="8144"/>
                  </a:lnTo>
                  <a:lnTo>
                    <a:pt x="14192" y="8056"/>
                  </a:lnTo>
                  <a:lnTo>
                    <a:pt x="14262" y="8056"/>
                  </a:lnTo>
                  <a:close/>
                  <a:moveTo>
                    <a:pt x="15369" y="8144"/>
                  </a:moveTo>
                  <a:lnTo>
                    <a:pt x="15404" y="8144"/>
                  </a:lnTo>
                  <a:lnTo>
                    <a:pt x="15404" y="8231"/>
                  </a:lnTo>
                  <a:lnTo>
                    <a:pt x="15231" y="8231"/>
                  </a:lnTo>
                  <a:lnTo>
                    <a:pt x="15231" y="8274"/>
                  </a:lnTo>
                  <a:lnTo>
                    <a:pt x="15231" y="8231"/>
                  </a:lnTo>
                  <a:lnTo>
                    <a:pt x="15300" y="8231"/>
                  </a:lnTo>
                  <a:lnTo>
                    <a:pt x="15300" y="8144"/>
                  </a:lnTo>
                  <a:lnTo>
                    <a:pt x="15369" y="8144"/>
                  </a:lnTo>
                  <a:close/>
                  <a:moveTo>
                    <a:pt x="1315" y="8535"/>
                  </a:moveTo>
                  <a:lnTo>
                    <a:pt x="1385" y="8535"/>
                  </a:lnTo>
                  <a:lnTo>
                    <a:pt x="1315" y="8448"/>
                  </a:lnTo>
                  <a:lnTo>
                    <a:pt x="1246" y="8448"/>
                  </a:lnTo>
                  <a:lnTo>
                    <a:pt x="1246" y="8361"/>
                  </a:lnTo>
                  <a:lnTo>
                    <a:pt x="1315" y="8361"/>
                  </a:lnTo>
                  <a:lnTo>
                    <a:pt x="1315" y="8448"/>
                  </a:lnTo>
                  <a:lnTo>
                    <a:pt x="1385" y="8448"/>
                  </a:lnTo>
                  <a:lnTo>
                    <a:pt x="1315" y="8448"/>
                  </a:lnTo>
                  <a:lnTo>
                    <a:pt x="1315" y="8361"/>
                  </a:lnTo>
                  <a:lnTo>
                    <a:pt x="1246" y="8361"/>
                  </a:lnTo>
                  <a:lnTo>
                    <a:pt x="1315" y="8361"/>
                  </a:lnTo>
                  <a:lnTo>
                    <a:pt x="1385" y="8274"/>
                  </a:lnTo>
                  <a:lnTo>
                    <a:pt x="1385" y="8361"/>
                  </a:lnTo>
                  <a:lnTo>
                    <a:pt x="1419" y="8361"/>
                  </a:lnTo>
                  <a:lnTo>
                    <a:pt x="1419" y="8274"/>
                  </a:lnTo>
                  <a:lnTo>
                    <a:pt x="1488" y="8231"/>
                  </a:lnTo>
                  <a:lnTo>
                    <a:pt x="1558" y="8231"/>
                  </a:lnTo>
                  <a:lnTo>
                    <a:pt x="1558" y="8274"/>
                  </a:lnTo>
                  <a:lnTo>
                    <a:pt x="1627" y="8274"/>
                  </a:lnTo>
                  <a:lnTo>
                    <a:pt x="1627" y="8144"/>
                  </a:lnTo>
                  <a:lnTo>
                    <a:pt x="1662" y="8144"/>
                  </a:lnTo>
                  <a:lnTo>
                    <a:pt x="1662" y="8231"/>
                  </a:lnTo>
                  <a:lnTo>
                    <a:pt x="1731" y="8231"/>
                  </a:lnTo>
                  <a:lnTo>
                    <a:pt x="1731" y="8274"/>
                  </a:lnTo>
                  <a:lnTo>
                    <a:pt x="1662" y="8274"/>
                  </a:lnTo>
                  <a:lnTo>
                    <a:pt x="1662" y="8361"/>
                  </a:lnTo>
                  <a:lnTo>
                    <a:pt x="1627" y="8361"/>
                  </a:lnTo>
                  <a:lnTo>
                    <a:pt x="1627" y="8448"/>
                  </a:lnTo>
                  <a:lnTo>
                    <a:pt x="1558" y="8448"/>
                  </a:lnTo>
                  <a:lnTo>
                    <a:pt x="1558" y="8535"/>
                  </a:lnTo>
                  <a:lnTo>
                    <a:pt x="1627" y="8623"/>
                  </a:lnTo>
                  <a:lnTo>
                    <a:pt x="1662" y="8710"/>
                  </a:lnTo>
                  <a:lnTo>
                    <a:pt x="1627" y="8710"/>
                  </a:lnTo>
                  <a:lnTo>
                    <a:pt x="1558" y="8623"/>
                  </a:lnTo>
                  <a:lnTo>
                    <a:pt x="1558" y="8535"/>
                  </a:lnTo>
                  <a:lnTo>
                    <a:pt x="1246" y="8535"/>
                  </a:lnTo>
                  <a:lnTo>
                    <a:pt x="1246" y="8448"/>
                  </a:lnTo>
                  <a:lnTo>
                    <a:pt x="1246" y="8535"/>
                  </a:lnTo>
                  <a:lnTo>
                    <a:pt x="1315" y="8535"/>
                  </a:lnTo>
                  <a:close/>
                  <a:moveTo>
                    <a:pt x="17862" y="8144"/>
                  </a:moveTo>
                  <a:lnTo>
                    <a:pt x="17931" y="8144"/>
                  </a:lnTo>
                  <a:lnTo>
                    <a:pt x="17931" y="8231"/>
                  </a:lnTo>
                  <a:lnTo>
                    <a:pt x="17827" y="8231"/>
                  </a:lnTo>
                  <a:lnTo>
                    <a:pt x="17862" y="8144"/>
                  </a:lnTo>
                  <a:close/>
                  <a:moveTo>
                    <a:pt x="450" y="8231"/>
                  </a:moveTo>
                  <a:lnTo>
                    <a:pt x="415" y="8231"/>
                  </a:lnTo>
                  <a:lnTo>
                    <a:pt x="450" y="8231"/>
                  </a:lnTo>
                  <a:lnTo>
                    <a:pt x="450" y="8144"/>
                  </a:lnTo>
                  <a:lnTo>
                    <a:pt x="519" y="8231"/>
                  </a:lnTo>
                  <a:lnTo>
                    <a:pt x="450" y="8231"/>
                  </a:lnTo>
                  <a:close/>
                  <a:moveTo>
                    <a:pt x="11181" y="8231"/>
                  </a:moveTo>
                  <a:lnTo>
                    <a:pt x="11181" y="8274"/>
                  </a:lnTo>
                  <a:lnTo>
                    <a:pt x="11112" y="8361"/>
                  </a:lnTo>
                  <a:lnTo>
                    <a:pt x="11112" y="8231"/>
                  </a:lnTo>
                  <a:lnTo>
                    <a:pt x="11042" y="8231"/>
                  </a:lnTo>
                  <a:lnTo>
                    <a:pt x="11042" y="8274"/>
                  </a:lnTo>
                  <a:lnTo>
                    <a:pt x="11042" y="8144"/>
                  </a:lnTo>
                  <a:lnTo>
                    <a:pt x="11112" y="8144"/>
                  </a:lnTo>
                  <a:lnTo>
                    <a:pt x="11112" y="8231"/>
                  </a:lnTo>
                  <a:lnTo>
                    <a:pt x="11181" y="8231"/>
                  </a:lnTo>
                  <a:close/>
                  <a:moveTo>
                    <a:pt x="18000" y="8231"/>
                  </a:moveTo>
                  <a:lnTo>
                    <a:pt x="17931" y="8231"/>
                  </a:lnTo>
                  <a:lnTo>
                    <a:pt x="18000" y="8231"/>
                  </a:lnTo>
                  <a:close/>
                  <a:moveTo>
                    <a:pt x="9796" y="8231"/>
                  </a:moveTo>
                  <a:lnTo>
                    <a:pt x="9796" y="8274"/>
                  </a:lnTo>
                  <a:lnTo>
                    <a:pt x="9762" y="8274"/>
                  </a:lnTo>
                  <a:lnTo>
                    <a:pt x="9762" y="8231"/>
                  </a:lnTo>
                  <a:lnTo>
                    <a:pt x="9692" y="8231"/>
                  </a:lnTo>
                  <a:lnTo>
                    <a:pt x="9796" y="8231"/>
                  </a:lnTo>
                  <a:close/>
                  <a:moveTo>
                    <a:pt x="15612" y="8274"/>
                  </a:moveTo>
                  <a:lnTo>
                    <a:pt x="15750" y="8274"/>
                  </a:lnTo>
                  <a:lnTo>
                    <a:pt x="15750" y="8361"/>
                  </a:lnTo>
                  <a:lnTo>
                    <a:pt x="15681" y="8361"/>
                  </a:lnTo>
                  <a:lnTo>
                    <a:pt x="15681" y="8448"/>
                  </a:lnTo>
                  <a:lnTo>
                    <a:pt x="15612" y="8448"/>
                  </a:lnTo>
                  <a:lnTo>
                    <a:pt x="15542" y="8361"/>
                  </a:lnTo>
                  <a:lnTo>
                    <a:pt x="15542" y="8274"/>
                  </a:lnTo>
                  <a:lnTo>
                    <a:pt x="15612" y="8274"/>
                  </a:lnTo>
                  <a:close/>
                  <a:moveTo>
                    <a:pt x="15300" y="8274"/>
                  </a:moveTo>
                  <a:lnTo>
                    <a:pt x="15369" y="8274"/>
                  </a:lnTo>
                  <a:lnTo>
                    <a:pt x="15369" y="8361"/>
                  </a:lnTo>
                  <a:lnTo>
                    <a:pt x="15300" y="8361"/>
                  </a:lnTo>
                  <a:lnTo>
                    <a:pt x="15300" y="8448"/>
                  </a:lnTo>
                  <a:lnTo>
                    <a:pt x="15231" y="8535"/>
                  </a:lnTo>
                  <a:lnTo>
                    <a:pt x="15162" y="8535"/>
                  </a:lnTo>
                  <a:lnTo>
                    <a:pt x="15162" y="8623"/>
                  </a:lnTo>
                  <a:lnTo>
                    <a:pt x="15092" y="8623"/>
                  </a:lnTo>
                  <a:lnTo>
                    <a:pt x="15092" y="8448"/>
                  </a:lnTo>
                  <a:lnTo>
                    <a:pt x="15231" y="8448"/>
                  </a:lnTo>
                  <a:lnTo>
                    <a:pt x="15231" y="8274"/>
                  </a:lnTo>
                  <a:lnTo>
                    <a:pt x="15300" y="8274"/>
                  </a:lnTo>
                  <a:close/>
                  <a:moveTo>
                    <a:pt x="9623" y="8623"/>
                  </a:moveTo>
                  <a:lnTo>
                    <a:pt x="9623" y="8797"/>
                  </a:lnTo>
                  <a:lnTo>
                    <a:pt x="9554" y="8797"/>
                  </a:lnTo>
                  <a:lnTo>
                    <a:pt x="9554" y="8710"/>
                  </a:lnTo>
                  <a:lnTo>
                    <a:pt x="9485" y="8710"/>
                  </a:lnTo>
                  <a:lnTo>
                    <a:pt x="9485" y="8623"/>
                  </a:lnTo>
                  <a:lnTo>
                    <a:pt x="9623" y="8623"/>
                  </a:lnTo>
                  <a:close/>
                  <a:moveTo>
                    <a:pt x="16131" y="8710"/>
                  </a:moveTo>
                  <a:lnTo>
                    <a:pt x="16200" y="8797"/>
                  </a:lnTo>
                  <a:lnTo>
                    <a:pt x="16200" y="8884"/>
                  </a:lnTo>
                  <a:lnTo>
                    <a:pt x="16062" y="8884"/>
                  </a:lnTo>
                  <a:lnTo>
                    <a:pt x="16062" y="8710"/>
                  </a:lnTo>
                  <a:lnTo>
                    <a:pt x="16131" y="8710"/>
                  </a:lnTo>
                  <a:close/>
                  <a:moveTo>
                    <a:pt x="16200" y="8710"/>
                  </a:moveTo>
                  <a:lnTo>
                    <a:pt x="16269" y="8710"/>
                  </a:lnTo>
                  <a:lnTo>
                    <a:pt x="16269" y="8797"/>
                  </a:lnTo>
                  <a:lnTo>
                    <a:pt x="16200" y="8797"/>
                  </a:lnTo>
                  <a:lnTo>
                    <a:pt x="16200" y="8710"/>
                  </a:lnTo>
                  <a:close/>
                  <a:moveTo>
                    <a:pt x="15231" y="8884"/>
                  </a:moveTo>
                  <a:lnTo>
                    <a:pt x="15231" y="8797"/>
                  </a:lnTo>
                  <a:lnTo>
                    <a:pt x="15162" y="8797"/>
                  </a:lnTo>
                  <a:lnTo>
                    <a:pt x="15231" y="8797"/>
                  </a:lnTo>
                  <a:lnTo>
                    <a:pt x="15231" y="8710"/>
                  </a:lnTo>
                  <a:lnTo>
                    <a:pt x="15300" y="8710"/>
                  </a:lnTo>
                  <a:lnTo>
                    <a:pt x="15300" y="8797"/>
                  </a:lnTo>
                  <a:lnTo>
                    <a:pt x="15231" y="8797"/>
                  </a:lnTo>
                  <a:lnTo>
                    <a:pt x="15300" y="8797"/>
                  </a:lnTo>
                  <a:lnTo>
                    <a:pt x="15231" y="8797"/>
                  </a:lnTo>
                  <a:lnTo>
                    <a:pt x="15231" y="8884"/>
                  </a:lnTo>
                  <a:close/>
                  <a:moveTo>
                    <a:pt x="8896" y="8797"/>
                  </a:moveTo>
                  <a:lnTo>
                    <a:pt x="8965" y="8797"/>
                  </a:lnTo>
                  <a:lnTo>
                    <a:pt x="8965" y="8884"/>
                  </a:lnTo>
                  <a:lnTo>
                    <a:pt x="8827" y="8884"/>
                  </a:lnTo>
                  <a:lnTo>
                    <a:pt x="8827" y="8797"/>
                  </a:lnTo>
                  <a:lnTo>
                    <a:pt x="8792" y="8797"/>
                  </a:lnTo>
                  <a:lnTo>
                    <a:pt x="8896" y="8797"/>
                  </a:lnTo>
                  <a:close/>
                  <a:moveTo>
                    <a:pt x="16338" y="8797"/>
                  </a:moveTo>
                  <a:lnTo>
                    <a:pt x="16338" y="8884"/>
                  </a:lnTo>
                  <a:lnTo>
                    <a:pt x="16408" y="8884"/>
                  </a:lnTo>
                  <a:lnTo>
                    <a:pt x="16408" y="8927"/>
                  </a:lnTo>
                  <a:lnTo>
                    <a:pt x="16338" y="8927"/>
                  </a:lnTo>
                  <a:lnTo>
                    <a:pt x="16338" y="8797"/>
                  </a:lnTo>
                  <a:close/>
                  <a:moveTo>
                    <a:pt x="15162" y="8884"/>
                  </a:moveTo>
                  <a:lnTo>
                    <a:pt x="15231" y="8884"/>
                  </a:lnTo>
                  <a:lnTo>
                    <a:pt x="15231" y="8927"/>
                  </a:lnTo>
                  <a:lnTo>
                    <a:pt x="15092" y="8927"/>
                  </a:lnTo>
                  <a:lnTo>
                    <a:pt x="15092" y="8884"/>
                  </a:lnTo>
                  <a:lnTo>
                    <a:pt x="15162" y="8884"/>
                  </a:lnTo>
                  <a:close/>
                  <a:moveTo>
                    <a:pt x="15750" y="9494"/>
                  </a:moveTo>
                  <a:lnTo>
                    <a:pt x="15681" y="9450"/>
                  </a:lnTo>
                  <a:lnTo>
                    <a:pt x="15612" y="9450"/>
                  </a:lnTo>
                  <a:lnTo>
                    <a:pt x="15612" y="9102"/>
                  </a:lnTo>
                  <a:lnTo>
                    <a:pt x="15681" y="8927"/>
                  </a:lnTo>
                  <a:lnTo>
                    <a:pt x="15750" y="8927"/>
                  </a:lnTo>
                  <a:lnTo>
                    <a:pt x="15888" y="8884"/>
                  </a:lnTo>
                  <a:lnTo>
                    <a:pt x="15992" y="8884"/>
                  </a:lnTo>
                  <a:lnTo>
                    <a:pt x="16062" y="8927"/>
                  </a:lnTo>
                  <a:lnTo>
                    <a:pt x="16131" y="8927"/>
                  </a:lnTo>
                  <a:lnTo>
                    <a:pt x="16131" y="9363"/>
                  </a:lnTo>
                  <a:lnTo>
                    <a:pt x="16062" y="9450"/>
                  </a:lnTo>
                  <a:lnTo>
                    <a:pt x="15819" y="9450"/>
                  </a:lnTo>
                  <a:lnTo>
                    <a:pt x="15819" y="9494"/>
                  </a:lnTo>
                  <a:lnTo>
                    <a:pt x="15750" y="9494"/>
                  </a:lnTo>
                  <a:close/>
                  <a:moveTo>
                    <a:pt x="13362" y="8927"/>
                  </a:moveTo>
                  <a:lnTo>
                    <a:pt x="13362" y="9189"/>
                  </a:lnTo>
                  <a:lnTo>
                    <a:pt x="13223" y="9189"/>
                  </a:lnTo>
                  <a:lnTo>
                    <a:pt x="13223" y="8927"/>
                  </a:lnTo>
                  <a:lnTo>
                    <a:pt x="13292" y="8927"/>
                  </a:lnTo>
                  <a:lnTo>
                    <a:pt x="13292" y="8884"/>
                  </a:lnTo>
                  <a:lnTo>
                    <a:pt x="13362" y="8927"/>
                  </a:lnTo>
                  <a:close/>
                  <a:moveTo>
                    <a:pt x="18450" y="8927"/>
                  </a:moveTo>
                  <a:lnTo>
                    <a:pt x="18450" y="9015"/>
                  </a:lnTo>
                  <a:lnTo>
                    <a:pt x="18450" y="8927"/>
                  </a:lnTo>
                  <a:close/>
                  <a:moveTo>
                    <a:pt x="16442" y="9015"/>
                  </a:moveTo>
                  <a:lnTo>
                    <a:pt x="16512" y="9015"/>
                  </a:lnTo>
                  <a:lnTo>
                    <a:pt x="16512" y="9102"/>
                  </a:lnTo>
                  <a:lnTo>
                    <a:pt x="16581" y="9189"/>
                  </a:lnTo>
                  <a:lnTo>
                    <a:pt x="16269" y="9189"/>
                  </a:lnTo>
                  <a:lnTo>
                    <a:pt x="16269" y="9102"/>
                  </a:lnTo>
                  <a:lnTo>
                    <a:pt x="16200" y="9102"/>
                  </a:lnTo>
                  <a:lnTo>
                    <a:pt x="16200" y="9015"/>
                  </a:lnTo>
                  <a:lnTo>
                    <a:pt x="16338" y="9015"/>
                  </a:lnTo>
                  <a:lnTo>
                    <a:pt x="16338" y="8927"/>
                  </a:lnTo>
                  <a:lnTo>
                    <a:pt x="16338" y="9015"/>
                  </a:lnTo>
                  <a:lnTo>
                    <a:pt x="16442" y="9015"/>
                  </a:lnTo>
                  <a:close/>
                  <a:moveTo>
                    <a:pt x="7858" y="9102"/>
                  </a:moveTo>
                  <a:lnTo>
                    <a:pt x="7788" y="9102"/>
                  </a:lnTo>
                  <a:lnTo>
                    <a:pt x="7858" y="9102"/>
                  </a:lnTo>
                  <a:close/>
                  <a:moveTo>
                    <a:pt x="7338" y="9102"/>
                  </a:moveTo>
                  <a:lnTo>
                    <a:pt x="7304" y="9102"/>
                  </a:lnTo>
                  <a:lnTo>
                    <a:pt x="7338" y="9102"/>
                  </a:lnTo>
                  <a:close/>
                  <a:moveTo>
                    <a:pt x="7996" y="9363"/>
                  </a:moveTo>
                  <a:lnTo>
                    <a:pt x="7927" y="9363"/>
                  </a:lnTo>
                  <a:lnTo>
                    <a:pt x="7927" y="9276"/>
                  </a:lnTo>
                  <a:lnTo>
                    <a:pt x="7996" y="9276"/>
                  </a:lnTo>
                  <a:lnTo>
                    <a:pt x="7996" y="9363"/>
                  </a:lnTo>
                  <a:close/>
                  <a:moveTo>
                    <a:pt x="8135" y="9363"/>
                  </a:moveTo>
                  <a:lnTo>
                    <a:pt x="8135" y="9450"/>
                  </a:lnTo>
                  <a:lnTo>
                    <a:pt x="8065" y="9450"/>
                  </a:lnTo>
                  <a:lnTo>
                    <a:pt x="8065" y="9363"/>
                  </a:lnTo>
                  <a:lnTo>
                    <a:pt x="8135" y="9363"/>
                  </a:lnTo>
                  <a:close/>
                  <a:moveTo>
                    <a:pt x="19108" y="9581"/>
                  </a:moveTo>
                  <a:lnTo>
                    <a:pt x="19142" y="9581"/>
                  </a:lnTo>
                  <a:lnTo>
                    <a:pt x="19142" y="9494"/>
                  </a:lnTo>
                  <a:lnTo>
                    <a:pt x="19212" y="9494"/>
                  </a:lnTo>
                  <a:lnTo>
                    <a:pt x="19142" y="9494"/>
                  </a:lnTo>
                  <a:lnTo>
                    <a:pt x="19142" y="9581"/>
                  </a:lnTo>
                  <a:lnTo>
                    <a:pt x="19108" y="9581"/>
                  </a:lnTo>
                  <a:close/>
                  <a:moveTo>
                    <a:pt x="18138" y="9929"/>
                  </a:moveTo>
                  <a:lnTo>
                    <a:pt x="18208" y="9929"/>
                  </a:lnTo>
                  <a:lnTo>
                    <a:pt x="18208" y="10016"/>
                  </a:lnTo>
                  <a:lnTo>
                    <a:pt x="18138" y="9929"/>
                  </a:lnTo>
                  <a:close/>
                  <a:moveTo>
                    <a:pt x="14192" y="10016"/>
                  </a:moveTo>
                  <a:lnTo>
                    <a:pt x="14123" y="10016"/>
                  </a:lnTo>
                  <a:lnTo>
                    <a:pt x="14123" y="9929"/>
                  </a:lnTo>
                  <a:lnTo>
                    <a:pt x="14123" y="10016"/>
                  </a:lnTo>
                  <a:lnTo>
                    <a:pt x="14192" y="10016"/>
                  </a:lnTo>
                  <a:close/>
                  <a:moveTo>
                    <a:pt x="13985" y="10147"/>
                  </a:moveTo>
                  <a:lnTo>
                    <a:pt x="13985" y="10234"/>
                  </a:lnTo>
                  <a:lnTo>
                    <a:pt x="14123" y="10234"/>
                  </a:lnTo>
                  <a:lnTo>
                    <a:pt x="14123" y="10321"/>
                  </a:lnTo>
                  <a:lnTo>
                    <a:pt x="13985" y="10321"/>
                  </a:lnTo>
                  <a:lnTo>
                    <a:pt x="13985" y="10234"/>
                  </a:lnTo>
                  <a:lnTo>
                    <a:pt x="13950" y="10234"/>
                  </a:lnTo>
                  <a:lnTo>
                    <a:pt x="13950" y="10147"/>
                  </a:lnTo>
                  <a:lnTo>
                    <a:pt x="13881" y="10147"/>
                  </a:lnTo>
                  <a:lnTo>
                    <a:pt x="13881" y="10103"/>
                  </a:lnTo>
                  <a:lnTo>
                    <a:pt x="13812" y="10103"/>
                  </a:lnTo>
                  <a:lnTo>
                    <a:pt x="13950" y="10103"/>
                  </a:lnTo>
                  <a:lnTo>
                    <a:pt x="13985" y="10147"/>
                  </a:lnTo>
                  <a:close/>
                  <a:moveTo>
                    <a:pt x="13742" y="10147"/>
                  </a:moveTo>
                  <a:lnTo>
                    <a:pt x="13742" y="10234"/>
                  </a:lnTo>
                  <a:lnTo>
                    <a:pt x="13812" y="10234"/>
                  </a:lnTo>
                  <a:lnTo>
                    <a:pt x="13812" y="10321"/>
                  </a:lnTo>
                  <a:lnTo>
                    <a:pt x="13742" y="10408"/>
                  </a:lnTo>
                  <a:lnTo>
                    <a:pt x="13742" y="10321"/>
                  </a:lnTo>
                  <a:lnTo>
                    <a:pt x="13673" y="10234"/>
                  </a:lnTo>
                  <a:lnTo>
                    <a:pt x="13673" y="10103"/>
                  </a:lnTo>
                  <a:lnTo>
                    <a:pt x="13742" y="10147"/>
                  </a:lnTo>
                  <a:close/>
                  <a:moveTo>
                    <a:pt x="13362" y="10800"/>
                  </a:moveTo>
                  <a:lnTo>
                    <a:pt x="13431" y="10800"/>
                  </a:lnTo>
                  <a:lnTo>
                    <a:pt x="13431" y="10408"/>
                  </a:lnTo>
                  <a:lnTo>
                    <a:pt x="13465" y="10234"/>
                  </a:lnTo>
                  <a:lnTo>
                    <a:pt x="13535" y="10234"/>
                  </a:lnTo>
                  <a:lnTo>
                    <a:pt x="13535" y="10147"/>
                  </a:lnTo>
                  <a:lnTo>
                    <a:pt x="13604" y="10147"/>
                  </a:lnTo>
                  <a:lnTo>
                    <a:pt x="13604" y="10234"/>
                  </a:lnTo>
                  <a:lnTo>
                    <a:pt x="13535" y="10234"/>
                  </a:lnTo>
                  <a:lnTo>
                    <a:pt x="13673" y="10234"/>
                  </a:lnTo>
                  <a:lnTo>
                    <a:pt x="13673" y="10408"/>
                  </a:lnTo>
                  <a:lnTo>
                    <a:pt x="13604" y="10321"/>
                  </a:lnTo>
                  <a:lnTo>
                    <a:pt x="13604" y="10408"/>
                  </a:lnTo>
                  <a:lnTo>
                    <a:pt x="13673" y="10408"/>
                  </a:lnTo>
                  <a:lnTo>
                    <a:pt x="13673" y="10495"/>
                  </a:lnTo>
                  <a:lnTo>
                    <a:pt x="13742" y="10582"/>
                  </a:lnTo>
                  <a:lnTo>
                    <a:pt x="13742" y="10495"/>
                  </a:lnTo>
                  <a:lnTo>
                    <a:pt x="13812" y="10408"/>
                  </a:lnTo>
                  <a:lnTo>
                    <a:pt x="13881" y="10408"/>
                  </a:lnTo>
                  <a:lnTo>
                    <a:pt x="13881" y="10495"/>
                  </a:lnTo>
                  <a:lnTo>
                    <a:pt x="13950" y="10495"/>
                  </a:lnTo>
                  <a:lnTo>
                    <a:pt x="13881" y="10495"/>
                  </a:lnTo>
                  <a:lnTo>
                    <a:pt x="13950" y="10582"/>
                  </a:lnTo>
                  <a:lnTo>
                    <a:pt x="14123" y="10582"/>
                  </a:lnTo>
                  <a:lnTo>
                    <a:pt x="14123" y="10669"/>
                  </a:lnTo>
                  <a:lnTo>
                    <a:pt x="14192" y="10756"/>
                  </a:lnTo>
                  <a:lnTo>
                    <a:pt x="14262" y="10756"/>
                  </a:lnTo>
                  <a:lnTo>
                    <a:pt x="14262" y="10800"/>
                  </a:lnTo>
                  <a:lnTo>
                    <a:pt x="14435" y="10800"/>
                  </a:lnTo>
                  <a:lnTo>
                    <a:pt x="14435" y="10887"/>
                  </a:lnTo>
                  <a:lnTo>
                    <a:pt x="14504" y="10887"/>
                  </a:lnTo>
                  <a:lnTo>
                    <a:pt x="14504" y="11148"/>
                  </a:lnTo>
                  <a:lnTo>
                    <a:pt x="14435" y="11148"/>
                  </a:lnTo>
                  <a:lnTo>
                    <a:pt x="14435" y="11235"/>
                  </a:lnTo>
                  <a:lnTo>
                    <a:pt x="14504" y="11148"/>
                  </a:lnTo>
                  <a:lnTo>
                    <a:pt x="14642" y="11148"/>
                  </a:lnTo>
                  <a:lnTo>
                    <a:pt x="14712" y="11235"/>
                  </a:lnTo>
                  <a:lnTo>
                    <a:pt x="14712" y="11148"/>
                  </a:lnTo>
                  <a:lnTo>
                    <a:pt x="14781" y="11148"/>
                  </a:lnTo>
                  <a:lnTo>
                    <a:pt x="14781" y="11235"/>
                  </a:lnTo>
                  <a:lnTo>
                    <a:pt x="14850" y="11235"/>
                  </a:lnTo>
                  <a:lnTo>
                    <a:pt x="14781" y="11235"/>
                  </a:lnTo>
                  <a:lnTo>
                    <a:pt x="14850" y="11235"/>
                  </a:lnTo>
                  <a:lnTo>
                    <a:pt x="14850" y="11323"/>
                  </a:lnTo>
                  <a:lnTo>
                    <a:pt x="14919" y="11323"/>
                  </a:lnTo>
                  <a:lnTo>
                    <a:pt x="14850" y="11323"/>
                  </a:lnTo>
                  <a:lnTo>
                    <a:pt x="14781" y="11366"/>
                  </a:lnTo>
                  <a:lnTo>
                    <a:pt x="14712" y="11366"/>
                  </a:lnTo>
                  <a:lnTo>
                    <a:pt x="14712" y="11453"/>
                  </a:lnTo>
                  <a:lnTo>
                    <a:pt x="14573" y="11453"/>
                  </a:lnTo>
                  <a:lnTo>
                    <a:pt x="14504" y="11366"/>
                  </a:lnTo>
                  <a:lnTo>
                    <a:pt x="14435" y="11366"/>
                  </a:lnTo>
                  <a:lnTo>
                    <a:pt x="14435" y="11323"/>
                  </a:lnTo>
                  <a:lnTo>
                    <a:pt x="14400" y="11323"/>
                  </a:lnTo>
                  <a:lnTo>
                    <a:pt x="14400" y="11366"/>
                  </a:lnTo>
                  <a:lnTo>
                    <a:pt x="14331" y="11366"/>
                  </a:lnTo>
                  <a:lnTo>
                    <a:pt x="14331" y="11235"/>
                  </a:lnTo>
                  <a:lnTo>
                    <a:pt x="14192" y="11235"/>
                  </a:lnTo>
                  <a:lnTo>
                    <a:pt x="14123" y="11148"/>
                  </a:lnTo>
                  <a:lnTo>
                    <a:pt x="14192" y="11148"/>
                  </a:lnTo>
                  <a:lnTo>
                    <a:pt x="14192" y="11061"/>
                  </a:lnTo>
                  <a:lnTo>
                    <a:pt x="14123" y="11061"/>
                  </a:lnTo>
                  <a:lnTo>
                    <a:pt x="14123" y="11148"/>
                  </a:lnTo>
                  <a:lnTo>
                    <a:pt x="13985" y="11148"/>
                  </a:lnTo>
                  <a:lnTo>
                    <a:pt x="13985" y="11235"/>
                  </a:lnTo>
                  <a:lnTo>
                    <a:pt x="14054" y="11235"/>
                  </a:lnTo>
                  <a:lnTo>
                    <a:pt x="14054" y="11323"/>
                  </a:lnTo>
                  <a:lnTo>
                    <a:pt x="13985" y="11323"/>
                  </a:lnTo>
                  <a:lnTo>
                    <a:pt x="13950" y="11366"/>
                  </a:lnTo>
                  <a:lnTo>
                    <a:pt x="13881" y="11366"/>
                  </a:lnTo>
                  <a:lnTo>
                    <a:pt x="13881" y="11453"/>
                  </a:lnTo>
                  <a:lnTo>
                    <a:pt x="13812" y="11453"/>
                  </a:lnTo>
                  <a:lnTo>
                    <a:pt x="13812" y="11540"/>
                  </a:lnTo>
                  <a:lnTo>
                    <a:pt x="13742" y="11540"/>
                  </a:lnTo>
                  <a:lnTo>
                    <a:pt x="13742" y="11627"/>
                  </a:lnTo>
                  <a:lnTo>
                    <a:pt x="13535" y="11627"/>
                  </a:lnTo>
                  <a:lnTo>
                    <a:pt x="13535" y="11323"/>
                  </a:lnTo>
                  <a:lnTo>
                    <a:pt x="13465" y="11323"/>
                  </a:lnTo>
                  <a:lnTo>
                    <a:pt x="13431" y="11366"/>
                  </a:lnTo>
                  <a:lnTo>
                    <a:pt x="13154" y="11366"/>
                  </a:lnTo>
                  <a:lnTo>
                    <a:pt x="13154" y="11323"/>
                  </a:lnTo>
                  <a:lnTo>
                    <a:pt x="13223" y="11235"/>
                  </a:lnTo>
                  <a:lnTo>
                    <a:pt x="13292" y="11235"/>
                  </a:lnTo>
                  <a:lnTo>
                    <a:pt x="13362" y="11148"/>
                  </a:lnTo>
                  <a:lnTo>
                    <a:pt x="13431" y="11148"/>
                  </a:lnTo>
                  <a:lnTo>
                    <a:pt x="13431" y="11061"/>
                  </a:lnTo>
                  <a:lnTo>
                    <a:pt x="13362" y="11061"/>
                  </a:lnTo>
                  <a:lnTo>
                    <a:pt x="13362" y="10800"/>
                  </a:lnTo>
                  <a:close/>
                  <a:moveTo>
                    <a:pt x="14123" y="10234"/>
                  </a:moveTo>
                  <a:lnTo>
                    <a:pt x="14054" y="10234"/>
                  </a:lnTo>
                  <a:lnTo>
                    <a:pt x="14054" y="10147"/>
                  </a:lnTo>
                  <a:lnTo>
                    <a:pt x="14123" y="10147"/>
                  </a:lnTo>
                  <a:lnTo>
                    <a:pt x="14123" y="10234"/>
                  </a:lnTo>
                  <a:close/>
                  <a:moveTo>
                    <a:pt x="19281" y="10234"/>
                  </a:moveTo>
                  <a:lnTo>
                    <a:pt x="19281" y="10321"/>
                  </a:lnTo>
                  <a:lnTo>
                    <a:pt x="19281" y="10234"/>
                  </a:lnTo>
                  <a:lnTo>
                    <a:pt x="19281" y="10321"/>
                  </a:lnTo>
                  <a:lnTo>
                    <a:pt x="19212" y="10321"/>
                  </a:lnTo>
                  <a:lnTo>
                    <a:pt x="19212" y="10234"/>
                  </a:lnTo>
                  <a:lnTo>
                    <a:pt x="19281" y="10234"/>
                  </a:lnTo>
                  <a:close/>
                  <a:moveTo>
                    <a:pt x="18519" y="10800"/>
                  </a:moveTo>
                  <a:lnTo>
                    <a:pt x="18588" y="10800"/>
                  </a:lnTo>
                  <a:lnTo>
                    <a:pt x="18519" y="10887"/>
                  </a:lnTo>
                  <a:lnTo>
                    <a:pt x="18450" y="10887"/>
                  </a:lnTo>
                  <a:lnTo>
                    <a:pt x="18519" y="10800"/>
                  </a:lnTo>
                  <a:close/>
                  <a:moveTo>
                    <a:pt x="15473" y="11235"/>
                  </a:moveTo>
                  <a:lnTo>
                    <a:pt x="15404" y="11235"/>
                  </a:lnTo>
                  <a:lnTo>
                    <a:pt x="15404" y="11148"/>
                  </a:lnTo>
                  <a:lnTo>
                    <a:pt x="15542" y="11148"/>
                  </a:lnTo>
                  <a:lnTo>
                    <a:pt x="15473" y="11235"/>
                  </a:lnTo>
                  <a:close/>
                  <a:moveTo>
                    <a:pt x="16788" y="11323"/>
                  </a:moveTo>
                  <a:lnTo>
                    <a:pt x="16788" y="11366"/>
                  </a:lnTo>
                  <a:lnTo>
                    <a:pt x="16719" y="11366"/>
                  </a:lnTo>
                  <a:lnTo>
                    <a:pt x="16788" y="11323"/>
                  </a:lnTo>
                  <a:close/>
                  <a:moveTo>
                    <a:pt x="15750" y="11453"/>
                  </a:moveTo>
                  <a:lnTo>
                    <a:pt x="15819" y="11453"/>
                  </a:lnTo>
                  <a:lnTo>
                    <a:pt x="15750" y="11453"/>
                  </a:lnTo>
                  <a:lnTo>
                    <a:pt x="15750" y="11540"/>
                  </a:lnTo>
                  <a:lnTo>
                    <a:pt x="15681" y="11453"/>
                  </a:lnTo>
                  <a:lnTo>
                    <a:pt x="15612" y="11453"/>
                  </a:lnTo>
                  <a:lnTo>
                    <a:pt x="15612" y="11366"/>
                  </a:lnTo>
                  <a:lnTo>
                    <a:pt x="15542" y="11366"/>
                  </a:lnTo>
                  <a:lnTo>
                    <a:pt x="15542" y="11323"/>
                  </a:lnTo>
                  <a:lnTo>
                    <a:pt x="15612" y="11366"/>
                  </a:lnTo>
                  <a:lnTo>
                    <a:pt x="15750" y="11366"/>
                  </a:lnTo>
                  <a:lnTo>
                    <a:pt x="15750" y="11453"/>
                  </a:lnTo>
                  <a:close/>
                  <a:moveTo>
                    <a:pt x="18762" y="11366"/>
                  </a:moveTo>
                  <a:lnTo>
                    <a:pt x="18762" y="11453"/>
                  </a:lnTo>
                  <a:lnTo>
                    <a:pt x="18831" y="11540"/>
                  </a:lnTo>
                  <a:lnTo>
                    <a:pt x="18762" y="11540"/>
                  </a:lnTo>
                  <a:lnTo>
                    <a:pt x="18762" y="11453"/>
                  </a:lnTo>
                  <a:lnTo>
                    <a:pt x="18692" y="11366"/>
                  </a:lnTo>
                  <a:lnTo>
                    <a:pt x="18762" y="11366"/>
                  </a:lnTo>
                  <a:close/>
                  <a:moveTo>
                    <a:pt x="18623" y="11366"/>
                  </a:moveTo>
                  <a:lnTo>
                    <a:pt x="18623" y="11453"/>
                  </a:lnTo>
                  <a:lnTo>
                    <a:pt x="18588" y="11453"/>
                  </a:lnTo>
                  <a:lnTo>
                    <a:pt x="18588" y="11366"/>
                  </a:lnTo>
                  <a:lnTo>
                    <a:pt x="18623" y="11366"/>
                  </a:lnTo>
                  <a:close/>
                  <a:moveTo>
                    <a:pt x="15369" y="11453"/>
                  </a:moveTo>
                  <a:lnTo>
                    <a:pt x="15473" y="11453"/>
                  </a:lnTo>
                  <a:lnTo>
                    <a:pt x="15542" y="11540"/>
                  </a:lnTo>
                  <a:lnTo>
                    <a:pt x="15542" y="11627"/>
                  </a:lnTo>
                  <a:lnTo>
                    <a:pt x="15404" y="11627"/>
                  </a:lnTo>
                  <a:lnTo>
                    <a:pt x="15369" y="11540"/>
                  </a:lnTo>
                  <a:lnTo>
                    <a:pt x="15300" y="11540"/>
                  </a:lnTo>
                  <a:lnTo>
                    <a:pt x="15300" y="11453"/>
                  </a:lnTo>
                  <a:lnTo>
                    <a:pt x="15369" y="11453"/>
                  </a:lnTo>
                  <a:close/>
                  <a:moveTo>
                    <a:pt x="14400" y="11715"/>
                  </a:moveTo>
                  <a:lnTo>
                    <a:pt x="14435" y="11715"/>
                  </a:lnTo>
                  <a:lnTo>
                    <a:pt x="14435" y="11889"/>
                  </a:lnTo>
                  <a:lnTo>
                    <a:pt x="14400" y="11889"/>
                  </a:lnTo>
                  <a:lnTo>
                    <a:pt x="14400" y="11976"/>
                  </a:lnTo>
                  <a:lnTo>
                    <a:pt x="14331" y="11976"/>
                  </a:lnTo>
                  <a:lnTo>
                    <a:pt x="14331" y="12019"/>
                  </a:lnTo>
                  <a:lnTo>
                    <a:pt x="14262" y="12019"/>
                  </a:lnTo>
                  <a:lnTo>
                    <a:pt x="14192" y="12106"/>
                  </a:lnTo>
                  <a:lnTo>
                    <a:pt x="13985" y="12106"/>
                  </a:lnTo>
                  <a:lnTo>
                    <a:pt x="13985" y="12019"/>
                  </a:lnTo>
                  <a:lnTo>
                    <a:pt x="13950" y="11976"/>
                  </a:lnTo>
                  <a:lnTo>
                    <a:pt x="13985" y="11976"/>
                  </a:lnTo>
                  <a:lnTo>
                    <a:pt x="14054" y="11889"/>
                  </a:lnTo>
                  <a:lnTo>
                    <a:pt x="14054" y="11802"/>
                  </a:lnTo>
                  <a:lnTo>
                    <a:pt x="14123" y="11715"/>
                  </a:lnTo>
                  <a:lnTo>
                    <a:pt x="14123" y="11802"/>
                  </a:lnTo>
                  <a:lnTo>
                    <a:pt x="14262" y="11802"/>
                  </a:lnTo>
                  <a:lnTo>
                    <a:pt x="14262" y="11715"/>
                  </a:lnTo>
                  <a:lnTo>
                    <a:pt x="14400" y="11715"/>
                  </a:lnTo>
                  <a:close/>
                  <a:moveTo>
                    <a:pt x="16269" y="11802"/>
                  </a:moveTo>
                  <a:lnTo>
                    <a:pt x="16338" y="11889"/>
                  </a:lnTo>
                  <a:lnTo>
                    <a:pt x="16408" y="11889"/>
                  </a:lnTo>
                  <a:lnTo>
                    <a:pt x="16269" y="11889"/>
                  </a:lnTo>
                  <a:lnTo>
                    <a:pt x="16269" y="11802"/>
                  </a:lnTo>
                  <a:close/>
                  <a:moveTo>
                    <a:pt x="18623" y="11889"/>
                  </a:moveTo>
                  <a:lnTo>
                    <a:pt x="18623" y="11976"/>
                  </a:lnTo>
                  <a:lnTo>
                    <a:pt x="18588" y="11976"/>
                  </a:lnTo>
                  <a:lnTo>
                    <a:pt x="18588" y="11889"/>
                  </a:lnTo>
                  <a:lnTo>
                    <a:pt x="18623" y="11889"/>
                  </a:lnTo>
                  <a:close/>
                  <a:moveTo>
                    <a:pt x="18762" y="11976"/>
                  </a:moveTo>
                  <a:lnTo>
                    <a:pt x="18692" y="12019"/>
                  </a:lnTo>
                  <a:lnTo>
                    <a:pt x="18623" y="12019"/>
                  </a:lnTo>
                  <a:lnTo>
                    <a:pt x="18623" y="11976"/>
                  </a:lnTo>
                  <a:lnTo>
                    <a:pt x="18588" y="11976"/>
                  </a:lnTo>
                  <a:lnTo>
                    <a:pt x="18762" y="11976"/>
                  </a:lnTo>
                  <a:close/>
                  <a:moveTo>
                    <a:pt x="15023" y="12281"/>
                  </a:moveTo>
                  <a:lnTo>
                    <a:pt x="15023" y="12324"/>
                  </a:lnTo>
                  <a:lnTo>
                    <a:pt x="14954" y="12411"/>
                  </a:lnTo>
                  <a:lnTo>
                    <a:pt x="14954" y="12324"/>
                  </a:lnTo>
                  <a:lnTo>
                    <a:pt x="14919" y="12324"/>
                  </a:lnTo>
                  <a:lnTo>
                    <a:pt x="14850" y="12281"/>
                  </a:lnTo>
                  <a:lnTo>
                    <a:pt x="14850" y="12106"/>
                  </a:lnTo>
                  <a:lnTo>
                    <a:pt x="14919" y="12106"/>
                  </a:lnTo>
                  <a:lnTo>
                    <a:pt x="14919" y="12019"/>
                  </a:lnTo>
                  <a:lnTo>
                    <a:pt x="15023" y="12019"/>
                  </a:lnTo>
                  <a:lnTo>
                    <a:pt x="15023" y="11976"/>
                  </a:lnTo>
                  <a:lnTo>
                    <a:pt x="15023" y="12019"/>
                  </a:lnTo>
                  <a:lnTo>
                    <a:pt x="15092" y="12019"/>
                  </a:lnTo>
                  <a:lnTo>
                    <a:pt x="15092" y="12194"/>
                  </a:lnTo>
                  <a:lnTo>
                    <a:pt x="15023" y="12281"/>
                  </a:lnTo>
                  <a:close/>
                  <a:moveTo>
                    <a:pt x="18588" y="12281"/>
                  </a:moveTo>
                  <a:lnTo>
                    <a:pt x="18623" y="12281"/>
                  </a:lnTo>
                  <a:lnTo>
                    <a:pt x="18623" y="12324"/>
                  </a:lnTo>
                  <a:lnTo>
                    <a:pt x="18588" y="12281"/>
                  </a:lnTo>
                  <a:lnTo>
                    <a:pt x="18519" y="12281"/>
                  </a:lnTo>
                  <a:lnTo>
                    <a:pt x="18588" y="12194"/>
                  </a:lnTo>
                  <a:lnTo>
                    <a:pt x="18588" y="12281"/>
                  </a:lnTo>
                  <a:close/>
                  <a:moveTo>
                    <a:pt x="11735" y="12281"/>
                  </a:moveTo>
                  <a:lnTo>
                    <a:pt x="11700" y="12281"/>
                  </a:lnTo>
                  <a:lnTo>
                    <a:pt x="11735" y="12281"/>
                  </a:lnTo>
                  <a:close/>
                  <a:moveTo>
                    <a:pt x="18692" y="12411"/>
                  </a:moveTo>
                  <a:lnTo>
                    <a:pt x="18623" y="12411"/>
                  </a:lnTo>
                  <a:lnTo>
                    <a:pt x="18692" y="12411"/>
                  </a:lnTo>
                  <a:lnTo>
                    <a:pt x="18623" y="12498"/>
                  </a:lnTo>
                  <a:lnTo>
                    <a:pt x="18588" y="12498"/>
                  </a:lnTo>
                  <a:lnTo>
                    <a:pt x="18588" y="12411"/>
                  </a:lnTo>
                  <a:lnTo>
                    <a:pt x="18450" y="12411"/>
                  </a:lnTo>
                  <a:lnTo>
                    <a:pt x="18519" y="12324"/>
                  </a:lnTo>
                  <a:lnTo>
                    <a:pt x="18623" y="12324"/>
                  </a:lnTo>
                  <a:lnTo>
                    <a:pt x="18692" y="12411"/>
                  </a:lnTo>
                  <a:close/>
                  <a:moveTo>
                    <a:pt x="15369" y="12760"/>
                  </a:moveTo>
                  <a:lnTo>
                    <a:pt x="15369" y="12847"/>
                  </a:lnTo>
                  <a:lnTo>
                    <a:pt x="15300" y="12847"/>
                  </a:lnTo>
                  <a:lnTo>
                    <a:pt x="15300" y="12760"/>
                  </a:lnTo>
                  <a:lnTo>
                    <a:pt x="15369" y="12760"/>
                  </a:lnTo>
                  <a:close/>
                  <a:moveTo>
                    <a:pt x="17862" y="12934"/>
                  </a:moveTo>
                  <a:lnTo>
                    <a:pt x="17931" y="12977"/>
                  </a:lnTo>
                  <a:lnTo>
                    <a:pt x="17862" y="12977"/>
                  </a:lnTo>
                  <a:lnTo>
                    <a:pt x="17862" y="13065"/>
                  </a:lnTo>
                  <a:lnTo>
                    <a:pt x="17827" y="13065"/>
                  </a:lnTo>
                  <a:lnTo>
                    <a:pt x="17827" y="12934"/>
                  </a:lnTo>
                  <a:lnTo>
                    <a:pt x="17862" y="12934"/>
                  </a:lnTo>
                  <a:close/>
                  <a:moveTo>
                    <a:pt x="14954" y="13239"/>
                  </a:moveTo>
                  <a:lnTo>
                    <a:pt x="14954" y="13326"/>
                  </a:lnTo>
                  <a:lnTo>
                    <a:pt x="14919" y="13326"/>
                  </a:lnTo>
                  <a:lnTo>
                    <a:pt x="14919" y="13239"/>
                  </a:lnTo>
                  <a:lnTo>
                    <a:pt x="14954" y="13239"/>
                  </a:lnTo>
                  <a:close/>
                  <a:moveTo>
                    <a:pt x="17550" y="13631"/>
                  </a:moveTo>
                  <a:lnTo>
                    <a:pt x="17550" y="13718"/>
                  </a:lnTo>
                  <a:lnTo>
                    <a:pt x="17550" y="13631"/>
                  </a:lnTo>
                  <a:close/>
                  <a:moveTo>
                    <a:pt x="19350" y="14197"/>
                  </a:moveTo>
                  <a:lnTo>
                    <a:pt x="19350" y="14284"/>
                  </a:lnTo>
                  <a:lnTo>
                    <a:pt x="19281" y="14284"/>
                  </a:lnTo>
                  <a:lnTo>
                    <a:pt x="19281" y="14197"/>
                  </a:lnTo>
                  <a:lnTo>
                    <a:pt x="19350" y="14197"/>
                  </a:lnTo>
                  <a:close/>
                  <a:moveTo>
                    <a:pt x="19419" y="14284"/>
                  </a:moveTo>
                  <a:lnTo>
                    <a:pt x="19350" y="14284"/>
                  </a:lnTo>
                  <a:lnTo>
                    <a:pt x="19350" y="14197"/>
                  </a:lnTo>
                  <a:lnTo>
                    <a:pt x="19419" y="14197"/>
                  </a:lnTo>
                  <a:lnTo>
                    <a:pt x="19419" y="14284"/>
                  </a:lnTo>
                  <a:close/>
                  <a:moveTo>
                    <a:pt x="15023" y="14371"/>
                  </a:moveTo>
                  <a:lnTo>
                    <a:pt x="15023" y="14458"/>
                  </a:lnTo>
                  <a:lnTo>
                    <a:pt x="14954" y="14458"/>
                  </a:lnTo>
                  <a:lnTo>
                    <a:pt x="14954" y="14371"/>
                  </a:lnTo>
                  <a:lnTo>
                    <a:pt x="15023" y="14371"/>
                  </a:lnTo>
                  <a:close/>
                  <a:moveTo>
                    <a:pt x="19419" y="14458"/>
                  </a:moveTo>
                  <a:lnTo>
                    <a:pt x="19419" y="14545"/>
                  </a:lnTo>
                  <a:lnTo>
                    <a:pt x="19419" y="14458"/>
                  </a:lnTo>
                  <a:close/>
                  <a:moveTo>
                    <a:pt x="19488" y="14719"/>
                  </a:moveTo>
                  <a:lnTo>
                    <a:pt x="19488" y="14806"/>
                  </a:lnTo>
                  <a:lnTo>
                    <a:pt x="19419" y="14806"/>
                  </a:lnTo>
                  <a:lnTo>
                    <a:pt x="19488" y="14806"/>
                  </a:lnTo>
                  <a:lnTo>
                    <a:pt x="19488" y="14850"/>
                  </a:lnTo>
                  <a:lnTo>
                    <a:pt x="19488" y="14806"/>
                  </a:lnTo>
                  <a:lnTo>
                    <a:pt x="19419" y="14806"/>
                  </a:lnTo>
                  <a:lnTo>
                    <a:pt x="19419" y="14719"/>
                  </a:lnTo>
                  <a:lnTo>
                    <a:pt x="19488" y="14719"/>
                  </a:lnTo>
                  <a:close/>
                  <a:moveTo>
                    <a:pt x="14954" y="14719"/>
                  </a:moveTo>
                  <a:lnTo>
                    <a:pt x="14954" y="14806"/>
                  </a:lnTo>
                  <a:lnTo>
                    <a:pt x="14954" y="14719"/>
                  </a:lnTo>
                  <a:close/>
                  <a:moveTo>
                    <a:pt x="15023" y="14806"/>
                  </a:moveTo>
                  <a:lnTo>
                    <a:pt x="15023" y="14850"/>
                  </a:lnTo>
                  <a:lnTo>
                    <a:pt x="15023" y="14806"/>
                  </a:lnTo>
                  <a:close/>
                  <a:moveTo>
                    <a:pt x="14954" y="15285"/>
                  </a:moveTo>
                  <a:lnTo>
                    <a:pt x="14954" y="15198"/>
                  </a:lnTo>
                  <a:lnTo>
                    <a:pt x="15023" y="15198"/>
                  </a:lnTo>
                  <a:lnTo>
                    <a:pt x="15023" y="15111"/>
                  </a:lnTo>
                  <a:lnTo>
                    <a:pt x="14954" y="15198"/>
                  </a:lnTo>
                  <a:lnTo>
                    <a:pt x="14919" y="15198"/>
                  </a:lnTo>
                  <a:lnTo>
                    <a:pt x="14954" y="15198"/>
                  </a:lnTo>
                  <a:lnTo>
                    <a:pt x="14954" y="15111"/>
                  </a:lnTo>
                  <a:lnTo>
                    <a:pt x="15023" y="15024"/>
                  </a:lnTo>
                  <a:lnTo>
                    <a:pt x="15023" y="14850"/>
                  </a:lnTo>
                  <a:lnTo>
                    <a:pt x="15092" y="14850"/>
                  </a:lnTo>
                  <a:lnTo>
                    <a:pt x="15092" y="14937"/>
                  </a:lnTo>
                  <a:lnTo>
                    <a:pt x="15023" y="15024"/>
                  </a:lnTo>
                  <a:lnTo>
                    <a:pt x="15092" y="15024"/>
                  </a:lnTo>
                  <a:lnTo>
                    <a:pt x="15092" y="14850"/>
                  </a:lnTo>
                  <a:lnTo>
                    <a:pt x="15162" y="14850"/>
                  </a:lnTo>
                  <a:lnTo>
                    <a:pt x="15162" y="14937"/>
                  </a:lnTo>
                  <a:lnTo>
                    <a:pt x="15231" y="14937"/>
                  </a:lnTo>
                  <a:lnTo>
                    <a:pt x="15162" y="15024"/>
                  </a:lnTo>
                  <a:lnTo>
                    <a:pt x="15162" y="15198"/>
                  </a:lnTo>
                  <a:lnTo>
                    <a:pt x="15092" y="15198"/>
                  </a:lnTo>
                  <a:lnTo>
                    <a:pt x="15162" y="15198"/>
                  </a:lnTo>
                  <a:lnTo>
                    <a:pt x="15162" y="15024"/>
                  </a:lnTo>
                  <a:lnTo>
                    <a:pt x="15092" y="15198"/>
                  </a:lnTo>
                  <a:lnTo>
                    <a:pt x="15162" y="15111"/>
                  </a:lnTo>
                  <a:lnTo>
                    <a:pt x="15162" y="15024"/>
                  </a:lnTo>
                  <a:lnTo>
                    <a:pt x="15092" y="15024"/>
                  </a:lnTo>
                  <a:lnTo>
                    <a:pt x="15092" y="15198"/>
                  </a:lnTo>
                  <a:lnTo>
                    <a:pt x="15023" y="15198"/>
                  </a:lnTo>
                  <a:lnTo>
                    <a:pt x="14954" y="15285"/>
                  </a:lnTo>
                  <a:close/>
                  <a:moveTo>
                    <a:pt x="14919" y="15024"/>
                  </a:moveTo>
                  <a:lnTo>
                    <a:pt x="14954" y="14937"/>
                  </a:lnTo>
                  <a:lnTo>
                    <a:pt x="15023" y="14937"/>
                  </a:lnTo>
                  <a:lnTo>
                    <a:pt x="15023" y="14850"/>
                  </a:lnTo>
                  <a:lnTo>
                    <a:pt x="15023" y="15024"/>
                  </a:lnTo>
                  <a:lnTo>
                    <a:pt x="14919" y="15024"/>
                  </a:lnTo>
                  <a:close/>
                  <a:moveTo>
                    <a:pt x="15162" y="15111"/>
                  </a:moveTo>
                  <a:lnTo>
                    <a:pt x="15231" y="15024"/>
                  </a:lnTo>
                  <a:lnTo>
                    <a:pt x="15231" y="14937"/>
                  </a:lnTo>
                  <a:lnTo>
                    <a:pt x="15300" y="15024"/>
                  </a:lnTo>
                  <a:lnTo>
                    <a:pt x="15231" y="15024"/>
                  </a:lnTo>
                  <a:lnTo>
                    <a:pt x="15231" y="15111"/>
                  </a:lnTo>
                  <a:lnTo>
                    <a:pt x="15162" y="15111"/>
                  </a:lnTo>
                  <a:close/>
                  <a:moveTo>
                    <a:pt x="19419" y="14937"/>
                  </a:moveTo>
                  <a:lnTo>
                    <a:pt x="19488" y="14937"/>
                  </a:lnTo>
                  <a:lnTo>
                    <a:pt x="19488" y="15024"/>
                  </a:lnTo>
                  <a:lnTo>
                    <a:pt x="19419" y="15024"/>
                  </a:lnTo>
                  <a:lnTo>
                    <a:pt x="19419" y="14937"/>
                  </a:lnTo>
                  <a:close/>
                  <a:moveTo>
                    <a:pt x="19558" y="15024"/>
                  </a:moveTo>
                  <a:lnTo>
                    <a:pt x="19592" y="15111"/>
                  </a:lnTo>
                  <a:lnTo>
                    <a:pt x="19558" y="15111"/>
                  </a:lnTo>
                  <a:lnTo>
                    <a:pt x="19558" y="15024"/>
                  </a:lnTo>
                  <a:close/>
                  <a:moveTo>
                    <a:pt x="15162" y="15111"/>
                  </a:moveTo>
                  <a:lnTo>
                    <a:pt x="15162" y="15198"/>
                  </a:lnTo>
                  <a:lnTo>
                    <a:pt x="15162" y="15111"/>
                  </a:lnTo>
                  <a:close/>
                  <a:moveTo>
                    <a:pt x="2631" y="15590"/>
                  </a:moveTo>
                  <a:lnTo>
                    <a:pt x="2631" y="15677"/>
                  </a:lnTo>
                  <a:lnTo>
                    <a:pt x="2596" y="15765"/>
                  </a:lnTo>
                  <a:lnTo>
                    <a:pt x="2596" y="15677"/>
                  </a:lnTo>
                  <a:lnTo>
                    <a:pt x="2631" y="15677"/>
                  </a:lnTo>
                  <a:lnTo>
                    <a:pt x="2631" y="15590"/>
                  </a:lnTo>
                  <a:close/>
                  <a:moveTo>
                    <a:pt x="15162" y="15677"/>
                  </a:moveTo>
                  <a:lnTo>
                    <a:pt x="15023" y="15677"/>
                  </a:lnTo>
                  <a:lnTo>
                    <a:pt x="14954" y="15765"/>
                  </a:lnTo>
                  <a:lnTo>
                    <a:pt x="14954" y="15677"/>
                  </a:lnTo>
                  <a:lnTo>
                    <a:pt x="15162" y="15677"/>
                  </a:lnTo>
                  <a:close/>
                  <a:moveTo>
                    <a:pt x="2527" y="15765"/>
                  </a:moveTo>
                  <a:lnTo>
                    <a:pt x="2527" y="15852"/>
                  </a:lnTo>
                  <a:lnTo>
                    <a:pt x="2458" y="15852"/>
                  </a:lnTo>
                  <a:lnTo>
                    <a:pt x="2458" y="15765"/>
                  </a:lnTo>
                  <a:lnTo>
                    <a:pt x="2527" y="15765"/>
                  </a:lnTo>
                  <a:close/>
                  <a:moveTo>
                    <a:pt x="1938" y="16244"/>
                  </a:moveTo>
                  <a:lnTo>
                    <a:pt x="1938" y="16026"/>
                  </a:lnTo>
                  <a:lnTo>
                    <a:pt x="2077" y="16026"/>
                  </a:lnTo>
                  <a:lnTo>
                    <a:pt x="2077" y="16069"/>
                  </a:lnTo>
                  <a:lnTo>
                    <a:pt x="2008" y="16069"/>
                  </a:lnTo>
                  <a:lnTo>
                    <a:pt x="2077" y="16069"/>
                  </a:lnTo>
                  <a:lnTo>
                    <a:pt x="2146" y="16026"/>
                  </a:lnTo>
                  <a:lnTo>
                    <a:pt x="2146" y="16069"/>
                  </a:lnTo>
                  <a:lnTo>
                    <a:pt x="2181" y="16069"/>
                  </a:lnTo>
                  <a:lnTo>
                    <a:pt x="2181" y="16156"/>
                  </a:lnTo>
                  <a:lnTo>
                    <a:pt x="2146" y="16156"/>
                  </a:lnTo>
                  <a:lnTo>
                    <a:pt x="2077" y="16244"/>
                  </a:lnTo>
                  <a:lnTo>
                    <a:pt x="2146" y="16244"/>
                  </a:lnTo>
                  <a:lnTo>
                    <a:pt x="2181" y="16156"/>
                  </a:lnTo>
                  <a:lnTo>
                    <a:pt x="2181" y="16069"/>
                  </a:lnTo>
                  <a:lnTo>
                    <a:pt x="2250" y="16069"/>
                  </a:lnTo>
                  <a:lnTo>
                    <a:pt x="2250" y="16026"/>
                  </a:lnTo>
                  <a:lnTo>
                    <a:pt x="2250" y="16156"/>
                  </a:lnTo>
                  <a:lnTo>
                    <a:pt x="2181" y="16244"/>
                  </a:lnTo>
                  <a:lnTo>
                    <a:pt x="2181" y="16418"/>
                  </a:lnTo>
                  <a:lnTo>
                    <a:pt x="2146" y="16418"/>
                  </a:lnTo>
                  <a:lnTo>
                    <a:pt x="2146" y="16505"/>
                  </a:lnTo>
                  <a:lnTo>
                    <a:pt x="2181" y="16505"/>
                  </a:lnTo>
                  <a:lnTo>
                    <a:pt x="2077" y="16505"/>
                  </a:lnTo>
                  <a:lnTo>
                    <a:pt x="2077" y="16418"/>
                  </a:lnTo>
                  <a:lnTo>
                    <a:pt x="2008" y="16418"/>
                  </a:lnTo>
                  <a:lnTo>
                    <a:pt x="2146" y="16418"/>
                  </a:lnTo>
                  <a:lnTo>
                    <a:pt x="2077" y="16331"/>
                  </a:lnTo>
                  <a:lnTo>
                    <a:pt x="1938" y="16331"/>
                  </a:lnTo>
                  <a:lnTo>
                    <a:pt x="1938" y="16244"/>
                  </a:lnTo>
                  <a:lnTo>
                    <a:pt x="2008" y="16244"/>
                  </a:lnTo>
                  <a:lnTo>
                    <a:pt x="1938" y="16244"/>
                  </a:lnTo>
                  <a:close/>
                  <a:moveTo>
                    <a:pt x="2596" y="16069"/>
                  </a:moveTo>
                  <a:lnTo>
                    <a:pt x="2631" y="16069"/>
                  </a:lnTo>
                  <a:lnTo>
                    <a:pt x="2596" y="16156"/>
                  </a:lnTo>
                  <a:lnTo>
                    <a:pt x="2596" y="16069"/>
                  </a:lnTo>
                  <a:lnTo>
                    <a:pt x="2596" y="16156"/>
                  </a:lnTo>
                  <a:lnTo>
                    <a:pt x="2596" y="16069"/>
                  </a:lnTo>
                  <a:lnTo>
                    <a:pt x="2527" y="16069"/>
                  </a:lnTo>
                  <a:lnTo>
                    <a:pt x="2527" y="16156"/>
                  </a:lnTo>
                  <a:lnTo>
                    <a:pt x="2527" y="16069"/>
                  </a:lnTo>
                  <a:lnTo>
                    <a:pt x="2596" y="16069"/>
                  </a:lnTo>
                  <a:lnTo>
                    <a:pt x="2596" y="16026"/>
                  </a:lnTo>
                  <a:lnTo>
                    <a:pt x="2596" y="16069"/>
                  </a:lnTo>
                  <a:close/>
                  <a:moveTo>
                    <a:pt x="2631" y="16156"/>
                  </a:moveTo>
                  <a:lnTo>
                    <a:pt x="2631" y="16244"/>
                  </a:lnTo>
                  <a:lnTo>
                    <a:pt x="2596" y="16244"/>
                  </a:lnTo>
                  <a:lnTo>
                    <a:pt x="2631" y="16156"/>
                  </a:lnTo>
                  <a:close/>
                  <a:moveTo>
                    <a:pt x="2977" y="16244"/>
                  </a:moveTo>
                  <a:lnTo>
                    <a:pt x="2908" y="16244"/>
                  </a:lnTo>
                  <a:lnTo>
                    <a:pt x="2908" y="16418"/>
                  </a:lnTo>
                  <a:lnTo>
                    <a:pt x="2908" y="16244"/>
                  </a:lnTo>
                  <a:lnTo>
                    <a:pt x="2977" y="16244"/>
                  </a:lnTo>
                  <a:close/>
                  <a:moveTo>
                    <a:pt x="2596" y="16244"/>
                  </a:moveTo>
                  <a:lnTo>
                    <a:pt x="2631" y="16244"/>
                  </a:lnTo>
                  <a:lnTo>
                    <a:pt x="2631" y="16331"/>
                  </a:lnTo>
                  <a:lnTo>
                    <a:pt x="2700" y="16331"/>
                  </a:lnTo>
                  <a:lnTo>
                    <a:pt x="2700" y="16418"/>
                  </a:lnTo>
                  <a:lnTo>
                    <a:pt x="2769" y="16505"/>
                  </a:lnTo>
                  <a:lnTo>
                    <a:pt x="2700" y="16505"/>
                  </a:lnTo>
                  <a:lnTo>
                    <a:pt x="2631" y="16418"/>
                  </a:lnTo>
                  <a:lnTo>
                    <a:pt x="2596" y="16418"/>
                  </a:lnTo>
                  <a:lnTo>
                    <a:pt x="2596" y="16244"/>
                  </a:lnTo>
                  <a:close/>
                  <a:moveTo>
                    <a:pt x="2977" y="16331"/>
                  </a:moveTo>
                  <a:lnTo>
                    <a:pt x="2977" y="16418"/>
                  </a:lnTo>
                  <a:lnTo>
                    <a:pt x="2908" y="16418"/>
                  </a:lnTo>
                  <a:lnTo>
                    <a:pt x="2908" y="16331"/>
                  </a:lnTo>
                  <a:lnTo>
                    <a:pt x="2977" y="16331"/>
                  </a:lnTo>
                  <a:close/>
                  <a:moveTo>
                    <a:pt x="14954" y="16418"/>
                  </a:moveTo>
                  <a:lnTo>
                    <a:pt x="14919" y="16418"/>
                  </a:lnTo>
                  <a:lnTo>
                    <a:pt x="14954" y="16418"/>
                  </a:lnTo>
                  <a:close/>
                  <a:moveTo>
                    <a:pt x="2908" y="16418"/>
                  </a:moveTo>
                  <a:lnTo>
                    <a:pt x="2908" y="16505"/>
                  </a:lnTo>
                  <a:lnTo>
                    <a:pt x="2838" y="16505"/>
                  </a:lnTo>
                  <a:lnTo>
                    <a:pt x="2838" y="16418"/>
                  </a:lnTo>
                  <a:lnTo>
                    <a:pt x="2908" y="16418"/>
                  </a:lnTo>
                  <a:close/>
                  <a:moveTo>
                    <a:pt x="14642" y="16505"/>
                  </a:moveTo>
                  <a:lnTo>
                    <a:pt x="14712" y="16505"/>
                  </a:lnTo>
                  <a:lnTo>
                    <a:pt x="14712" y="16592"/>
                  </a:lnTo>
                  <a:lnTo>
                    <a:pt x="14781" y="16679"/>
                  </a:lnTo>
                  <a:lnTo>
                    <a:pt x="14781" y="16723"/>
                  </a:lnTo>
                  <a:lnTo>
                    <a:pt x="14781" y="16679"/>
                  </a:lnTo>
                  <a:lnTo>
                    <a:pt x="14573" y="16679"/>
                  </a:lnTo>
                  <a:lnTo>
                    <a:pt x="14504" y="16592"/>
                  </a:lnTo>
                  <a:lnTo>
                    <a:pt x="14435" y="16592"/>
                  </a:lnTo>
                  <a:lnTo>
                    <a:pt x="14435" y="16505"/>
                  </a:lnTo>
                  <a:lnTo>
                    <a:pt x="14573" y="16505"/>
                  </a:lnTo>
                  <a:lnTo>
                    <a:pt x="14573" y="16418"/>
                  </a:lnTo>
                  <a:lnTo>
                    <a:pt x="14573" y="16505"/>
                  </a:lnTo>
                  <a:lnTo>
                    <a:pt x="14642" y="16505"/>
                  </a:lnTo>
                  <a:close/>
                  <a:moveTo>
                    <a:pt x="2838" y="16505"/>
                  </a:moveTo>
                  <a:lnTo>
                    <a:pt x="2838" y="16592"/>
                  </a:lnTo>
                  <a:lnTo>
                    <a:pt x="2838" y="16505"/>
                  </a:lnTo>
                  <a:lnTo>
                    <a:pt x="2769" y="16505"/>
                  </a:lnTo>
                  <a:lnTo>
                    <a:pt x="2838" y="16505"/>
                  </a:lnTo>
                  <a:close/>
                  <a:moveTo>
                    <a:pt x="2908" y="16679"/>
                  </a:moveTo>
                  <a:lnTo>
                    <a:pt x="2977" y="16723"/>
                  </a:lnTo>
                  <a:lnTo>
                    <a:pt x="2977" y="16810"/>
                  </a:lnTo>
                  <a:lnTo>
                    <a:pt x="2908" y="16723"/>
                  </a:lnTo>
                  <a:lnTo>
                    <a:pt x="2838" y="16679"/>
                  </a:lnTo>
                  <a:lnTo>
                    <a:pt x="2908" y="16679"/>
                  </a:lnTo>
                  <a:close/>
                  <a:moveTo>
                    <a:pt x="3150" y="16679"/>
                  </a:moveTo>
                  <a:lnTo>
                    <a:pt x="3115" y="16679"/>
                  </a:lnTo>
                  <a:lnTo>
                    <a:pt x="3115" y="16723"/>
                  </a:lnTo>
                  <a:lnTo>
                    <a:pt x="3115" y="16679"/>
                  </a:lnTo>
                  <a:lnTo>
                    <a:pt x="3150" y="16679"/>
                  </a:lnTo>
                  <a:close/>
                  <a:moveTo>
                    <a:pt x="3115" y="16679"/>
                  </a:moveTo>
                  <a:lnTo>
                    <a:pt x="3115" y="16810"/>
                  </a:lnTo>
                  <a:lnTo>
                    <a:pt x="3046" y="16810"/>
                  </a:lnTo>
                  <a:lnTo>
                    <a:pt x="3115" y="16723"/>
                  </a:lnTo>
                  <a:lnTo>
                    <a:pt x="3115" y="16679"/>
                  </a:lnTo>
                  <a:close/>
                  <a:moveTo>
                    <a:pt x="2319" y="16679"/>
                  </a:moveTo>
                  <a:lnTo>
                    <a:pt x="2319" y="16723"/>
                  </a:lnTo>
                  <a:lnTo>
                    <a:pt x="2250" y="16679"/>
                  </a:lnTo>
                  <a:lnTo>
                    <a:pt x="2319" y="16679"/>
                  </a:lnTo>
                  <a:close/>
                  <a:moveTo>
                    <a:pt x="3046" y="16723"/>
                  </a:moveTo>
                  <a:lnTo>
                    <a:pt x="3046" y="16810"/>
                  </a:lnTo>
                  <a:lnTo>
                    <a:pt x="2977" y="16810"/>
                  </a:lnTo>
                  <a:lnTo>
                    <a:pt x="2977" y="16723"/>
                  </a:lnTo>
                  <a:lnTo>
                    <a:pt x="3046" y="16723"/>
                  </a:lnTo>
                  <a:close/>
                  <a:moveTo>
                    <a:pt x="3046" y="16810"/>
                  </a:moveTo>
                  <a:lnTo>
                    <a:pt x="3046" y="16897"/>
                  </a:lnTo>
                  <a:lnTo>
                    <a:pt x="2977" y="16810"/>
                  </a:lnTo>
                  <a:lnTo>
                    <a:pt x="3046" y="16810"/>
                  </a:lnTo>
                  <a:close/>
                  <a:moveTo>
                    <a:pt x="3288" y="16984"/>
                  </a:moveTo>
                  <a:lnTo>
                    <a:pt x="3219" y="16984"/>
                  </a:lnTo>
                  <a:lnTo>
                    <a:pt x="3219" y="17071"/>
                  </a:lnTo>
                  <a:lnTo>
                    <a:pt x="3219" y="16897"/>
                  </a:lnTo>
                  <a:lnTo>
                    <a:pt x="3288" y="16897"/>
                  </a:lnTo>
                  <a:lnTo>
                    <a:pt x="3288" y="16810"/>
                  </a:lnTo>
                  <a:lnTo>
                    <a:pt x="3358" y="16810"/>
                  </a:lnTo>
                  <a:lnTo>
                    <a:pt x="3358" y="16897"/>
                  </a:lnTo>
                  <a:lnTo>
                    <a:pt x="3288" y="16897"/>
                  </a:lnTo>
                  <a:lnTo>
                    <a:pt x="3288" y="16984"/>
                  </a:lnTo>
                  <a:close/>
                  <a:moveTo>
                    <a:pt x="3150" y="16810"/>
                  </a:moveTo>
                  <a:lnTo>
                    <a:pt x="3150" y="16897"/>
                  </a:lnTo>
                  <a:lnTo>
                    <a:pt x="3115" y="16897"/>
                  </a:lnTo>
                  <a:lnTo>
                    <a:pt x="3150" y="16897"/>
                  </a:lnTo>
                  <a:lnTo>
                    <a:pt x="3150" y="16810"/>
                  </a:lnTo>
                  <a:close/>
                  <a:moveTo>
                    <a:pt x="2458" y="16984"/>
                  </a:moveTo>
                  <a:lnTo>
                    <a:pt x="2458" y="17071"/>
                  </a:lnTo>
                  <a:lnTo>
                    <a:pt x="2388" y="16984"/>
                  </a:lnTo>
                  <a:lnTo>
                    <a:pt x="2458" y="16984"/>
                  </a:lnTo>
                  <a:close/>
                  <a:moveTo>
                    <a:pt x="15092" y="16984"/>
                  </a:moveTo>
                  <a:lnTo>
                    <a:pt x="15092" y="17071"/>
                  </a:lnTo>
                  <a:lnTo>
                    <a:pt x="15023" y="17071"/>
                  </a:lnTo>
                  <a:lnTo>
                    <a:pt x="15023" y="16984"/>
                  </a:lnTo>
                  <a:lnTo>
                    <a:pt x="15092" y="16984"/>
                  </a:lnTo>
                  <a:close/>
                  <a:moveTo>
                    <a:pt x="3150" y="17158"/>
                  </a:moveTo>
                  <a:lnTo>
                    <a:pt x="3150" y="17245"/>
                  </a:lnTo>
                  <a:lnTo>
                    <a:pt x="3219" y="17245"/>
                  </a:lnTo>
                  <a:lnTo>
                    <a:pt x="3219" y="17289"/>
                  </a:lnTo>
                  <a:lnTo>
                    <a:pt x="3150" y="17289"/>
                  </a:lnTo>
                  <a:lnTo>
                    <a:pt x="3150" y="17158"/>
                  </a:lnTo>
                  <a:close/>
                  <a:moveTo>
                    <a:pt x="20562" y="19031"/>
                  </a:moveTo>
                  <a:lnTo>
                    <a:pt x="20319" y="19031"/>
                  </a:lnTo>
                  <a:lnTo>
                    <a:pt x="20319" y="18944"/>
                  </a:lnTo>
                  <a:lnTo>
                    <a:pt x="20250" y="19031"/>
                  </a:lnTo>
                  <a:lnTo>
                    <a:pt x="20008" y="19031"/>
                  </a:lnTo>
                  <a:lnTo>
                    <a:pt x="20008" y="18856"/>
                  </a:lnTo>
                  <a:lnTo>
                    <a:pt x="20077" y="18769"/>
                  </a:lnTo>
                  <a:lnTo>
                    <a:pt x="20112" y="18682"/>
                  </a:lnTo>
                  <a:lnTo>
                    <a:pt x="20181" y="18595"/>
                  </a:lnTo>
                  <a:lnTo>
                    <a:pt x="20181" y="18682"/>
                  </a:lnTo>
                  <a:lnTo>
                    <a:pt x="20181" y="18595"/>
                  </a:lnTo>
                  <a:lnTo>
                    <a:pt x="20008" y="18595"/>
                  </a:lnTo>
                  <a:lnTo>
                    <a:pt x="20077" y="18552"/>
                  </a:lnTo>
                  <a:lnTo>
                    <a:pt x="20112" y="18552"/>
                  </a:lnTo>
                  <a:lnTo>
                    <a:pt x="20077" y="18552"/>
                  </a:lnTo>
                  <a:lnTo>
                    <a:pt x="20112" y="18595"/>
                  </a:lnTo>
                  <a:lnTo>
                    <a:pt x="20112" y="18552"/>
                  </a:lnTo>
                  <a:lnTo>
                    <a:pt x="20181" y="18465"/>
                  </a:lnTo>
                  <a:lnTo>
                    <a:pt x="20181" y="18377"/>
                  </a:lnTo>
                  <a:lnTo>
                    <a:pt x="20250" y="18290"/>
                  </a:lnTo>
                  <a:lnTo>
                    <a:pt x="20250" y="18377"/>
                  </a:lnTo>
                  <a:lnTo>
                    <a:pt x="20319" y="18377"/>
                  </a:lnTo>
                  <a:lnTo>
                    <a:pt x="20319" y="18465"/>
                  </a:lnTo>
                  <a:lnTo>
                    <a:pt x="20319" y="18377"/>
                  </a:lnTo>
                  <a:lnTo>
                    <a:pt x="20250" y="18377"/>
                  </a:lnTo>
                  <a:lnTo>
                    <a:pt x="20319" y="18377"/>
                  </a:lnTo>
                  <a:lnTo>
                    <a:pt x="20319" y="18290"/>
                  </a:lnTo>
                  <a:lnTo>
                    <a:pt x="20250" y="18290"/>
                  </a:lnTo>
                  <a:lnTo>
                    <a:pt x="20250" y="18203"/>
                  </a:lnTo>
                  <a:lnTo>
                    <a:pt x="20319" y="18116"/>
                  </a:lnTo>
                  <a:lnTo>
                    <a:pt x="20388" y="18203"/>
                  </a:lnTo>
                  <a:lnTo>
                    <a:pt x="20319" y="18116"/>
                  </a:lnTo>
                  <a:lnTo>
                    <a:pt x="20319" y="18029"/>
                  </a:lnTo>
                  <a:lnTo>
                    <a:pt x="20388" y="18029"/>
                  </a:lnTo>
                  <a:lnTo>
                    <a:pt x="20388" y="17898"/>
                  </a:lnTo>
                  <a:lnTo>
                    <a:pt x="20458" y="17811"/>
                  </a:lnTo>
                  <a:lnTo>
                    <a:pt x="20458" y="17637"/>
                  </a:lnTo>
                  <a:lnTo>
                    <a:pt x="20527" y="17637"/>
                  </a:lnTo>
                  <a:lnTo>
                    <a:pt x="20458" y="17637"/>
                  </a:lnTo>
                  <a:lnTo>
                    <a:pt x="20527" y="17637"/>
                  </a:lnTo>
                  <a:lnTo>
                    <a:pt x="20527" y="17550"/>
                  </a:lnTo>
                  <a:lnTo>
                    <a:pt x="20562" y="17550"/>
                  </a:lnTo>
                  <a:lnTo>
                    <a:pt x="20562" y="17376"/>
                  </a:lnTo>
                  <a:lnTo>
                    <a:pt x="20631" y="17289"/>
                  </a:lnTo>
                  <a:lnTo>
                    <a:pt x="20700" y="17289"/>
                  </a:lnTo>
                  <a:lnTo>
                    <a:pt x="20700" y="17245"/>
                  </a:lnTo>
                  <a:lnTo>
                    <a:pt x="20977" y="17245"/>
                  </a:lnTo>
                  <a:lnTo>
                    <a:pt x="20977" y="17289"/>
                  </a:lnTo>
                  <a:lnTo>
                    <a:pt x="20769" y="17289"/>
                  </a:lnTo>
                  <a:lnTo>
                    <a:pt x="20769" y="17376"/>
                  </a:lnTo>
                  <a:lnTo>
                    <a:pt x="20908" y="17376"/>
                  </a:lnTo>
                  <a:lnTo>
                    <a:pt x="20908" y="17463"/>
                  </a:lnTo>
                  <a:lnTo>
                    <a:pt x="20838" y="17463"/>
                  </a:lnTo>
                  <a:lnTo>
                    <a:pt x="20769" y="17550"/>
                  </a:lnTo>
                  <a:lnTo>
                    <a:pt x="20769" y="17637"/>
                  </a:lnTo>
                  <a:lnTo>
                    <a:pt x="20769" y="17550"/>
                  </a:lnTo>
                  <a:lnTo>
                    <a:pt x="20769" y="17724"/>
                  </a:lnTo>
                  <a:lnTo>
                    <a:pt x="20700" y="17724"/>
                  </a:lnTo>
                  <a:lnTo>
                    <a:pt x="20700" y="17898"/>
                  </a:lnTo>
                  <a:lnTo>
                    <a:pt x="20631" y="17898"/>
                  </a:lnTo>
                  <a:lnTo>
                    <a:pt x="20631" y="18029"/>
                  </a:lnTo>
                  <a:lnTo>
                    <a:pt x="20562" y="18029"/>
                  </a:lnTo>
                  <a:lnTo>
                    <a:pt x="20631" y="18029"/>
                  </a:lnTo>
                  <a:lnTo>
                    <a:pt x="20562" y="18116"/>
                  </a:lnTo>
                  <a:lnTo>
                    <a:pt x="20631" y="18116"/>
                  </a:lnTo>
                  <a:lnTo>
                    <a:pt x="20631" y="18029"/>
                  </a:lnTo>
                  <a:lnTo>
                    <a:pt x="20700" y="17942"/>
                  </a:lnTo>
                  <a:lnTo>
                    <a:pt x="20769" y="17898"/>
                  </a:lnTo>
                  <a:lnTo>
                    <a:pt x="20769" y="17942"/>
                  </a:lnTo>
                  <a:lnTo>
                    <a:pt x="20908" y="17942"/>
                  </a:lnTo>
                  <a:lnTo>
                    <a:pt x="20908" y="18029"/>
                  </a:lnTo>
                  <a:lnTo>
                    <a:pt x="20838" y="18029"/>
                  </a:lnTo>
                  <a:lnTo>
                    <a:pt x="20769" y="18116"/>
                  </a:lnTo>
                  <a:lnTo>
                    <a:pt x="20838" y="18029"/>
                  </a:lnTo>
                  <a:lnTo>
                    <a:pt x="20838" y="18116"/>
                  </a:lnTo>
                  <a:lnTo>
                    <a:pt x="20769" y="18116"/>
                  </a:lnTo>
                  <a:lnTo>
                    <a:pt x="20769" y="18203"/>
                  </a:lnTo>
                  <a:lnTo>
                    <a:pt x="20838" y="18203"/>
                  </a:lnTo>
                  <a:lnTo>
                    <a:pt x="20838" y="18116"/>
                  </a:lnTo>
                  <a:lnTo>
                    <a:pt x="20908" y="18203"/>
                  </a:lnTo>
                  <a:lnTo>
                    <a:pt x="20977" y="18203"/>
                  </a:lnTo>
                  <a:lnTo>
                    <a:pt x="20977" y="18116"/>
                  </a:lnTo>
                  <a:lnTo>
                    <a:pt x="20977" y="18203"/>
                  </a:lnTo>
                  <a:lnTo>
                    <a:pt x="20977" y="18116"/>
                  </a:lnTo>
                  <a:lnTo>
                    <a:pt x="21046" y="18116"/>
                  </a:lnTo>
                  <a:lnTo>
                    <a:pt x="21046" y="18203"/>
                  </a:lnTo>
                  <a:lnTo>
                    <a:pt x="20977" y="18290"/>
                  </a:lnTo>
                  <a:lnTo>
                    <a:pt x="20977" y="18377"/>
                  </a:lnTo>
                  <a:lnTo>
                    <a:pt x="20977" y="18290"/>
                  </a:lnTo>
                  <a:lnTo>
                    <a:pt x="21046" y="18290"/>
                  </a:lnTo>
                  <a:lnTo>
                    <a:pt x="21046" y="18203"/>
                  </a:lnTo>
                  <a:lnTo>
                    <a:pt x="21046" y="18290"/>
                  </a:lnTo>
                  <a:lnTo>
                    <a:pt x="21081" y="18290"/>
                  </a:lnTo>
                  <a:lnTo>
                    <a:pt x="21150" y="18203"/>
                  </a:lnTo>
                  <a:lnTo>
                    <a:pt x="21150" y="18116"/>
                  </a:lnTo>
                  <a:lnTo>
                    <a:pt x="21150" y="18290"/>
                  </a:lnTo>
                  <a:lnTo>
                    <a:pt x="21219" y="18203"/>
                  </a:lnTo>
                  <a:lnTo>
                    <a:pt x="21358" y="18203"/>
                  </a:lnTo>
                  <a:lnTo>
                    <a:pt x="21427" y="18290"/>
                  </a:lnTo>
                  <a:lnTo>
                    <a:pt x="21427" y="18377"/>
                  </a:lnTo>
                  <a:lnTo>
                    <a:pt x="21358" y="18377"/>
                  </a:lnTo>
                  <a:lnTo>
                    <a:pt x="21358" y="18465"/>
                  </a:lnTo>
                  <a:lnTo>
                    <a:pt x="21288" y="18465"/>
                  </a:lnTo>
                  <a:lnTo>
                    <a:pt x="21358" y="18465"/>
                  </a:lnTo>
                  <a:lnTo>
                    <a:pt x="21358" y="18552"/>
                  </a:lnTo>
                  <a:lnTo>
                    <a:pt x="21288" y="18552"/>
                  </a:lnTo>
                  <a:lnTo>
                    <a:pt x="21358" y="18552"/>
                  </a:lnTo>
                  <a:lnTo>
                    <a:pt x="21288" y="18552"/>
                  </a:lnTo>
                  <a:lnTo>
                    <a:pt x="21358" y="18552"/>
                  </a:lnTo>
                  <a:lnTo>
                    <a:pt x="21288" y="18595"/>
                  </a:lnTo>
                  <a:lnTo>
                    <a:pt x="21427" y="18595"/>
                  </a:lnTo>
                  <a:lnTo>
                    <a:pt x="21427" y="18552"/>
                  </a:lnTo>
                  <a:lnTo>
                    <a:pt x="21496" y="18552"/>
                  </a:lnTo>
                  <a:lnTo>
                    <a:pt x="21496" y="18595"/>
                  </a:lnTo>
                  <a:lnTo>
                    <a:pt x="21496" y="18552"/>
                  </a:lnTo>
                  <a:lnTo>
                    <a:pt x="21531" y="18552"/>
                  </a:lnTo>
                  <a:lnTo>
                    <a:pt x="21531" y="18682"/>
                  </a:lnTo>
                  <a:lnTo>
                    <a:pt x="21427" y="18682"/>
                  </a:lnTo>
                  <a:lnTo>
                    <a:pt x="21358" y="18769"/>
                  </a:lnTo>
                  <a:lnTo>
                    <a:pt x="21288" y="18769"/>
                  </a:lnTo>
                  <a:lnTo>
                    <a:pt x="21358" y="18769"/>
                  </a:lnTo>
                  <a:lnTo>
                    <a:pt x="21358" y="18856"/>
                  </a:lnTo>
                  <a:lnTo>
                    <a:pt x="21288" y="18856"/>
                  </a:lnTo>
                  <a:lnTo>
                    <a:pt x="21427" y="18856"/>
                  </a:lnTo>
                  <a:lnTo>
                    <a:pt x="21358" y="18944"/>
                  </a:lnTo>
                  <a:lnTo>
                    <a:pt x="21358" y="19031"/>
                  </a:lnTo>
                  <a:lnTo>
                    <a:pt x="21427" y="19031"/>
                  </a:lnTo>
                  <a:lnTo>
                    <a:pt x="21427" y="18944"/>
                  </a:lnTo>
                  <a:lnTo>
                    <a:pt x="21496" y="18856"/>
                  </a:lnTo>
                  <a:lnTo>
                    <a:pt x="21496" y="18769"/>
                  </a:lnTo>
                  <a:lnTo>
                    <a:pt x="21496" y="18856"/>
                  </a:lnTo>
                  <a:lnTo>
                    <a:pt x="21531" y="18769"/>
                  </a:lnTo>
                  <a:lnTo>
                    <a:pt x="21600" y="18769"/>
                  </a:lnTo>
                  <a:lnTo>
                    <a:pt x="21531" y="18769"/>
                  </a:lnTo>
                  <a:lnTo>
                    <a:pt x="21531" y="18944"/>
                  </a:lnTo>
                  <a:lnTo>
                    <a:pt x="21496" y="19031"/>
                  </a:lnTo>
                  <a:lnTo>
                    <a:pt x="21496" y="19118"/>
                  </a:lnTo>
                  <a:lnTo>
                    <a:pt x="21531" y="19118"/>
                  </a:lnTo>
                  <a:lnTo>
                    <a:pt x="21531" y="19031"/>
                  </a:lnTo>
                  <a:lnTo>
                    <a:pt x="21600" y="18944"/>
                  </a:lnTo>
                  <a:lnTo>
                    <a:pt x="21600" y="19161"/>
                  </a:lnTo>
                  <a:lnTo>
                    <a:pt x="21531" y="19161"/>
                  </a:lnTo>
                  <a:lnTo>
                    <a:pt x="21531" y="19423"/>
                  </a:lnTo>
                  <a:lnTo>
                    <a:pt x="21358" y="19423"/>
                  </a:lnTo>
                  <a:lnTo>
                    <a:pt x="21358" y="19335"/>
                  </a:lnTo>
                  <a:lnTo>
                    <a:pt x="21427" y="19335"/>
                  </a:lnTo>
                  <a:lnTo>
                    <a:pt x="21358" y="19248"/>
                  </a:lnTo>
                  <a:lnTo>
                    <a:pt x="21427" y="19248"/>
                  </a:lnTo>
                  <a:lnTo>
                    <a:pt x="21427" y="19161"/>
                  </a:lnTo>
                  <a:lnTo>
                    <a:pt x="21288" y="19335"/>
                  </a:lnTo>
                  <a:lnTo>
                    <a:pt x="21219" y="19335"/>
                  </a:lnTo>
                  <a:lnTo>
                    <a:pt x="21219" y="19248"/>
                  </a:lnTo>
                  <a:lnTo>
                    <a:pt x="21288" y="19248"/>
                  </a:lnTo>
                  <a:lnTo>
                    <a:pt x="21288" y="19161"/>
                  </a:lnTo>
                  <a:lnTo>
                    <a:pt x="21358" y="19118"/>
                  </a:lnTo>
                  <a:lnTo>
                    <a:pt x="21288" y="19118"/>
                  </a:lnTo>
                  <a:lnTo>
                    <a:pt x="21288" y="19031"/>
                  </a:lnTo>
                  <a:lnTo>
                    <a:pt x="21358" y="19031"/>
                  </a:lnTo>
                  <a:lnTo>
                    <a:pt x="21288" y="19031"/>
                  </a:lnTo>
                  <a:lnTo>
                    <a:pt x="21288" y="18944"/>
                  </a:lnTo>
                  <a:lnTo>
                    <a:pt x="21219" y="18944"/>
                  </a:lnTo>
                  <a:lnTo>
                    <a:pt x="21219" y="19031"/>
                  </a:lnTo>
                  <a:lnTo>
                    <a:pt x="21150" y="19031"/>
                  </a:lnTo>
                  <a:lnTo>
                    <a:pt x="21150" y="19118"/>
                  </a:lnTo>
                  <a:lnTo>
                    <a:pt x="21219" y="19031"/>
                  </a:lnTo>
                  <a:lnTo>
                    <a:pt x="21150" y="19031"/>
                  </a:lnTo>
                  <a:lnTo>
                    <a:pt x="21150" y="19118"/>
                  </a:lnTo>
                  <a:lnTo>
                    <a:pt x="21081" y="19118"/>
                  </a:lnTo>
                  <a:lnTo>
                    <a:pt x="21046" y="19161"/>
                  </a:lnTo>
                  <a:lnTo>
                    <a:pt x="21046" y="19248"/>
                  </a:lnTo>
                  <a:lnTo>
                    <a:pt x="20977" y="19335"/>
                  </a:lnTo>
                  <a:lnTo>
                    <a:pt x="20838" y="19335"/>
                  </a:lnTo>
                  <a:lnTo>
                    <a:pt x="20838" y="19248"/>
                  </a:lnTo>
                  <a:lnTo>
                    <a:pt x="20908" y="19248"/>
                  </a:lnTo>
                  <a:lnTo>
                    <a:pt x="20977" y="19161"/>
                  </a:lnTo>
                  <a:lnTo>
                    <a:pt x="20977" y="19118"/>
                  </a:lnTo>
                  <a:lnTo>
                    <a:pt x="21046" y="19118"/>
                  </a:lnTo>
                  <a:lnTo>
                    <a:pt x="21081" y="19031"/>
                  </a:lnTo>
                  <a:lnTo>
                    <a:pt x="21046" y="19031"/>
                  </a:lnTo>
                  <a:lnTo>
                    <a:pt x="21046" y="18944"/>
                  </a:lnTo>
                  <a:lnTo>
                    <a:pt x="21081" y="18944"/>
                  </a:lnTo>
                  <a:lnTo>
                    <a:pt x="21046" y="18944"/>
                  </a:lnTo>
                  <a:lnTo>
                    <a:pt x="21046" y="19031"/>
                  </a:lnTo>
                  <a:lnTo>
                    <a:pt x="20977" y="19031"/>
                  </a:lnTo>
                  <a:lnTo>
                    <a:pt x="20977" y="18944"/>
                  </a:lnTo>
                  <a:lnTo>
                    <a:pt x="20977" y="19118"/>
                  </a:lnTo>
                  <a:lnTo>
                    <a:pt x="20838" y="19118"/>
                  </a:lnTo>
                  <a:lnTo>
                    <a:pt x="20838" y="19031"/>
                  </a:lnTo>
                  <a:lnTo>
                    <a:pt x="20838" y="19118"/>
                  </a:lnTo>
                  <a:lnTo>
                    <a:pt x="20769" y="19118"/>
                  </a:lnTo>
                  <a:lnTo>
                    <a:pt x="20769" y="19031"/>
                  </a:lnTo>
                  <a:lnTo>
                    <a:pt x="20838" y="19031"/>
                  </a:lnTo>
                  <a:lnTo>
                    <a:pt x="20838" y="18944"/>
                  </a:lnTo>
                  <a:lnTo>
                    <a:pt x="20769" y="18944"/>
                  </a:lnTo>
                  <a:lnTo>
                    <a:pt x="20769" y="19031"/>
                  </a:lnTo>
                  <a:lnTo>
                    <a:pt x="20562" y="19031"/>
                  </a:lnTo>
                  <a:close/>
                  <a:moveTo>
                    <a:pt x="3288" y="17811"/>
                  </a:moveTo>
                  <a:lnTo>
                    <a:pt x="3288" y="17637"/>
                  </a:lnTo>
                  <a:lnTo>
                    <a:pt x="3219" y="17637"/>
                  </a:lnTo>
                  <a:lnTo>
                    <a:pt x="3288" y="17637"/>
                  </a:lnTo>
                  <a:lnTo>
                    <a:pt x="3288" y="17724"/>
                  </a:lnTo>
                  <a:lnTo>
                    <a:pt x="3115" y="17724"/>
                  </a:lnTo>
                  <a:lnTo>
                    <a:pt x="3115" y="17550"/>
                  </a:lnTo>
                  <a:lnTo>
                    <a:pt x="3288" y="17550"/>
                  </a:lnTo>
                  <a:lnTo>
                    <a:pt x="3288" y="17637"/>
                  </a:lnTo>
                  <a:lnTo>
                    <a:pt x="3427" y="17637"/>
                  </a:lnTo>
                  <a:lnTo>
                    <a:pt x="3496" y="17724"/>
                  </a:lnTo>
                  <a:lnTo>
                    <a:pt x="3669" y="17724"/>
                  </a:lnTo>
                  <a:lnTo>
                    <a:pt x="3669" y="17811"/>
                  </a:lnTo>
                  <a:lnTo>
                    <a:pt x="3808" y="17811"/>
                  </a:lnTo>
                  <a:lnTo>
                    <a:pt x="3808" y="17898"/>
                  </a:lnTo>
                  <a:lnTo>
                    <a:pt x="3877" y="17898"/>
                  </a:lnTo>
                  <a:lnTo>
                    <a:pt x="3877" y="17942"/>
                  </a:lnTo>
                  <a:lnTo>
                    <a:pt x="3946" y="18029"/>
                  </a:lnTo>
                  <a:lnTo>
                    <a:pt x="3946" y="18203"/>
                  </a:lnTo>
                  <a:lnTo>
                    <a:pt x="4015" y="18203"/>
                  </a:lnTo>
                  <a:lnTo>
                    <a:pt x="4085" y="18290"/>
                  </a:lnTo>
                  <a:lnTo>
                    <a:pt x="4188" y="18290"/>
                  </a:lnTo>
                  <a:lnTo>
                    <a:pt x="4188" y="18377"/>
                  </a:lnTo>
                  <a:lnTo>
                    <a:pt x="4258" y="18465"/>
                  </a:lnTo>
                  <a:lnTo>
                    <a:pt x="4258" y="18552"/>
                  </a:lnTo>
                  <a:lnTo>
                    <a:pt x="4327" y="18552"/>
                  </a:lnTo>
                  <a:lnTo>
                    <a:pt x="4327" y="18595"/>
                  </a:lnTo>
                  <a:lnTo>
                    <a:pt x="4258" y="18682"/>
                  </a:lnTo>
                  <a:lnTo>
                    <a:pt x="4188" y="18682"/>
                  </a:lnTo>
                  <a:lnTo>
                    <a:pt x="4085" y="18595"/>
                  </a:lnTo>
                  <a:lnTo>
                    <a:pt x="4015" y="18595"/>
                  </a:lnTo>
                  <a:lnTo>
                    <a:pt x="4015" y="18552"/>
                  </a:lnTo>
                  <a:lnTo>
                    <a:pt x="3877" y="18552"/>
                  </a:lnTo>
                  <a:lnTo>
                    <a:pt x="3877" y="18465"/>
                  </a:lnTo>
                  <a:lnTo>
                    <a:pt x="3946" y="18465"/>
                  </a:lnTo>
                  <a:lnTo>
                    <a:pt x="3946" y="18377"/>
                  </a:lnTo>
                  <a:lnTo>
                    <a:pt x="3877" y="18377"/>
                  </a:lnTo>
                  <a:lnTo>
                    <a:pt x="3877" y="18465"/>
                  </a:lnTo>
                  <a:lnTo>
                    <a:pt x="3808" y="18377"/>
                  </a:lnTo>
                  <a:lnTo>
                    <a:pt x="3808" y="18465"/>
                  </a:lnTo>
                  <a:lnTo>
                    <a:pt x="3738" y="18377"/>
                  </a:lnTo>
                  <a:lnTo>
                    <a:pt x="3738" y="18290"/>
                  </a:lnTo>
                  <a:lnTo>
                    <a:pt x="3669" y="18290"/>
                  </a:lnTo>
                  <a:lnTo>
                    <a:pt x="3669" y="18203"/>
                  </a:lnTo>
                  <a:lnTo>
                    <a:pt x="3565" y="18203"/>
                  </a:lnTo>
                  <a:lnTo>
                    <a:pt x="3565" y="18116"/>
                  </a:lnTo>
                  <a:lnTo>
                    <a:pt x="3635" y="18116"/>
                  </a:lnTo>
                  <a:lnTo>
                    <a:pt x="3565" y="18116"/>
                  </a:lnTo>
                  <a:lnTo>
                    <a:pt x="3565" y="18029"/>
                  </a:lnTo>
                  <a:lnTo>
                    <a:pt x="3496" y="18029"/>
                  </a:lnTo>
                  <a:lnTo>
                    <a:pt x="3496" y="17942"/>
                  </a:lnTo>
                  <a:lnTo>
                    <a:pt x="3427" y="17942"/>
                  </a:lnTo>
                  <a:lnTo>
                    <a:pt x="3427" y="18029"/>
                  </a:lnTo>
                  <a:lnTo>
                    <a:pt x="3358" y="17942"/>
                  </a:lnTo>
                  <a:lnTo>
                    <a:pt x="3358" y="17898"/>
                  </a:lnTo>
                  <a:lnTo>
                    <a:pt x="3427" y="17898"/>
                  </a:lnTo>
                  <a:lnTo>
                    <a:pt x="3358" y="17898"/>
                  </a:lnTo>
                  <a:lnTo>
                    <a:pt x="3358" y="17942"/>
                  </a:lnTo>
                  <a:lnTo>
                    <a:pt x="3288" y="17898"/>
                  </a:lnTo>
                  <a:lnTo>
                    <a:pt x="3219" y="17898"/>
                  </a:lnTo>
                  <a:lnTo>
                    <a:pt x="3219" y="17811"/>
                  </a:lnTo>
                  <a:lnTo>
                    <a:pt x="3150" y="17811"/>
                  </a:lnTo>
                  <a:lnTo>
                    <a:pt x="3219" y="17724"/>
                  </a:lnTo>
                  <a:lnTo>
                    <a:pt x="3288" y="17724"/>
                  </a:lnTo>
                  <a:lnTo>
                    <a:pt x="3288" y="17811"/>
                  </a:lnTo>
                  <a:close/>
                  <a:moveTo>
                    <a:pt x="3635" y="17550"/>
                  </a:moveTo>
                  <a:lnTo>
                    <a:pt x="3635" y="17637"/>
                  </a:lnTo>
                  <a:lnTo>
                    <a:pt x="3565" y="17637"/>
                  </a:lnTo>
                  <a:lnTo>
                    <a:pt x="3565" y="17550"/>
                  </a:lnTo>
                  <a:lnTo>
                    <a:pt x="3635" y="17550"/>
                  </a:lnTo>
                  <a:close/>
                  <a:moveTo>
                    <a:pt x="3808" y="17811"/>
                  </a:moveTo>
                  <a:lnTo>
                    <a:pt x="3877" y="17811"/>
                  </a:lnTo>
                  <a:lnTo>
                    <a:pt x="3877" y="17898"/>
                  </a:lnTo>
                  <a:lnTo>
                    <a:pt x="3808" y="17898"/>
                  </a:lnTo>
                  <a:lnTo>
                    <a:pt x="3808" y="17811"/>
                  </a:lnTo>
                  <a:close/>
                  <a:moveTo>
                    <a:pt x="18969" y="18029"/>
                  </a:moveTo>
                  <a:lnTo>
                    <a:pt x="19108" y="18029"/>
                  </a:lnTo>
                  <a:lnTo>
                    <a:pt x="19142" y="18116"/>
                  </a:lnTo>
                  <a:lnTo>
                    <a:pt x="19212" y="18116"/>
                  </a:lnTo>
                  <a:lnTo>
                    <a:pt x="19212" y="18203"/>
                  </a:lnTo>
                  <a:lnTo>
                    <a:pt x="19350" y="18203"/>
                  </a:lnTo>
                  <a:lnTo>
                    <a:pt x="19350" y="18290"/>
                  </a:lnTo>
                  <a:lnTo>
                    <a:pt x="19419" y="18290"/>
                  </a:lnTo>
                  <a:lnTo>
                    <a:pt x="19419" y="18377"/>
                  </a:lnTo>
                  <a:lnTo>
                    <a:pt x="19212" y="18377"/>
                  </a:lnTo>
                  <a:lnTo>
                    <a:pt x="19142" y="18290"/>
                  </a:lnTo>
                  <a:lnTo>
                    <a:pt x="19038" y="18290"/>
                  </a:lnTo>
                  <a:lnTo>
                    <a:pt x="18900" y="18116"/>
                  </a:lnTo>
                  <a:lnTo>
                    <a:pt x="18831" y="18116"/>
                  </a:lnTo>
                  <a:lnTo>
                    <a:pt x="18831" y="18029"/>
                  </a:lnTo>
                  <a:lnTo>
                    <a:pt x="18762" y="18029"/>
                  </a:lnTo>
                  <a:lnTo>
                    <a:pt x="18692" y="17942"/>
                  </a:lnTo>
                  <a:lnTo>
                    <a:pt x="18831" y="17942"/>
                  </a:lnTo>
                  <a:lnTo>
                    <a:pt x="18969" y="18029"/>
                  </a:lnTo>
                  <a:close/>
                  <a:moveTo>
                    <a:pt x="3496" y="17942"/>
                  </a:moveTo>
                  <a:lnTo>
                    <a:pt x="3496" y="18029"/>
                  </a:lnTo>
                  <a:lnTo>
                    <a:pt x="3565" y="18116"/>
                  </a:lnTo>
                  <a:lnTo>
                    <a:pt x="3496" y="18116"/>
                  </a:lnTo>
                  <a:lnTo>
                    <a:pt x="3427" y="18029"/>
                  </a:lnTo>
                  <a:lnTo>
                    <a:pt x="3496" y="17942"/>
                  </a:lnTo>
                  <a:close/>
                  <a:moveTo>
                    <a:pt x="4119" y="18203"/>
                  </a:moveTo>
                  <a:lnTo>
                    <a:pt x="4085" y="18116"/>
                  </a:lnTo>
                  <a:lnTo>
                    <a:pt x="4015" y="18029"/>
                  </a:lnTo>
                  <a:lnTo>
                    <a:pt x="4085" y="18029"/>
                  </a:lnTo>
                  <a:lnTo>
                    <a:pt x="4119" y="18116"/>
                  </a:lnTo>
                  <a:lnTo>
                    <a:pt x="4119" y="18203"/>
                  </a:lnTo>
                  <a:close/>
                  <a:moveTo>
                    <a:pt x="3635" y="18203"/>
                  </a:moveTo>
                  <a:lnTo>
                    <a:pt x="3669" y="18203"/>
                  </a:lnTo>
                  <a:lnTo>
                    <a:pt x="3669" y="18290"/>
                  </a:lnTo>
                  <a:lnTo>
                    <a:pt x="3635" y="18290"/>
                  </a:lnTo>
                  <a:lnTo>
                    <a:pt x="3635" y="18203"/>
                  </a:lnTo>
                  <a:close/>
                  <a:moveTo>
                    <a:pt x="4258" y="18377"/>
                  </a:moveTo>
                  <a:lnTo>
                    <a:pt x="4258" y="18465"/>
                  </a:lnTo>
                  <a:lnTo>
                    <a:pt x="4327" y="18465"/>
                  </a:lnTo>
                  <a:lnTo>
                    <a:pt x="4258" y="18465"/>
                  </a:lnTo>
                  <a:lnTo>
                    <a:pt x="4258" y="18377"/>
                  </a:lnTo>
                  <a:close/>
                  <a:moveTo>
                    <a:pt x="4258" y="18465"/>
                  </a:moveTo>
                  <a:lnTo>
                    <a:pt x="4327" y="18465"/>
                  </a:lnTo>
                  <a:lnTo>
                    <a:pt x="4327" y="18552"/>
                  </a:lnTo>
                  <a:lnTo>
                    <a:pt x="4258" y="18552"/>
                  </a:lnTo>
                  <a:lnTo>
                    <a:pt x="4258" y="18465"/>
                  </a:lnTo>
                  <a:close/>
                  <a:moveTo>
                    <a:pt x="18692" y="18856"/>
                  </a:moveTo>
                  <a:lnTo>
                    <a:pt x="18692" y="18944"/>
                  </a:lnTo>
                  <a:lnTo>
                    <a:pt x="18623" y="18944"/>
                  </a:lnTo>
                  <a:lnTo>
                    <a:pt x="18692" y="18944"/>
                  </a:lnTo>
                  <a:lnTo>
                    <a:pt x="18692" y="18856"/>
                  </a:lnTo>
                  <a:close/>
                  <a:moveTo>
                    <a:pt x="19488" y="19031"/>
                  </a:moveTo>
                  <a:lnTo>
                    <a:pt x="19419" y="19031"/>
                  </a:lnTo>
                  <a:lnTo>
                    <a:pt x="19488" y="19031"/>
                  </a:lnTo>
                  <a:lnTo>
                    <a:pt x="19419" y="19031"/>
                  </a:lnTo>
                  <a:lnTo>
                    <a:pt x="19350" y="19118"/>
                  </a:lnTo>
                  <a:lnTo>
                    <a:pt x="19419" y="19118"/>
                  </a:lnTo>
                  <a:lnTo>
                    <a:pt x="19419" y="19031"/>
                  </a:lnTo>
                  <a:lnTo>
                    <a:pt x="19419" y="19118"/>
                  </a:lnTo>
                  <a:lnTo>
                    <a:pt x="19350" y="19118"/>
                  </a:lnTo>
                  <a:lnTo>
                    <a:pt x="19350" y="19161"/>
                  </a:lnTo>
                  <a:lnTo>
                    <a:pt x="19419" y="19161"/>
                  </a:lnTo>
                  <a:lnTo>
                    <a:pt x="19350" y="19161"/>
                  </a:lnTo>
                  <a:lnTo>
                    <a:pt x="19350" y="19118"/>
                  </a:lnTo>
                  <a:lnTo>
                    <a:pt x="19419" y="19031"/>
                  </a:lnTo>
                  <a:lnTo>
                    <a:pt x="19488" y="19031"/>
                  </a:lnTo>
                  <a:close/>
                  <a:moveTo>
                    <a:pt x="19281" y="19597"/>
                  </a:moveTo>
                  <a:lnTo>
                    <a:pt x="19212" y="19597"/>
                  </a:lnTo>
                  <a:lnTo>
                    <a:pt x="19212" y="19684"/>
                  </a:lnTo>
                  <a:lnTo>
                    <a:pt x="19142" y="19684"/>
                  </a:lnTo>
                  <a:lnTo>
                    <a:pt x="19212" y="19684"/>
                  </a:lnTo>
                  <a:lnTo>
                    <a:pt x="19212" y="19771"/>
                  </a:lnTo>
                  <a:lnTo>
                    <a:pt x="19108" y="19771"/>
                  </a:lnTo>
                  <a:lnTo>
                    <a:pt x="19108" y="19684"/>
                  </a:lnTo>
                  <a:lnTo>
                    <a:pt x="19038" y="19684"/>
                  </a:lnTo>
                  <a:lnTo>
                    <a:pt x="19108" y="19597"/>
                  </a:lnTo>
                  <a:lnTo>
                    <a:pt x="19038" y="19684"/>
                  </a:lnTo>
                  <a:lnTo>
                    <a:pt x="18969" y="19684"/>
                  </a:lnTo>
                  <a:lnTo>
                    <a:pt x="18900" y="19597"/>
                  </a:lnTo>
                  <a:lnTo>
                    <a:pt x="18831" y="19597"/>
                  </a:lnTo>
                  <a:lnTo>
                    <a:pt x="18831" y="19423"/>
                  </a:lnTo>
                  <a:lnTo>
                    <a:pt x="18762" y="19423"/>
                  </a:lnTo>
                  <a:lnTo>
                    <a:pt x="18762" y="19335"/>
                  </a:lnTo>
                  <a:lnTo>
                    <a:pt x="18831" y="19248"/>
                  </a:lnTo>
                  <a:lnTo>
                    <a:pt x="18831" y="19423"/>
                  </a:lnTo>
                  <a:lnTo>
                    <a:pt x="18900" y="19423"/>
                  </a:lnTo>
                  <a:lnTo>
                    <a:pt x="18900" y="19510"/>
                  </a:lnTo>
                  <a:lnTo>
                    <a:pt x="19350" y="19510"/>
                  </a:lnTo>
                  <a:lnTo>
                    <a:pt x="19281" y="19597"/>
                  </a:lnTo>
                  <a:close/>
                  <a:moveTo>
                    <a:pt x="19662" y="19902"/>
                  </a:moveTo>
                  <a:lnTo>
                    <a:pt x="19488" y="19902"/>
                  </a:lnTo>
                  <a:lnTo>
                    <a:pt x="19488" y="19597"/>
                  </a:lnTo>
                  <a:lnTo>
                    <a:pt x="19558" y="19510"/>
                  </a:lnTo>
                  <a:lnTo>
                    <a:pt x="19592" y="19423"/>
                  </a:lnTo>
                  <a:lnTo>
                    <a:pt x="19592" y="19335"/>
                  </a:lnTo>
                  <a:lnTo>
                    <a:pt x="19662" y="19335"/>
                  </a:lnTo>
                  <a:lnTo>
                    <a:pt x="19662" y="19248"/>
                  </a:lnTo>
                  <a:lnTo>
                    <a:pt x="19731" y="19248"/>
                  </a:lnTo>
                  <a:lnTo>
                    <a:pt x="19662" y="19335"/>
                  </a:lnTo>
                  <a:lnTo>
                    <a:pt x="19731" y="19335"/>
                  </a:lnTo>
                  <a:lnTo>
                    <a:pt x="19731" y="19423"/>
                  </a:lnTo>
                  <a:lnTo>
                    <a:pt x="19662" y="19597"/>
                  </a:lnTo>
                  <a:lnTo>
                    <a:pt x="19662" y="19684"/>
                  </a:lnTo>
                  <a:lnTo>
                    <a:pt x="19662" y="19597"/>
                  </a:lnTo>
                  <a:lnTo>
                    <a:pt x="19731" y="19597"/>
                  </a:lnTo>
                  <a:lnTo>
                    <a:pt x="19662" y="19684"/>
                  </a:lnTo>
                  <a:lnTo>
                    <a:pt x="19592" y="19684"/>
                  </a:lnTo>
                  <a:lnTo>
                    <a:pt x="19592" y="19771"/>
                  </a:lnTo>
                  <a:lnTo>
                    <a:pt x="19558" y="19771"/>
                  </a:lnTo>
                  <a:lnTo>
                    <a:pt x="19592" y="19771"/>
                  </a:lnTo>
                  <a:lnTo>
                    <a:pt x="19592" y="19684"/>
                  </a:lnTo>
                  <a:lnTo>
                    <a:pt x="19662" y="19684"/>
                  </a:lnTo>
                  <a:lnTo>
                    <a:pt x="19592" y="19771"/>
                  </a:lnTo>
                  <a:lnTo>
                    <a:pt x="19558" y="19771"/>
                  </a:lnTo>
                  <a:lnTo>
                    <a:pt x="19592" y="19771"/>
                  </a:lnTo>
                  <a:lnTo>
                    <a:pt x="19592" y="19815"/>
                  </a:lnTo>
                  <a:lnTo>
                    <a:pt x="19558" y="19815"/>
                  </a:lnTo>
                  <a:lnTo>
                    <a:pt x="19662" y="19815"/>
                  </a:lnTo>
                  <a:lnTo>
                    <a:pt x="19662" y="19771"/>
                  </a:lnTo>
                  <a:lnTo>
                    <a:pt x="19731" y="19771"/>
                  </a:lnTo>
                  <a:lnTo>
                    <a:pt x="19662" y="19771"/>
                  </a:lnTo>
                  <a:lnTo>
                    <a:pt x="19662" y="19684"/>
                  </a:lnTo>
                  <a:lnTo>
                    <a:pt x="19731" y="19684"/>
                  </a:lnTo>
                  <a:lnTo>
                    <a:pt x="19731" y="19597"/>
                  </a:lnTo>
                  <a:lnTo>
                    <a:pt x="19731" y="19684"/>
                  </a:lnTo>
                  <a:lnTo>
                    <a:pt x="19662" y="19684"/>
                  </a:lnTo>
                  <a:lnTo>
                    <a:pt x="19731" y="19597"/>
                  </a:lnTo>
                  <a:lnTo>
                    <a:pt x="19800" y="19597"/>
                  </a:lnTo>
                  <a:lnTo>
                    <a:pt x="19800" y="19684"/>
                  </a:lnTo>
                  <a:lnTo>
                    <a:pt x="19869" y="19684"/>
                  </a:lnTo>
                  <a:lnTo>
                    <a:pt x="19869" y="19771"/>
                  </a:lnTo>
                  <a:lnTo>
                    <a:pt x="19800" y="19771"/>
                  </a:lnTo>
                  <a:lnTo>
                    <a:pt x="19800" y="19815"/>
                  </a:lnTo>
                  <a:lnTo>
                    <a:pt x="19731" y="19815"/>
                  </a:lnTo>
                  <a:lnTo>
                    <a:pt x="19731" y="19902"/>
                  </a:lnTo>
                  <a:lnTo>
                    <a:pt x="19662" y="19902"/>
                  </a:lnTo>
                  <a:close/>
                  <a:moveTo>
                    <a:pt x="17169" y="19248"/>
                  </a:moveTo>
                  <a:lnTo>
                    <a:pt x="17169" y="19335"/>
                  </a:lnTo>
                  <a:lnTo>
                    <a:pt x="17100" y="19335"/>
                  </a:lnTo>
                  <a:lnTo>
                    <a:pt x="17169" y="19248"/>
                  </a:lnTo>
                  <a:close/>
                  <a:moveTo>
                    <a:pt x="19592" y="19902"/>
                  </a:moveTo>
                  <a:lnTo>
                    <a:pt x="19592" y="19989"/>
                  </a:lnTo>
                  <a:lnTo>
                    <a:pt x="19558" y="19989"/>
                  </a:lnTo>
                  <a:lnTo>
                    <a:pt x="19558" y="19902"/>
                  </a:lnTo>
                  <a:lnTo>
                    <a:pt x="19592" y="19902"/>
                  </a:lnTo>
                  <a:close/>
                  <a:moveTo>
                    <a:pt x="18208" y="20250"/>
                  </a:moveTo>
                  <a:lnTo>
                    <a:pt x="18208" y="20337"/>
                  </a:lnTo>
                  <a:lnTo>
                    <a:pt x="18138" y="20337"/>
                  </a:lnTo>
                  <a:lnTo>
                    <a:pt x="18138" y="20250"/>
                  </a:lnTo>
                  <a:lnTo>
                    <a:pt x="18208" y="20250"/>
                  </a:lnTo>
                  <a:close/>
                  <a:moveTo>
                    <a:pt x="14192" y="1698"/>
                  </a:moveTo>
                  <a:lnTo>
                    <a:pt x="14123" y="1698"/>
                  </a:lnTo>
                  <a:lnTo>
                    <a:pt x="14123" y="1655"/>
                  </a:lnTo>
                  <a:lnTo>
                    <a:pt x="14331" y="1655"/>
                  </a:lnTo>
                  <a:lnTo>
                    <a:pt x="14331" y="1568"/>
                  </a:lnTo>
                  <a:lnTo>
                    <a:pt x="14504" y="1568"/>
                  </a:lnTo>
                  <a:lnTo>
                    <a:pt x="14435" y="1481"/>
                  </a:lnTo>
                  <a:lnTo>
                    <a:pt x="14435" y="1568"/>
                  </a:lnTo>
                  <a:lnTo>
                    <a:pt x="14192" y="1568"/>
                  </a:lnTo>
                  <a:lnTo>
                    <a:pt x="14123" y="1655"/>
                  </a:lnTo>
                  <a:lnTo>
                    <a:pt x="14054" y="1655"/>
                  </a:lnTo>
                  <a:lnTo>
                    <a:pt x="14054" y="1568"/>
                  </a:lnTo>
                  <a:lnTo>
                    <a:pt x="14192" y="1568"/>
                  </a:lnTo>
                  <a:lnTo>
                    <a:pt x="14123" y="1481"/>
                  </a:lnTo>
                  <a:lnTo>
                    <a:pt x="14123" y="1568"/>
                  </a:lnTo>
                  <a:lnTo>
                    <a:pt x="13985" y="1568"/>
                  </a:lnTo>
                  <a:lnTo>
                    <a:pt x="13985" y="1698"/>
                  </a:lnTo>
                  <a:lnTo>
                    <a:pt x="13465" y="1698"/>
                  </a:lnTo>
                  <a:lnTo>
                    <a:pt x="13535" y="1655"/>
                  </a:lnTo>
                  <a:lnTo>
                    <a:pt x="13465" y="1655"/>
                  </a:lnTo>
                  <a:lnTo>
                    <a:pt x="13465" y="1698"/>
                  </a:lnTo>
                  <a:lnTo>
                    <a:pt x="13362" y="1698"/>
                  </a:lnTo>
                  <a:lnTo>
                    <a:pt x="13292" y="1655"/>
                  </a:lnTo>
                  <a:lnTo>
                    <a:pt x="13362" y="1568"/>
                  </a:lnTo>
                  <a:lnTo>
                    <a:pt x="13431" y="1568"/>
                  </a:lnTo>
                  <a:lnTo>
                    <a:pt x="13431" y="1481"/>
                  </a:lnTo>
                  <a:lnTo>
                    <a:pt x="13535" y="1481"/>
                  </a:lnTo>
                  <a:lnTo>
                    <a:pt x="13535" y="1394"/>
                  </a:lnTo>
                  <a:lnTo>
                    <a:pt x="13985" y="1394"/>
                  </a:lnTo>
                  <a:lnTo>
                    <a:pt x="14054" y="1306"/>
                  </a:lnTo>
                  <a:lnTo>
                    <a:pt x="14123" y="1306"/>
                  </a:lnTo>
                  <a:lnTo>
                    <a:pt x="13812" y="1306"/>
                  </a:lnTo>
                  <a:lnTo>
                    <a:pt x="13742" y="1394"/>
                  </a:lnTo>
                  <a:lnTo>
                    <a:pt x="13431" y="1394"/>
                  </a:lnTo>
                  <a:lnTo>
                    <a:pt x="13362" y="1481"/>
                  </a:lnTo>
                  <a:lnTo>
                    <a:pt x="13223" y="1568"/>
                  </a:lnTo>
                  <a:lnTo>
                    <a:pt x="13154" y="1655"/>
                  </a:lnTo>
                  <a:lnTo>
                    <a:pt x="12912" y="1655"/>
                  </a:lnTo>
                  <a:lnTo>
                    <a:pt x="12912" y="1568"/>
                  </a:lnTo>
                  <a:lnTo>
                    <a:pt x="12704" y="1568"/>
                  </a:lnTo>
                  <a:lnTo>
                    <a:pt x="12669" y="1481"/>
                  </a:lnTo>
                  <a:lnTo>
                    <a:pt x="12704" y="1481"/>
                  </a:lnTo>
                  <a:lnTo>
                    <a:pt x="12773" y="1394"/>
                  </a:lnTo>
                  <a:lnTo>
                    <a:pt x="13431" y="1394"/>
                  </a:lnTo>
                  <a:lnTo>
                    <a:pt x="13465" y="1306"/>
                  </a:lnTo>
                  <a:lnTo>
                    <a:pt x="13604" y="1306"/>
                  </a:lnTo>
                  <a:lnTo>
                    <a:pt x="13604" y="1219"/>
                  </a:lnTo>
                  <a:lnTo>
                    <a:pt x="13673" y="1219"/>
                  </a:lnTo>
                  <a:lnTo>
                    <a:pt x="13465" y="1219"/>
                  </a:lnTo>
                  <a:lnTo>
                    <a:pt x="13431" y="1306"/>
                  </a:lnTo>
                  <a:lnTo>
                    <a:pt x="13154" y="1306"/>
                  </a:lnTo>
                  <a:lnTo>
                    <a:pt x="13154" y="1394"/>
                  </a:lnTo>
                  <a:lnTo>
                    <a:pt x="12462" y="1394"/>
                  </a:lnTo>
                  <a:lnTo>
                    <a:pt x="12392" y="1306"/>
                  </a:lnTo>
                  <a:lnTo>
                    <a:pt x="12462" y="1219"/>
                  </a:lnTo>
                  <a:lnTo>
                    <a:pt x="12600" y="1219"/>
                  </a:lnTo>
                  <a:lnTo>
                    <a:pt x="12600" y="1306"/>
                  </a:lnTo>
                  <a:lnTo>
                    <a:pt x="12669" y="1306"/>
                  </a:lnTo>
                  <a:lnTo>
                    <a:pt x="12669" y="1219"/>
                  </a:lnTo>
                  <a:lnTo>
                    <a:pt x="12704" y="1219"/>
                  </a:lnTo>
                  <a:lnTo>
                    <a:pt x="12531" y="1219"/>
                  </a:lnTo>
                  <a:lnTo>
                    <a:pt x="12531" y="1132"/>
                  </a:lnTo>
                  <a:lnTo>
                    <a:pt x="12704" y="1132"/>
                  </a:lnTo>
                  <a:lnTo>
                    <a:pt x="12773" y="1089"/>
                  </a:lnTo>
                  <a:lnTo>
                    <a:pt x="12842" y="1089"/>
                  </a:lnTo>
                  <a:lnTo>
                    <a:pt x="12600" y="1089"/>
                  </a:lnTo>
                  <a:lnTo>
                    <a:pt x="12600" y="1132"/>
                  </a:lnTo>
                  <a:lnTo>
                    <a:pt x="12254" y="1132"/>
                  </a:lnTo>
                  <a:lnTo>
                    <a:pt x="12254" y="1089"/>
                  </a:lnTo>
                  <a:lnTo>
                    <a:pt x="12462" y="1089"/>
                  </a:lnTo>
                  <a:lnTo>
                    <a:pt x="12531" y="1002"/>
                  </a:lnTo>
                  <a:lnTo>
                    <a:pt x="12600" y="1002"/>
                  </a:lnTo>
                  <a:lnTo>
                    <a:pt x="12254" y="1002"/>
                  </a:lnTo>
                  <a:lnTo>
                    <a:pt x="12254" y="1089"/>
                  </a:lnTo>
                  <a:lnTo>
                    <a:pt x="12150" y="1089"/>
                  </a:lnTo>
                  <a:lnTo>
                    <a:pt x="12150" y="1002"/>
                  </a:lnTo>
                  <a:lnTo>
                    <a:pt x="12081" y="1002"/>
                  </a:lnTo>
                  <a:lnTo>
                    <a:pt x="12081" y="915"/>
                  </a:lnTo>
                  <a:lnTo>
                    <a:pt x="12254" y="915"/>
                  </a:lnTo>
                  <a:lnTo>
                    <a:pt x="12254" y="827"/>
                  </a:lnTo>
                  <a:lnTo>
                    <a:pt x="12600" y="827"/>
                  </a:lnTo>
                  <a:lnTo>
                    <a:pt x="12669" y="915"/>
                  </a:lnTo>
                  <a:lnTo>
                    <a:pt x="12669" y="827"/>
                  </a:lnTo>
                  <a:lnTo>
                    <a:pt x="12704" y="827"/>
                  </a:lnTo>
                  <a:lnTo>
                    <a:pt x="12704" y="740"/>
                  </a:lnTo>
                  <a:lnTo>
                    <a:pt x="12912" y="740"/>
                  </a:lnTo>
                  <a:lnTo>
                    <a:pt x="12946" y="653"/>
                  </a:lnTo>
                  <a:lnTo>
                    <a:pt x="13015" y="740"/>
                  </a:lnTo>
                  <a:lnTo>
                    <a:pt x="13015" y="653"/>
                  </a:lnTo>
                  <a:lnTo>
                    <a:pt x="13085" y="653"/>
                  </a:lnTo>
                  <a:lnTo>
                    <a:pt x="13085" y="740"/>
                  </a:lnTo>
                  <a:lnTo>
                    <a:pt x="13154" y="740"/>
                  </a:lnTo>
                  <a:lnTo>
                    <a:pt x="13154" y="827"/>
                  </a:lnTo>
                  <a:lnTo>
                    <a:pt x="13223" y="827"/>
                  </a:lnTo>
                  <a:lnTo>
                    <a:pt x="13154" y="827"/>
                  </a:lnTo>
                  <a:lnTo>
                    <a:pt x="13154" y="740"/>
                  </a:lnTo>
                  <a:lnTo>
                    <a:pt x="13535" y="740"/>
                  </a:lnTo>
                  <a:lnTo>
                    <a:pt x="13535" y="827"/>
                  </a:lnTo>
                  <a:lnTo>
                    <a:pt x="13604" y="827"/>
                  </a:lnTo>
                  <a:lnTo>
                    <a:pt x="13535" y="827"/>
                  </a:lnTo>
                  <a:lnTo>
                    <a:pt x="13535" y="740"/>
                  </a:lnTo>
                  <a:lnTo>
                    <a:pt x="13673" y="740"/>
                  </a:lnTo>
                  <a:lnTo>
                    <a:pt x="13673" y="827"/>
                  </a:lnTo>
                  <a:lnTo>
                    <a:pt x="13742" y="827"/>
                  </a:lnTo>
                  <a:lnTo>
                    <a:pt x="13673" y="827"/>
                  </a:lnTo>
                  <a:lnTo>
                    <a:pt x="13673" y="740"/>
                  </a:lnTo>
                  <a:lnTo>
                    <a:pt x="13742" y="740"/>
                  </a:lnTo>
                  <a:lnTo>
                    <a:pt x="13742" y="827"/>
                  </a:lnTo>
                  <a:lnTo>
                    <a:pt x="13812" y="827"/>
                  </a:lnTo>
                  <a:lnTo>
                    <a:pt x="13742" y="740"/>
                  </a:lnTo>
                  <a:lnTo>
                    <a:pt x="13465" y="740"/>
                  </a:lnTo>
                  <a:lnTo>
                    <a:pt x="13465" y="653"/>
                  </a:lnTo>
                  <a:lnTo>
                    <a:pt x="13223" y="653"/>
                  </a:lnTo>
                  <a:lnTo>
                    <a:pt x="13223" y="566"/>
                  </a:lnTo>
                  <a:lnTo>
                    <a:pt x="13604" y="566"/>
                  </a:lnTo>
                  <a:lnTo>
                    <a:pt x="13535" y="479"/>
                  </a:lnTo>
                  <a:lnTo>
                    <a:pt x="13604" y="479"/>
                  </a:lnTo>
                  <a:lnTo>
                    <a:pt x="13465" y="479"/>
                  </a:lnTo>
                  <a:lnTo>
                    <a:pt x="13465" y="435"/>
                  </a:lnTo>
                  <a:lnTo>
                    <a:pt x="13812" y="435"/>
                  </a:lnTo>
                  <a:lnTo>
                    <a:pt x="13812" y="479"/>
                  </a:lnTo>
                  <a:lnTo>
                    <a:pt x="13742" y="479"/>
                  </a:lnTo>
                  <a:lnTo>
                    <a:pt x="13985" y="479"/>
                  </a:lnTo>
                  <a:lnTo>
                    <a:pt x="14054" y="566"/>
                  </a:lnTo>
                  <a:lnTo>
                    <a:pt x="14123" y="566"/>
                  </a:lnTo>
                  <a:lnTo>
                    <a:pt x="14123" y="653"/>
                  </a:lnTo>
                  <a:lnTo>
                    <a:pt x="14192" y="653"/>
                  </a:lnTo>
                  <a:lnTo>
                    <a:pt x="14192" y="740"/>
                  </a:lnTo>
                  <a:lnTo>
                    <a:pt x="14400" y="740"/>
                  </a:lnTo>
                  <a:lnTo>
                    <a:pt x="14331" y="653"/>
                  </a:lnTo>
                  <a:lnTo>
                    <a:pt x="14192" y="653"/>
                  </a:lnTo>
                  <a:lnTo>
                    <a:pt x="14192" y="566"/>
                  </a:lnTo>
                  <a:lnTo>
                    <a:pt x="14400" y="566"/>
                  </a:lnTo>
                  <a:lnTo>
                    <a:pt x="14400" y="653"/>
                  </a:lnTo>
                  <a:lnTo>
                    <a:pt x="14573" y="653"/>
                  </a:lnTo>
                  <a:lnTo>
                    <a:pt x="14642" y="740"/>
                  </a:lnTo>
                  <a:lnTo>
                    <a:pt x="14919" y="740"/>
                  </a:lnTo>
                  <a:lnTo>
                    <a:pt x="14954" y="827"/>
                  </a:lnTo>
                  <a:lnTo>
                    <a:pt x="15023" y="827"/>
                  </a:lnTo>
                  <a:lnTo>
                    <a:pt x="15023" y="915"/>
                  </a:lnTo>
                  <a:lnTo>
                    <a:pt x="15092" y="915"/>
                  </a:lnTo>
                  <a:lnTo>
                    <a:pt x="14954" y="740"/>
                  </a:lnTo>
                  <a:lnTo>
                    <a:pt x="14712" y="740"/>
                  </a:lnTo>
                  <a:lnTo>
                    <a:pt x="14712" y="653"/>
                  </a:lnTo>
                  <a:lnTo>
                    <a:pt x="14573" y="653"/>
                  </a:lnTo>
                  <a:lnTo>
                    <a:pt x="14504" y="566"/>
                  </a:lnTo>
                  <a:lnTo>
                    <a:pt x="14331" y="566"/>
                  </a:lnTo>
                  <a:lnTo>
                    <a:pt x="14331" y="479"/>
                  </a:lnTo>
                  <a:lnTo>
                    <a:pt x="14262" y="479"/>
                  </a:lnTo>
                  <a:lnTo>
                    <a:pt x="14331" y="435"/>
                  </a:lnTo>
                  <a:lnTo>
                    <a:pt x="14400" y="435"/>
                  </a:lnTo>
                  <a:lnTo>
                    <a:pt x="14400" y="348"/>
                  </a:lnTo>
                  <a:lnTo>
                    <a:pt x="14331" y="348"/>
                  </a:lnTo>
                  <a:lnTo>
                    <a:pt x="14573" y="348"/>
                  </a:lnTo>
                  <a:lnTo>
                    <a:pt x="14642" y="435"/>
                  </a:lnTo>
                  <a:lnTo>
                    <a:pt x="14781" y="435"/>
                  </a:lnTo>
                  <a:lnTo>
                    <a:pt x="14712" y="348"/>
                  </a:lnTo>
                  <a:lnTo>
                    <a:pt x="14642" y="348"/>
                  </a:lnTo>
                  <a:lnTo>
                    <a:pt x="14642" y="261"/>
                  </a:lnTo>
                  <a:lnTo>
                    <a:pt x="14573" y="261"/>
                  </a:lnTo>
                  <a:lnTo>
                    <a:pt x="14573" y="174"/>
                  </a:lnTo>
                  <a:lnTo>
                    <a:pt x="14712" y="261"/>
                  </a:lnTo>
                  <a:lnTo>
                    <a:pt x="14919" y="261"/>
                  </a:lnTo>
                  <a:lnTo>
                    <a:pt x="14919" y="348"/>
                  </a:lnTo>
                  <a:lnTo>
                    <a:pt x="14954" y="348"/>
                  </a:lnTo>
                  <a:lnTo>
                    <a:pt x="14954" y="261"/>
                  </a:lnTo>
                  <a:lnTo>
                    <a:pt x="15023" y="348"/>
                  </a:lnTo>
                  <a:lnTo>
                    <a:pt x="15092" y="348"/>
                  </a:lnTo>
                  <a:lnTo>
                    <a:pt x="15092" y="261"/>
                  </a:lnTo>
                  <a:lnTo>
                    <a:pt x="15023" y="261"/>
                  </a:lnTo>
                  <a:lnTo>
                    <a:pt x="14954" y="174"/>
                  </a:lnTo>
                  <a:lnTo>
                    <a:pt x="14919" y="174"/>
                  </a:lnTo>
                  <a:lnTo>
                    <a:pt x="14954" y="87"/>
                  </a:lnTo>
                  <a:lnTo>
                    <a:pt x="15162" y="87"/>
                  </a:lnTo>
                  <a:lnTo>
                    <a:pt x="15162" y="174"/>
                  </a:lnTo>
                  <a:lnTo>
                    <a:pt x="15369" y="174"/>
                  </a:lnTo>
                  <a:lnTo>
                    <a:pt x="15369" y="261"/>
                  </a:lnTo>
                  <a:lnTo>
                    <a:pt x="15404" y="174"/>
                  </a:lnTo>
                  <a:lnTo>
                    <a:pt x="15369" y="174"/>
                  </a:lnTo>
                  <a:lnTo>
                    <a:pt x="15612" y="174"/>
                  </a:lnTo>
                  <a:lnTo>
                    <a:pt x="15681" y="261"/>
                  </a:lnTo>
                  <a:lnTo>
                    <a:pt x="15750" y="261"/>
                  </a:lnTo>
                  <a:lnTo>
                    <a:pt x="15750" y="348"/>
                  </a:lnTo>
                  <a:lnTo>
                    <a:pt x="15923" y="348"/>
                  </a:lnTo>
                  <a:lnTo>
                    <a:pt x="15923" y="435"/>
                  </a:lnTo>
                  <a:lnTo>
                    <a:pt x="15888" y="435"/>
                  </a:lnTo>
                  <a:lnTo>
                    <a:pt x="15888" y="479"/>
                  </a:lnTo>
                  <a:lnTo>
                    <a:pt x="15888" y="435"/>
                  </a:lnTo>
                  <a:lnTo>
                    <a:pt x="15923" y="435"/>
                  </a:lnTo>
                  <a:lnTo>
                    <a:pt x="15992" y="348"/>
                  </a:lnTo>
                  <a:lnTo>
                    <a:pt x="16062" y="348"/>
                  </a:lnTo>
                  <a:lnTo>
                    <a:pt x="15888" y="348"/>
                  </a:lnTo>
                  <a:lnTo>
                    <a:pt x="15888" y="261"/>
                  </a:lnTo>
                  <a:lnTo>
                    <a:pt x="15819" y="261"/>
                  </a:lnTo>
                  <a:lnTo>
                    <a:pt x="15888" y="261"/>
                  </a:lnTo>
                  <a:lnTo>
                    <a:pt x="15819" y="261"/>
                  </a:lnTo>
                  <a:lnTo>
                    <a:pt x="15750" y="174"/>
                  </a:lnTo>
                  <a:lnTo>
                    <a:pt x="15612" y="174"/>
                  </a:lnTo>
                  <a:lnTo>
                    <a:pt x="15542" y="87"/>
                  </a:lnTo>
                  <a:lnTo>
                    <a:pt x="16408" y="87"/>
                  </a:lnTo>
                  <a:lnTo>
                    <a:pt x="16442" y="174"/>
                  </a:lnTo>
                  <a:lnTo>
                    <a:pt x="16512" y="261"/>
                  </a:lnTo>
                  <a:lnTo>
                    <a:pt x="16719" y="261"/>
                  </a:lnTo>
                  <a:lnTo>
                    <a:pt x="16719" y="348"/>
                  </a:lnTo>
                  <a:lnTo>
                    <a:pt x="16788" y="261"/>
                  </a:lnTo>
                  <a:lnTo>
                    <a:pt x="16581" y="261"/>
                  </a:lnTo>
                  <a:lnTo>
                    <a:pt x="16512" y="174"/>
                  </a:lnTo>
                  <a:lnTo>
                    <a:pt x="16581" y="87"/>
                  </a:lnTo>
                  <a:lnTo>
                    <a:pt x="16650" y="87"/>
                  </a:lnTo>
                  <a:lnTo>
                    <a:pt x="16719" y="0"/>
                  </a:lnTo>
                  <a:lnTo>
                    <a:pt x="16962" y="0"/>
                  </a:lnTo>
                  <a:lnTo>
                    <a:pt x="16962" y="174"/>
                  </a:lnTo>
                  <a:lnTo>
                    <a:pt x="17100" y="174"/>
                  </a:lnTo>
                  <a:lnTo>
                    <a:pt x="17031" y="87"/>
                  </a:lnTo>
                  <a:lnTo>
                    <a:pt x="17100" y="0"/>
                  </a:lnTo>
                  <a:lnTo>
                    <a:pt x="17481" y="0"/>
                  </a:lnTo>
                  <a:lnTo>
                    <a:pt x="17481" y="87"/>
                  </a:lnTo>
                  <a:lnTo>
                    <a:pt x="17412" y="87"/>
                  </a:lnTo>
                  <a:lnTo>
                    <a:pt x="17827" y="87"/>
                  </a:lnTo>
                  <a:lnTo>
                    <a:pt x="17827" y="174"/>
                  </a:lnTo>
                  <a:lnTo>
                    <a:pt x="17862" y="174"/>
                  </a:lnTo>
                  <a:lnTo>
                    <a:pt x="17862" y="87"/>
                  </a:lnTo>
                  <a:lnTo>
                    <a:pt x="18000" y="87"/>
                  </a:lnTo>
                  <a:lnTo>
                    <a:pt x="18000" y="174"/>
                  </a:lnTo>
                  <a:lnTo>
                    <a:pt x="18069" y="174"/>
                  </a:lnTo>
                  <a:lnTo>
                    <a:pt x="18069" y="87"/>
                  </a:lnTo>
                  <a:lnTo>
                    <a:pt x="18138" y="87"/>
                  </a:lnTo>
                  <a:lnTo>
                    <a:pt x="18138" y="174"/>
                  </a:lnTo>
                  <a:lnTo>
                    <a:pt x="18277" y="174"/>
                  </a:lnTo>
                  <a:lnTo>
                    <a:pt x="18138" y="261"/>
                  </a:lnTo>
                  <a:lnTo>
                    <a:pt x="17862" y="261"/>
                  </a:lnTo>
                  <a:lnTo>
                    <a:pt x="17862" y="348"/>
                  </a:lnTo>
                  <a:lnTo>
                    <a:pt x="17827" y="348"/>
                  </a:lnTo>
                  <a:lnTo>
                    <a:pt x="18069" y="348"/>
                  </a:lnTo>
                  <a:lnTo>
                    <a:pt x="18138" y="261"/>
                  </a:lnTo>
                  <a:lnTo>
                    <a:pt x="18346" y="261"/>
                  </a:lnTo>
                  <a:lnTo>
                    <a:pt x="18381" y="174"/>
                  </a:lnTo>
                  <a:lnTo>
                    <a:pt x="18519" y="174"/>
                  </a:lnTo>
                  <a:lnTo>
                    <a:pt x="18450" y="261"/>
                  </a:lnTo>
                  <a:lnTo>
                    <a:pt x="18519" y="261"/>
                  </a:lnTo>
                  <a:lnTo>
                    <a:pt x="18519" y="174"/>
                  </a:lnTo>
                  <a:lnTo>
                    <a:pt x="18588" y="174"/>
                  </a:lnTo>
                  <a:lnTo>
                    <a:pt x="18519" y="174"/>
                  </a:lnTo>
                  <a:lnTo>
                    <a:pt x="18623" y="174"/>
                  </a:lnTo>
                  <a:lnTo>
                    <a:pt x="18623" y="261"/>
                  </a:lnTo>
                  <a:lnTo>
                    <a:pt x="18762" y="261"/>
                  </a:lnTo>
                  <a:lnTo>
                    <a:pt x="18831" y="174"/>
                  </a:lnTo>
                  <a:lnTo>
                    <a:pt x="18969" y="174"/>
                  </a:lnTo>
                  <a:lnTo>
                    <a:pt x="18969" y="261"/>
                  </a:lnTo>
                  <a:lnTo>
                    <a:pt x="18900" y="261"/>
                  </a:lnTo>
                  <a:lnTo>
                    <a:pt x="18969" y="348"/>
                  </a:lnTo>
                  <a:lnTo>
                    <a:pt x="19108" y="348"/>
                  </a:lnTo>
                  <a:lnTo>
                    <a:pt x="19108" y="435"/>
                  </a:lnTo>
                  <a:lnTo>
                    <a:pt x="19038" y="435"/>
                  </a:lnTo>
                  <a:lnTo>
                    <a:pt x="19038" y="479"/>
                  </a:lnTo>
                  <a:lnTo>
                    <a:pt x="19108" y="479"/>
                  </a:lnTo>
                  <a:lnTo>
                    <a:pt x="19108" y="435"/>
                  </a:lnTo>
                  <a:lnTo>
                    <a:pt x="19488" y="435"/>
                  </a:lnTo>
                  <a:lnTo>
                    <a:pt x="19488" y="479"/>
                  </a:lnTo>
                  <a:lnTo>
                    <a:pt x="19558" y="479"/>
                  </a:lnTo>
                  <a:lnTo>
                    <a:pt x="19558" y="566"/>
                  </a:lnTo>
                  <a:lnTo>
                    <a:pt x="19488" y="653"/>
                  </a:lnTo>
                  <a:lnTo>
                    <a:pt x="19350" y="653"/>
                  </a:lnTo>
                  <a:lnTo>
                    <a:pt x="19281" y="740"/>
                  </a:lnTo>
                  <a:lnTo>
                    <a:pt x="19212" y="740"/>
                  </a:lnTo>
                  <a:lnTo>
                    <a:pt x="19108" y="827"/>
                  </a:lnTo>
                  <a:lnTo>
                    <a:pt x="18900" y="827"/>
                  </a:lnTo>
                  <a:lnTo>
                    <a:pt x="18900" y="915"/>
                  </a:lnTo>
                  <a:lnTo>
                    <a:pt x="18519" y="915"/>
                  </a:lnTo>
                  <a:lnTo>
                    <a:pt x="18450" y="1002"/>
                  </a:lnTo>
                  <a:lnTo>
                    <a:pt x="18381" y="1002"/>
                  </a:lnTo>
                  <a:lnTo>
                    <a:pt x="18450" y="1002"/>
                  </a:lnTo>
                  <a:lnTo>
                    <a:pt x="17931" y="1002"/>
                  </a:lnTo>
                  <a:lnTo>
                    <a:pt x="17862" y="1089"/>
                  </a:lnTo>
                  <a:lnTo>
                    <a:pt x="17827" y="1089"/>
                  </a:lnTo>
                  <a:lnTo>
                    <a:pt x="17758" y="1002"/>
                  </a:lnTo>
                  <a:lnTo>
                    <a:pt x="17619" y="1002"/>
                  </a:lnTo>
                  <a:lnTo>
                    <a:pt x="17550" y="915"/>
                  </a:lnTo>
                  <a:lnTo>
                    <a:pt x="17550" y="1002"/>
                  </a:lnTo>
                  <a:lnTo>
                    <a:pt x="17758" y="1002"/>
                  </a:lnTo>
                  <a:lnTo>
                    <a:pt x="17758" y="1089"/>
                  </a:lnTo>
                  <a:lnTo>
                    <a:pt x="17827" y="1089"/>
                  </a:lnTo>
                  <a:lnTo>
                    <a:pt x="17758" y="1089"/>
                  </a:lnTo>
                  <a:lnTo>
                    <a:pt x="18138" y="1089"/>
                  </a:lnTo>
                  <a:lnTo>
                    <a:pt x="18069" y="1132"/>
                  </a:lnTo>
                  <a:lnTo>
                    <a:pt x="17827" y="1132"/>
                  </a:lnTo>
                  <a:lnTo>
                    <a:pt x="17827" y="1219"/>
                  </a:lnTo>
                  <a:lnTo>
                    <a:pt x="17481" y="1219"/>
                  </a:lnTo>
                  <a:lnTo>
                    <a:pt x="17412" y="1306"/>
                  </a:lnTo>
                  <a:lnTo>
                    <a:pt x="17377" y="1306"/>
                  </a:lnTo>
                  <a:lnTo>
                    <a:pt x="17412" y="1306"/>
                  </a:lnTo>
                  <a:lnTo>
                    <a:pt x="17377" y="1306"/>
                  </a:lnTo>
                  <a:lnTo>
                    <a:pt x="17550" y="1306"/>
                  </a:lnTo>
                  <a:lnTo>
                    <a:pt x="17688" y="1219"/>
                  </a:lnTo>
                  <a:lnTo>
                    <a:pt x="17931" y="1219"/>
                  </a:lnTo>
                  <a:lnTo>
                    <a:pt x="17931" y="1132"/>
                  </a:lnTo>
                  <a:lnTo>
                    <a:pt x="18346" y="1132"/>
                  </a:lnTo>
                  <a:lnTo>
                    <a:pt x="18381" y="1089"/>
                  </a:lnTo>
                  <a:lnTo>
                    <a:pt x="18692" y="1089"/>
                  </a:lnTo>
                  <a:lnTo>
                    <a:pt x="18692" y="1132"/>
                  </a:lnTo>
                  <a:lnTo>
                    <a:pt x="18623" y="1132"/>
                  </a:lnTo>
                  <a:lnTo>
                    <a:pt x="18588" y="1219"/>
                  </a:lnTo>
                  <a:lnTo>
                    <a:pt x="18381" y="1219"/>
                  </a:lnTo>
                  <a:lnTo>
                    <a:pt x="18346" y="1306"/>
                  </a:lnTo>
                  <a:lnTo>
                    <a:pt x="18277" y="1306"/>
                  </a:lnTo>
                  <a:lnTo>
                    <a:pt x="18277" y="1394"/>
                  </a:lnTo>
                  <a:lnTo>
                    <a:pt x="18138" y="1394"/>
                  </a:lnTo>
                  <a:lnTo>
                    <a:pt x="18069" y="1481"/>
                  </a:lnTo>
                  <a:lnTo>
                    <a:pt x="17862" y="1481"/>
                  </a:lnTo>
                  <a:lnTo>
                    <a:pt x="17862" y="1568"/>
                  </a:lnTo>
                  <a:lnTo>
                    <a:pt x="17827" y="1568"/>
                  </a:lnTo>
                  <a:lnTo>
                    <a:pt x="17688" y="1655"/>
                  </a:lnTo>
                  <a:lnTo>
                    <a:pt x="17619" y="1655"/>
                  </a:lnTo>
                  <a:lnTo>
                    <a:pt x="17619" y="1698"/>
                  </a:lnTo>
                  <a:lnTo>
                    <a:pt x="17550" y="1698"/>
                  </a:lnTo>
                  <a:lnTo>
                    <a:pt x="17550" y="1785"/>
                  </a:lnTo>
                  <a:lnTo>
                    <a:pt x="17308" y="1785"/>
                  </a:lnTo>
                  <a:lnTo>
                    <a:pt x="17308" y="1698"/>
                  </a:lnTo>
                  <a:lnTo>
                    <a:pt x="17238" y="1698"/>
                  </a:lnTo>
                  <a:lnTo>
                    <a:pt x="17308" y="1698"/>
                  </a:lnTo>
                  <a:lnTo>
                    <a:pt x="17308" y="1873"/>
                  </a:lnTo>
                  <a:lnTo>
                    <a:pt x="17377" y="1873"/>
                  </a:lnTo>
                  <a:lnTo>
                    <a:pt x="17377" y="1960"/>
                  </a:lnTo>
                  <a:lnTo>
                    <a:pt x="17308" y="1960"/>
                  </a:lnTo>
                  <a:lnTo>
                    <a:pt x="17238" y="1873"/>
                  </a:lnTo>
                  <a:lnTo>
                    <a:pt x="17169" y="1960"/>
                  </a:lnTo>
                  <a:lnTo>
                    <a:pt x="16858" y="1960"/>
                  </a:lnTo>
                  <a:lnTo>
                    <a:pt x="16858" y="1873"/>
                  </a:lnTo>
                  <a:lnTo>
                    <a:pt x="16788" y="1873"/>
                  </a:lnTo>
                  <a:lnTo>
                    <a:pt x="16858" y="1960"/>
                  </a:lnTo>
                  <a:lnTo>
                    <a:pt x="16892" y="1960"/>
                  </a:lnTo>
                  <a:lnTo>
                    <a:pt x="16788" y="1960"/>
                  </a:lnTo>
                  <a:lnTo>
                    <a:pt x="16788" y="2047"/>
                  </a:lnTo>
                  <a:lnTo>
                    <a:pt x="17031" y="2047"/>
                  </a:lnTo>
                  <a:lnTo>
                    <a:pt x="17031" y="1960"/>
                  </a:lnTo>
                  <a:lnTo>
                    <a:pt x="17238" y="1960"/>
                  </a:lnTo>
                  <a:lnTo>
                    <a:pt x="17238" y="2047"/>
                  </a:lnTo>
                  <a:lnTo>
                    <a:pt x="17100" y="2047"/>
                  </a:lnTo>
                  <a:lnTo>
                    <a:pt x="17031" y="2134"/>
                  </a:lnTo>
                  <a:lnTo>
                    <a:pt x="17169" y="2134"/>
                  </a:lnTo>
                  <a:lnTo>
                    <a:pt x="17100" y="2221"/>
                  </a:lnTo>
                  <a:lnTo>
                    <a:pt x="16892" y="2221"/>
                  </a:lnTo>
                  <a:lnTo>
                    <a:pt x="16858" y="2308"/>
                  </a:lnTo>
                  <a:lnTo>
                    <a:pt x="16788" y="2308"/>
                  </a:lnTo>
                  <a:lnTo>
                    <a:pt x="16788" y="2221"/>
                  </a:lnTo>
                  <a:lnTo>
                    <a:pt x="16788" y="2308"/>
                  </a:lnTo>
                  <a:lnTo>
                    <a:pt x="16719" y="2308"/>
                  </a:lnTo>
                  <a:lnTo>
                    <a:pt x="16650" y="2221"/>
                  </a:lnTo>
                  <a:lnTo>
                    <a:pt x="16650" y="2134"/>
                  </a:lnTo>
                  <a:lnTo>
                    <a:pt x="16200" y="2134"/>
                  </a:lnTo>
                  <a:lnTo>
                    <a:pt x="16200" y="2221"/>
                  </a:lnTo>
                  <a:lnTo>
                    <a:pt x="16581" y="2221"/>
                  </a:lnTo>
                  <a:lnTo>
                    <a:pt x="16581" y="2352"/>
                  </a:lnTo>
                  <a:lnTo>
                    <a:pt x="16200" y="2352"/>
                  </a:lnTo>
                  <a:lnTo>
                    <a:pt x="16200" y="2439"/>
                  </a:lnTo>
                  <a:lnTo>
                    <a:pt x="15992" y="2439"/>
                  </a:lnTo>
                  <a:lnTo>
                    <a:pt x="15923" y="2352"/>
                  </a:lnTo>
                  <a:lnTo>
                    <a:pt x="15923" y="2439"/>
                  </a:lnTo>
                  <a:lnTo>
                    <a:pt x="15923" y="2352"/>
                  </a:lnTo>
                  <a:lnTo>
                    <a:pt x="15888" y="2352"/>
                  </a:lnTo>
                  <a:lnTo>
                    <a:pt x="15888" y="2439"/>
                  </a:lnTo>
                  <a:lnTo>
                    <a:pt x="15923" y="2439"/>
                  </a:lnTo>
                  <a:lnTo>
                    <a:pt x="15612" y="2439"/>
                  </a:lnTo>
                  <a:lnTo>
                    <a:pt x="15612" y="2352"/>
                  </a:lnTo>
                  <a:lnTo>
                    <a:pt x="15542" y="2352"/>
                  </a:lnTo>
                  <a:lnTo>
                    <a:pt x="15612" y="2439"/>
                  </a:lnTo>
                  <a:lnTo>
                    <a:pt x="15542" y="2439"/>
                  </a:lnTo>
                  <a:lnTo>
                    <a:pt x="15542" y="2526"/>
                  </a:lnTo>
                  <a:lnTo>
                    <a:pt x="15612" y="2526"/>
                  </a:lnTo>
                  <a:lnTo>
                    <a:pt x="15542" y="2526"/>
                  </a:lnTo>
                  <a:lnTo>
                    <a:pt x="16200" y="2526"/>
                  </a:lnTo>
                  <a:lnTo>
                    <a:pt x="16200" y="2613"/>
                  </a:lnTo>
                  <a:lnTo>
                    <a:pt x="16269" y="2613"/>
                  </a:lnTo>
                  <a:lnTo>
                    <a:pt x="16269" y="2700"/>
                  </a:lnTo>
                  <a:lnTo>
                    <a:pt x="16131" y="2700"/>
                  </a:lnTo>
                  <a:lnTo>
                    <a:pt x="16062" y="2613"/>
                  </a:lnTo>
                  <a:lnTo>
                    <a:pt x="15923" y="2613"/>
                  </a:lnTo>
                  <a:lnTo>
                    <a:pt x="15923" y="2526"/>
                  </a:lnTo>
                  <a:lnTo>
                    <a:pt x="15369" y="2526"/>
                  </a:lnTo>
                  <a:lnTo>
                    <a:pt x="15369" y="2613"/>
                  </a:lnTo>
                  <a:lnTo>
                    <a:pt x="15404" y="2526"/>
                  </a:lnTo>
                  <a:lnTo>
                    <a:pt x="15542" y="2526"/>
                  </a:lnTo>
                  <a:lnTo>
                    <a:pt x="15612" y="2613"/>
                  </a:lnTo>
                  <a:lnTo>
                    <a:pt x="15681" y="2613"/>
                  </a:lnTo>
                  <a:lnTo>
                    <a:pt x="15542" y="2613"/>
                  </a:lnTo>
                  <a:lnTo>
                    <a:pt x="15542" y="2700"/>
                  </a:lnTo>
                  <a:lnTo>
                    <a:pt x="15473" y="2700"/>
                  </a:lnTo>
                  <a:lnTo>
                    <a:pt x="15473" y="2613"/>
                  </a:lnTo>
                  <a:lnTo>
                    <a:pt x="15404" y="2613"/>
                  </a:lnTo>
                  <a:lnTo>
                    <a:pt x="15473" y="2613"/>
                  </a:lnTo>
                  <a:lnTo>
                    <a:pt x="15473" y="2700"/>
                  </a:lnTo>
                  <a:lnTo>
                    <a:pt x="15404" y="2700"/>
                  </a:lnTo>
                  <a:lnTo>
                    <a:pt x="15404" y="2787"/>
                  </a:lnTo>
                  <a:lnTo>
                    <a:pt x="15369" y="2787"/>
                  </a:lnTo>
                  <a:lnTo>
                    <a:pt x="15369" y="2874"/>
                  </a:lnTo>
                  <a:lnTo>
                    <a:pt x="15369" y="2787"/>
                  </a:lnTo>
                  <a:lnTo>
                    <a:pt x="15404" y="2787"/>
                  </a:lnTo>
                  <a:lnTo>
                    <a:pt x="15404" y="2700"/>
                  </a:lnTo>
                  <a:lnTo>
                    <a:pt x="15888" y="2700"/>
                  </a:lnTo>
                  <a:lnTo>
                    <a:pt x="15888" y="2787"/>
                  </a:lnTo>
                  <a:lnTo>
                    <a:pt x="15819" y="2787"/>
                  </a:lnTo>
                  <a:lnTo>
                    <a:pt x="16200" y="2787"/>
                  </a:lnTo>
                  <a:lnTo>
                    <a:pt x="16200" y="2961"/>
                  </a:lnTo>
                  <a:lnTo>
                    <a:pt x="16062" y="2961"/>
                  </a:lnTo>
                  <a:lnTo>
                    <a:pt x="16062" y="3005"/>
                  </a:lnTo>
                  <a:lnTo>
                    <a:pt x="15923" y="3005"/>
                  </a:lnTo>
                  <a:lnTo>
                    <a:pt x="15888" y="2961"/>
                  </a:lnTo>
                  <a:lnTo>
                    <a:pt x="15750" y="2961"/>
                  </a:lnTo>
                  <a:lnTo>
                    <a:pt x="15750" y="3005"/>
                  </a:lnTo>
                  <a:lnTo>
                    <a:pt x="16062" y="3005"/>
                  </a:lnTo>
                  <a:lnTo>
                    <a:pt x="16131" y="3092"/>
                  </a:lnTo>
                  <a:lnTo>
                    <a:pt x="16062" y="3092"/>
                  </a:lnTo>
                  <a:lnTo>
                    <a:pt x="16062" y="3179"/>
                  </a:lnTo>
                  <a:lnTo>
                    <a:pt x="15992" y="3179"/>
                  </a:lnTo>
                  <a:lnTo>
                    <a:pt x="15992" y="3266"/>
                  </a:lnTo>
                  <a:lnTo>
                    <a:pt x="15923" y="3266"/>
                  </a:lnTo>
                  <a:lnTo>
                    <a:pt x="15923" y="3353"/>
                  </a:lnTo>
                  <a:lnTo>
                    <a:pt x="15888" y="3266"/>
                  </a:lnTo>
                  <a:lnTo>
                    <a:pt x="15819" y="3266"/>
                  </a:lnTo>
                  <a:lnTo>
                    <a:pt x="15819" y="3353"/>
                  </a:lnTo>
                  <a:lnTo>
                    <a:pt x="15369" y="3353"/>
                  </a:lnTo>
                  <a:lnTo>
                    <a:pt x="15369" y="3266"/>
                  </a:lnTo>
                  <a:lnTo>
                    <a:pt x="15300" y="3353"/>
                  </a:lnTo>
                  <a:lnTo>
                    <a:pt x="15369" y="3353"/>
                  </a:lnTo>
                  <a:lnTo>
                    <a:pt x="15369" y="3440"/>
                  </a:lnTo>
                  <a:lnTo>
                    <a:pt x="15404" y="3440"/>
                  </a:lnTo>
                  <a:lnTo>
                    <a:pt x="15404" y="3484"/>
                  </a:lnTo>
                  <a:lnTo>
                    <a:pt x="15473" y="3484"/>
                  </a:lnTo>
                  <a:lnTo>
                    <a:pt x="15404" y="3571"/>
                  </a:lnTo>
                  <a:lnTo>
                    <a:pt x="15369" y="3658"/>
                  </a:lnTo>
                  <a:lnTo>
                    <a:pt x="15231" y="3745"/>
                  </a:lnTo>
                  <a:lnTo>
                    <a:pt x="15231" y="3658"/>
                  </a:lnTo>
                  <a:lnTo>
                    <a:pt x="15162" y="3658"/>
                  </a:lnTo>
                  <a:lnTo>
                    <a:pt x="15162" y="3745"/>
                  </a:lnTo>
                  <a:lnTo>
                    <a:pt x="14850" y="3745"/>
                  </a:lnTo>
                  <a:lnTo>
                    <a:pt x="14781" y="3658"/>
                  </a:lnTo>
                  <a:lnTo>
                    <a:pt x="14573" y="3658"/>
                  </a:lnTo>
                  <a:lnTo>
                    <a:pt x="14573" y="3571"/>
                  </a:lnTo>
                  <a:lnTo>
                    <a:pt x="14504" y="3571"/>
                  </a:lnTo>
                  <a:lnTo>
                    <a:pt x="14435" y="3484"/>
                  </a:lnTo>
                  <a:lnTo>
                    <a:pt x="14504" y="3571"/>
                  </a:lnTo>
                  <a:lnTo>
                    <a:pt x="14504" y="3658"/>
                  </a:lnTo>
                  <a:lnTo>
                    <a:pt x="14642" y="3658"/>
                  </a:lnTo>
                  <a:lnTo>
                    <a:pt x="14642" y="3745"/>
                  </a:lnTo>
                  <a:lnTo>
                    <a:pt x="14435" y="3745"/>
                  </a:lnTo>
                  <a:lnTo>
                    <a:pt x="14435" y="3832"/>
                  </a:lnTo>
                  <a:lnTo>
                    <a:pt x="14504" y="3832"/>
                  </a:lnTo>
                  <a:lnTo>
                    <a:pt x="14504" y="3745"/>
                  </a:lnTo>
                  <a:lnTo>
                    <a:pt x="14919" y="3745"/>
                  </a:lnTo>
                  <a:lnTo>
                    <a:pt x="14919" y="3832"/>
                  </a:lnTo>
                  <a:lnTo>
                    <a:pt x="14850" y="3832"/>
                  </a:lnTo>
                  <a:lnTo>
                    <a:pt x="14919" y="3832"/>
                  </a:lnTo>
                  <a:lnTo>
                    <a:pt x="14954" y="3745"/>
                  </a:lnTo>
                  <a:lnTo>
                    <a:pt x="15092" y="3745"/>
                  </a:lnTo>
                  <a:lnTo>
                    <a:pt x="15162" y="3832"/>
                  </a:lnTo>
                  <a:lnTo>
                    <a:pt x="15162" y="3919"/>
                  </a:lnTo>
                  <a:lnTo>
                    <a:pt x="15092" y="3919"/>
                  </a:lnTo>
                  <a:lnTo>
                    <a:pt x="15092" y="3963"/>
                  </a:lnTo>
                  <a:lnTo>
                    <a:pt x="15092" y="3919"/>
                  </a:lnTo>
                  <a:lnTo>
                    <a:pt x="15162" y="3919"/>
                  </a:lnTo>
                  <a:lnTo>
                    <a:pt x="15231" y="3963"/>
                  </a:lnTo>
                  <a:lnTo>
                    <a:pt x="15300" y="3963"/>
                  </a:lnTo>
                  <a:lnTo>
                    <a:pt x="15300" y="3919"/>
                  </a:lnTo>
                  <a:lnTo>
                    <a:pt x="15404" y="3919"/>
                  </a:lnTo>
                  <a:lnTo>
                    <a:pt x="15473" y="4050"/>
                  </a:lnTo>
                  <a:lnTo>
                    <a:pt x="15473" y="4137"/>
                  </a:lnTo>
                  <a:lnTo>
                    <a:pt x="15369" y="4137"/>
                  </a:lnTo>
                  <a:lnTo>
                    <a:pt x="15369" y="4224"/>
                  </a:lnTo>
                  <a:lnTo>
                    <a:pt x="15300" y="4224"/>
                  </a:lnTo>
                  <a:lnTo>
                    <a:pt x="15300" y="4137"/>
                  </a:lnTo>
                  <a:lnTo>
                    <a:pt x="15231" y="4137"/>
                  </a:lnTo>
                  <a:lnTo>
                    <a:pt x="15231" y="4224"/>
                  </a:lnTo>
                  <a:lnTo>
                    <a:pt x="15092" y="4224"/>
                  </a:lnTo>
                  <a:lnTo>
                    <a:pt x="15092" y="4311"/>
                  </a:lnTo>
                  <a:lnTo>
                    <a:pt x="14954" y="4311"/>
                  </a:lnTo>
                  <a:lnTo>
                    <a:pt x="14954" y="4398"/>
                  </a:lnTo>
                  <a:lnTo>
                    <a:pt x="14642" y="4398"/>
                  </a:lnTo>
                  <a:lnTo>
                    <a:pt x="14781" y="4224"/>
                  </a:lnTo>
                  <a:lnTo>
                    <a:pt x="14642" y="4224"/>
                  </a:lnTo>
                  <a:lnTo>
                    <a:pt x="14642" y="4137"/>
                  </a:lnTo>
                  <a:lnTo>
                    <a:pt x="14573" y="4224"/>
                  </a:lnTo>
                  <a:lnTo>
                    <a:pt x="14435" y="4224"/>
                  </a:lnTo>
                  <a:lnTo>
                    <a:pt x="14435" y="4137"/>
                  </a:lnTo>
                  <a:lnTo>
                    <a:pt x="14504" y="4137"/>
                  </a:lnTo>
                  <a:lnTo>
                    <a:pt x="14504" y="4050"/>
                  </a:lnTo>
                  <a:lnTo>
                    <a:pt x="14435" y="4050"/>
                  </a:lnTo>
                  <a:lnTo>
                    <a:pt x="14435" y="4137"/>
                  </a:lnTo>
                  <a:lnTo>
                    <a:pt x="14331" y="4137"/>
                  </a:lnTo>
                  <a:lnTo>
                    <a:pt x="14331" y="4050"/>
                  </a:lnTo>
                  <a:lnTo>
                    <a:pt x="14262" y="3963"/>
                  </a:lnTo>
                  <a:lnTo>
                    <a:pt x="14262" y="4050"/>
                  </a:lnTo>
                  <a:lnTo>
                    <a:pt x="14331" y="4050"/>
                  </a:lnTo>
                  <a:lnTo>
                    <a:pt x="14331" y="4137"/>
                  </a:lnTo>
                  <a:lnTo>
                    <a:pt x="14400" y="4137"/>
                  </a:lnTo>
                  <a:lnTo>
                    <a:pt x="14400" y="4224"/>
                  </a:lnTo>
                  <a:lnTo>
                    <a:pt x="14331" y="4224"/>
                  </a:lnTo>
                  <a:lnTo>
                    <a:pt x="14262" y="4311"/>
                  </a:lnTo>
                  <a:lnTo>
                    <a:pt x="14262" y="4224"/>
                  </a:lnTo>
                  <a:lnTo>
                    <a:pt x="14192" y="4224"/>
                  </a:lnTo>
                  <a:lnTo>
                    <a:pt x="14192" y="4137"/>
                  </a:lnTo>
                  <a:lnTo>
                    <a:pt x="14123" y="4137"/>
                  </a:lnTo>
                  <a:lnTo>
                    <a:pt x="14123" y="4050"/>
                  </a:lnTo>
                  <a:lnTo>
                    <a:pt x="14054" y="4050"/>
                  </a:lnTo>
                  <a:lnTo>
                    <a:pt x="14123" y="4137"/>
                  </a:lnTo>
                  <a:lnTo>
                    <a:pt x="14123" y="4224"/>
                  </a:lnTo>
                  <a:lnTo>
                    <a:pt x="13950" y="4224"/>
                  </a:lnTo>
                  <a:lnTo>
                    <a:pt x="13950" y="4137"/>
                  </a:lnTo>
                  <a:lnTo>
                    <a:pt x="13881" y="4137"/>
                  </a:lnTo>
                  <a:lnTo>
                    <a:pt x="13881" y="4224"/>
                  </a:lnTo>
                  <a:lnTo>
                    <a:pt x="13950" y="4224"/>
                  </a:lnTo>
                  <a:lnTo>
                    <a:pt x="13742" y="4224"/>
                  </a:lnTo>
                  <a:lnTo>
                    <a:pt x="13742" y="4137"/>
                  </a:lnTo>
                  <a:lnTo>
                    <a:pt x="13673" y="4137"/>
                  </a:lnTo>
                  <a:lnTo>
                    <a:pt x="13673" y="4224"/>
                  </a:lnTo>
                  <a:lnTo>
                    <a:pt x="13742" y="4224"/>
                  </a:lnTo>
                  <a:lnTo>
                    <a:pt x="13881" y="4311"/>
                  </a:lnTo>
                  <a:lnTo>
                    <a:pt x="13362" y="4311"/>
                  </a:lnTo>
                  <a:lnTo>
                    <a:pt x="13362" y="4224"/>
                  </a:lnTo>
                  <a:lnTo>
                    <a:pt x="13431" y="4224"/>
                  </a:lnTo>
                  <a:lnTo>
                    <a:pt x="13362" y="4137"/>
                  </a:lnTo>
                  <a:lnTo>
                    <a:pt x="13292" y="4137"/>
                  </a:lnTo>
                  <a:lnTo>
                    <a:pt x="13362" y="4137"/>
                  </a:lnTo>
                  <a:lnTo>
                    <a:pt x="13362" y="4224"/>
                  </a:lnTo>
                  <a:lnTo>
                    <a:pt x="13292" y="4224"/>
                  </a:lnTo>
                  <a:lnTo>
                    <a:pt x="13292" y="4311"/>
                  </a:lnTo>
                  <a:lnTo>
                    <a:pt x="13223" y="4311"/>
                  </a:lnTo>
                  <a:lnTo>
                    <a:pt x="13154" y="4224"/>
                  </a:lnTo>
                  <a:lnTo>
                    <a:pt x="13085" y="4224"/>
                  </a:lnTo>
                  <a:lnTo>
                    <a:pt x="13085" y="4137"/>
                  </a:lnTo>
                  <a:lnTo>
                    <a:pt x="13085" y="4311"/>
                  </a:lnTo>
                  <a:lnTo>
                    <a:pt x="13015" y="4311"/>
                  </a:lnTo>
                  <a:lnTo>
                    <a:pt x="13015" y="4224"/>
                  </a:lnTo>
                  <a:lnTo>
                    <a:pt x="13015" y="4311"/>
                  </a:lnTo>
                  <a:lnTo>
                    <a:pt x="12912" y="4311"/>
                  </a:lnTo>
                  <a:lnTo>
                    <a:pt x="12842" y="4224"/>
                  </a:lnTo>
                  <a:lnTo>
                    <a:pt x="12912" y="4224"/>
                  </a:lnTo>
                  <a:lnTo>
                    <a:pt x="12842" y="4137"/>
                  </a:lnTo>
                  <a:lnTo>
                    <a:pt x="12842" y="3963"/>
                  </a:lnTo>
                  <a:lnTo>
                    <a:pt x="12773" y="4050"/>
                  </a:lnTo>
                  <a:lnTo>
                    <a:pt x="12842" y="4050"/>
                  </a:lnTo>
                  <a:lnTo>
                    <a:pt x="12842" y="4224"/>
                  </a:lnTo>
                  <a:lnTo>
                    <a:pt x="12773" y="4224"/>
                  </a:lnTo>
                  <a:lnTo>
                    <a:pt x="12842" y="4224"/>
                  </a:lnTo>
                  <a:lnTo>
                    <a:pt x="12842" y="4137"/>
                  </a:lnTo>
                  <a:lnTo>
                    <a:pt x="12773" y="4137"/>
                  </a:lnTo>
                  <a:lnTo>
                    <a:pt x="12773" y="4224"/>
                  </a:lnTo>
                  <a:lnTo>
                    <a:pt x="12669" y="4224"/>
                  </a:lnTo>
                  <a:lnTo>
                    <a:pt x="12600" y="4137"/>
                  </a:lnTo>
                  <a:lnTo>
                    <a:pt x="12669" y="4050"/>
                  </a:lnTo>
                  <a:lnTo>
                    <a:pt x="12600" y="4050"/>
                  </a:lnTo>
                  <a:lnTo>
                    <a:pt x="12600" y="3963"/>
                  </a:lnTo>
                  <a:lnTo>
                    <a:pt x="12704" y="3963"/>
                  </a:lnTo>
                  <a:lnTo>
                    <a:pt x="12704" y="3919"/>
                  </a:lnTo>
                  <a:lnTo>
                    <a:pt x="12773" y="3919"/>
                  </a:lnTo>
                  <a:lnTo>
                    <a:pt x="12842" y="3832"/>
                  </a:lnTo>
                  <a:lnTo>
                    <a:pt x="13292" y="3832"/>
                  </a:lnTo>
                  <a:lnTo>
                    <a:pt x="13223" y="3745"/>
                  </a:lnTo>
                  <a:lnTo>
                    <a:pt x="13154" y="3745"/>
                  </a:lnTo>
                  <a:lnTo>
                    <a:pt x="13223" y="3745"/>
                  </a:lnTo>
                  <a:lnTo>
                    <a:pt x="13154" y="3745"/>
                  </a:lnTo>
                  <a:lnTo>
                    <a:pt x="13154" y="3658"/>
                  </a:lnTo>
                  <a:lnTo>
                    <a:pt x="13223" y="3658"/>
                  </a:lnTo>
                  <a:lnTo>
                    <a:pt x="13015" y="3658"/>
                  </a:lnTo>
                  <a:lnTo>
                    <a:pt x="13015" y="3571"/>
                  </a:lnTo>
                  <a:lnTo>
                    <a:pt x="12946" y="3484"/>
                  </a:lnTo>
                  <a:lnTo>
                    <a:pt x="12912" y="3484"/>
                  </a:lnTo>
                  <a:lnTo>
                    <a:pt x="12912" y="3440"/>
                  </a:lnTo>
                  <a:lnTo>
                    <a:pt x="13015" y="3440"/>
                  </a:lnTo>
                  <a:lnTo>
                    <a:pt x="13015" y="3353"/>
                  </a:lnTo>
                  <a:lnTo>
                    <a:pt x="13292" y="3353"/>
                  </a:lnTo>
                  <a:lnTo>
                    <a:pt x="13362" y="3440"/>
                  </a:lnTo>
                  <a:lnTo>
                    <a:pt x="13431" y="3440"/>
                  </a:lnTo>
                  <a:lnTo>
                    <a:pt x="13535" y="3571"/>
                  </a:lnTo>
                  <a:lnTo>
                    <a:pt x="13535" y="3658"/>
                  </a:lnTo>
                  <a:lnTo>
                    <a:pt x="13465" y="3658"/>
                  </a:lnTo>
                  <a:lnTo>
                    <a:pt x="13535" y="3658"/>
                  </a:lnTo>
                  <a:lnTo>
                    <a:pt x="13535" y="3571"/>
                  </a:lnTo>
                  <a:lnTo>
                    <a:pt x="13604" y="3658"/>
                  </a:lnTo>
                  <a:lnTo>
                    <a:pt x="13742" y="3658"/>
                  </a:lnTo>
                  <a:lnTo>
                    <a:pt x="13742" y="3745"/>
                  </a:lnTo>
                  <a:lnTo>
                    <a:pt x="13812" y="3745"/>
                  </a:lnTo>
                  <a:lnTo>
                    <a:pt x="13812" y="3658"/>
                  </a:lnTo>
                  <a:lnTo>
                    <a:pt x="13985" y="3658"/>
                  </a:lnTo>
                  <a:lnTo>
                    <a:pt x="13985" y="3571"/>
                  </a:lnTo>
                  <a:lnTo>
                    <a:pt x="14123" y="3571"/>
                  </a:lnTo>
                  <a:lnTo>
                    <a:pt x="14192" y="3484"/>
                  </a:lnTo>
                  <a:lnTo>
                    <a:pt x="14262" y="3440"/>
                  </a:lnTo>
                  <a:lnTo>
                    <a:pt x="14331" y="3353"/>
                  </a:lnTo>
                  <a:lnTo>
                    <a:pt x="14331" y="3266"/>
                  </a:lnTo>
                  <a:lnTo>
                    <a:pt x="14400" y="3266"/>
                  </a:lnTo>
                  <a:lnTo>
                    <a:pt x="14262" y="3266"/>
                  </a:lnTo>
                  <a:lnTo>
                    <a:pt x="14262" y="3353"/>
                  </a:lnTo>
                  <a:lnTo>
                    <a:pt x="14192" y="3353"/>
                  </a:lnTo>
                  <a:lnTo>
                    <a:pt x="14192" y="3440"/>
                  </a:lnTo>
                  <a:lnTo>
                    <a:pt x="14123" y="3440"/>
                  </a:lnTo>
                  <a:lnTo>
                    <a:pt x="14123" y="3484"/>
                  </a:lnTo>
                  <a:lnTo>
                    <a:pt x="14054" y="3484"/>
                  </a:lnTo>
                  <a:lnTo>
                    <a:pt x="14054" y="3571"/>
                  </a:lnTo>
                  <a:lnTo>
                    <a:pt x="13742" y="3571"/>
                  </a:lnTo>
                  <a:lnTo>
                    <a:pt x="13742" y="3484"/>
                  </a:lnTo>
                  <a:lnTo>
                    <a:pt x="13881" y="3484"/>
                  </a:lnTo>
                  <a:lnTo>
                    <a:pt x="13812" y="3440"/>
                  </a:lnTo>
                  <a:lnTo>
                    <a:pt x="13812" y="3484"/>
                  </a:lnTo>
                  <a:lnTo>
                    <a:pt x="13604" y="3484"/>
                  </a:lnTo>
                  <a:lnTo>
                    <a:pt x="13604" y="3440"/>
                  </a:lnTo>
                  <a:lnTo>
                    <a:pt x="13673" y="3440"/>
                  </a:lnTo>
                  <a:lnTo>
                    <a:pt x="13604" y="3440"/>
                  </a:lnTo>
                  <a:lnTo>
                    <a:pt x="13604" y="3353"/>
                  </a:lnTo>
                  <a:lnTo>
                    <a:pt x="13673" y="3353"/>
                  </a:lnTo>
                  <a:lnTo>
                    <a:pt x="13535" y="3353"/>
                  </a:lnTo>
                  <a:lnTo>
                    <a:pt x="13604" y="3266"/>
                  </a:lnTo>
                  <a:lnTo>
                    <a:pt x="13673" y="3266"/>
                  </a:lnTo>
                  <a:lnTo>
                    <a:pt x="13673" y="3179"/>
                  </a:lnTo>
                  <a:lnTo>
                    <a:pt x="13742" y="3179"/>
                  </a:lnTo>
                  <a:lnTo>
                    <a:pt x="13742" y="3092"/>
                  </a:lnTo>
                  <a:lnTo>
                    <a:pt x="13812" y="3092"/>
                  </a:lnTo>
                  <a:lnTo>
                    <a:pt x="13742" y="3092"/>
                  </a:lnTo>
                  <a:lnTo>
                    <a:pt x="13742" y="2961"/>
                  </a:lnTo>
                  <a:lnTo>
                    <a:pt x="13812" y="2961"/>
                  </a:lnTo>
                  <a:lnTo>
                    <a:pt x="13742" y="3005"/>
                  </a:lnTo>
                  <a:lnTo>
                    <a:pt x="13742" y="3092"/>
                  </a:lnTo>
                  <a:lnTo>
                    <a:pt x="13673" y="3092"/>
                  </a:lnTo>
                  <a:lnTo>
                    <a:pt x="13673" y="3179"/>
                  </a:lnTo>
                  <a:lnTo>
                    <a:pt x="13604" y="3266"/>
                  </a:lnTo>
                  <a:lnTo>
                    <a:pt x="13431" y="3266"/>
                  </a:lnTo>
                  <a:lnTo>
                    <a:pt x="13431" y="3179"/>
                  </a:lnTo>
                  <a:lnTo>
                    <a:pt x="13465" y="3179"/>
                  </a:lnTo>
                  <a:lnTo>
                    <a:pt x="13465" y="3092"/>
                  </a:lnTo>
                  <a:lnTo>
                    <a:pt x="13431" y="3092"/>
                  </a:lnTo>
                  <a:lnTo>
                    <a:pt x="13431" y="3179"/>
                  </a:lnTo>
                  <a:lnTo>
                    <a:pt x="13292" y="3179"/>
                  </a:lnTo>
                  <a:lnTo>
                    <a:pt x="13292" y="3266"/>
                  </a:lnTo>
                  <a:lnTo>
                    <a:pt x="13085" y="3266"/>
                  </a:lnTo>
                  <a:lnTo>
                    <a:pt x="13085" y="3179"/>
                  </a:lnTo>
                  <a:lnTo>
                    <a:pt x="13154" y="3179"/>
                  </a:lnTo>
                  <a:lnTo>
                    <a:pt x="13085" y="3179"/>
                  </a:lnTo>
                  <a:lnTo>
                    <a:pt x="13085" y="3005"/>
                  </a:lnTo>
                  <a:lnTo>
                    <a:pt x="13154" y="3005"/>
                  </a:lnTo>
                  <a:lnTo>
                    <a:pt x="13154" y="2961"/>
                  </a:lnTo>
                  <a:lnTo>
                    <a:pt x="13223" y="2961"/>
                  </a:lnTo>
                  <a:lnTo>
                    <a:pt x="13154" y="2961"/>
                  </a:lnTo>
                  <a:lnTo>
                    <a:pt x="13292" y="2787"/>
                  </a:lnTo>
                  <a:lnTo>
                    <a:pt x="13604" y="2787"/>
                  </a:lnTo>
                  <a:lnTo>
                    <a:pt x="13604" y="2700"/>
                  </a:lnTo>
                  <a:lnTo>
                    <a:pt x="13673" y="2700"/>
                  </a:lnTo>
                  <a:lnTo>
                    <a:pt x="13742" y="2787"/>
                  </a:lnTo>
                  <a:lnTo>
                    <a:pt x="14123" y="2787"/>
                  </a:lnTo>
                  <a:lnTo>
                    <a:pt x="14123" y="2874"/>
                  </a:lnTo>
                  <a:lnTo>
                    <a:pt x="14262" y="2874"/>
                  </a:lnTo>
                  <a:lnTo>
                    <a:pt x="14331" y="2961"/>
                  </a:lnTo>
                  <a:lnTo>
                    <a:pt x="14400" y="2961"/>
                  </a:lnTo>
                  <a:lnTo>
                    <a:pt x="14331" y="2961"/>
                  </a:lnTo>
                  <a:lnTo>
                    <a:pt x="14331" y="2874"/>
                  </a:lnTo>
                  <a:lnTo>
                    <a:pt x="14400" y="2874"/>
                  </a:lnTo>
                  <a:lnTo>
                    <a:pt x="14192" y="2874"/>
                  </a:lnTo>
                  <a:lnTo>
                    <a:pt x="14192" y="2787"/>
                  </a:lnTo>
                  <a:lnTo>
                    <a:pt x="14123" y="2787"/>
                  </a:lnTo>
                  <a:lnTo>
                    <a:pt x="14504" y="2787"/>
                  </a:lnTo>
                  <a:lnTo>
                    <a:pt x="14504" y="2700"/>
                  </a:lnTo>
                  <a:lnTo>
                    <a:pt x="14573" y="2700"/>
                  </a:lnTo>
                  <a:lnTo>
                    <a:pt x="14573" y="2613"/>
                  </a:lnTo>
                  <a:lnTo>
                    <a:pt x="14504" y="2613"/>
                  </a:lnTo>
                  <a:lnTo>
                    <a:pt x="14435" y="2700"/>
                  </a:lnTo>
                  <a:lnTo>
                    <a:pt x="14400" y="2700"/>
                  </a:lnTo>
                  <a:lnTo>
                    <a:pt x="14400" y="2787"/>
                  </a:lnTo>
                  <a:lnTo>
                    <a:pt x="14262" y="2787"/>
                  </a:lnTo>
                  <a:lnTo>
                    <a:pt x="14262" y="2700"/>
                  </a:lnTo>
                  <a:lnTo>
                    <a:pt x="13742" y="2700"/>
                  </a:lnTo>
                  <a:lnTo>
                    <a:pt x="13742" y="2613"/>
                  </a:lnTo>
                  <a:lnTo>
                    <a:pt x="13985" y="2613"/>
                  </a:lnTo>
                  <a:lnTo>
                    <a:pt x="13985" y="2700"/>
                  </a:lnTo>
                  <a:lnTo>
                    <a:pt x="14054" y="2700"/>
                  </a:lnTo>
                  <a:lnTo>
                    <a:pt x="14123" y="2613"/>
                  </a:lnTo>
                  <a:lnTo>
                    <a:pt x="13950" y="2613"/>
                  </a:lnTo>
                  <a:lnTo>
                    <a:pt x="13950" y="2526"/>
                  </a:lnTo>
                  <a:lnTo>
                    <a:pt x="13881" y="2526"/>
                  </a:lnTo>
                  <a:lnTo>
                    <a:pt x="13881" y="2439"/>
                  </a:lnTo>
                  <a:lnTo>
                    <a:pt x="13812" y="2439"/>
                  </a:lnTo>
                  <a:lnTo>
                    <a:pt x="13812" y="2352"/>
                  </a:lnTo>
                  <a:lnTo>
                    <a:pt x="13742" y="2352"/>
                  </a:lnTo>
                  <a:lnTo>
                    <a:pt x="13673" y="2308"/>
                  </a:lnTo>
                  <a:lnTo>
                    <a:pt x="13604" y="2308"/>
                  </a:lnTo>
                  <a:lnTo>
                    <a:pt x="13604" y="2221"/>
                  </a:lnTo>
                  <a:lnTo>
                    <a:pt x="13362" y="2221"/>
                  </a:lnTo>
                  <a:lnTo>
                    <a:pt x="13362" y="2047"/>
                  </a:lnTo>
                  <a:lnTo>
                    <a:pt x="13465" y="2047"/>
                  </a:lnTo>
                  <a:lnTo>
                    <a:pt x="13465" y="2134"/>
                  </a:lnTo>
                  <a:lnTo>
                    <a:pt x="13604" y="2134"/>
                  </a:lnTo>
                  <a:lnTo>
                    <a:pt x="13535" y="2047"/>
                  </a:lnTo>
                  <a:lnTo>
                    <a:pt x="13292" y="2047"/>
                  </a:lnTo>
                  <a:lnTo>
                    <a:pt x="13292" y="1960"/>
                  </a:lnTo>
                  <a:lnTo>
                    <a:pt x="13431" y="1785"/>
                  </a:lnTo>
                  <a:lnTo>
                    <a:pt x="13465" y="1785"/>
                  </a:lnTo>
                  <a:lnTo>
                    <a:pt x="13535" y="1873"/>
                  </a:lnTo>
                  <a:lnTo>
                    <a:pt x="14054" y="1873"/>
                  </a:lnTo>
                  <a:lnTo>
                    <a:pt x="14054" y="1960"/>
                  </a:lnTo>
                  <a:lnTo>
                    <a:pt x="14192" y="1960"/>
                  </a:lnTo>
                  <a:lnTo>
                    <a:pt x="14192" y="2047"/>
                  </a:lnTo>
                  <a:lnTo>
                    <a:pt x="14331" y="2047"/>
                  </a:lnTo>
                  <a:lnTo>
                    <a:pt x="14400" y="2134"/>
                  </a:lnTo>
                  <a:lnTo>
                    <a:pt x="14435" y="2134"/>
                  </a:lnTo>
                  <a:lnTo>
                    <a:pt x="14435" y="2221"/>
                  </a:lnTo>
                  <a:lnTo>
                    <a:pt x="14504" y="2221"/>
                  </a:lnTo>
                  <a:lnTo>
                    <a:pt x="14504" y="2308"/>
                  </a:lnTo>
                  <a:lnTo>
                    <a:pt x="14954" y="2308"/>
                  </a:lnTo>
                  <a:lnTo>
                    <a:pt x="14954" y="2221"/>
                  </a:lnTo>
                  <a:lnTo>
                    <a:pt x="14850" y="2221"/>
                  </a:lnTo>
                  <a:lnTo>
                    <a:pt x="14850" y="2308"/>
                  </a:lnTo>
                  <a:lnTo>
                    <a:pt x="14712" y="2308"/>
                  </a:lnTo>
                  <a:lnTo>
                    <a:pt x="14642" y="2221"/>
                  </a:lnTo>
                  <a:lnTo>
                    <a:pt x="14573" y="2221"/>
                  </a:lnTo>
                  <a:lnTo>
                    <a:pt x="14504" y="2134"/>
                  </a:lnTo>
                  <a:lnTo>
                    <a:pt x="14573" y="2134"/>
                  </a:lnTo>
                  <a:lnTo>
                    <a:pt x="14573" y="2047"/>
                  </a:lnTo>
                  <a:lnTo>
                    <a:pt x="14331" y="2047"/>
                  </a:lnTo>
                  <a:lnTo>
                    <a:pt x="14192" y="1873"/>
                  </a:lnTo>
                  <a:lnTo>
                    <a:pt x="14123" y="1873"/>
                  </a:lnTo>
                  <a:lnTo>
                    <a:pt x="14123" y="1785"/>
                  </a:lnTo>
                  <a:lnTo>
                    <a:pt x="14712" y="1785"/>
                  </a:lnTo>
                  <a:lnTo>
                    <a:pt x="14712" y="1698"/>
                  </a:lnTo>
                  <a:lnTo>
                    <a:pt x="15404" y="1698"/>
                  </a:lnTo>
                  <a:lnTo>
                    <a:pt x="15404" y="1655"/>
                  </a:lnTo>
                  <a:lnTo>
                    <a:pt x="15092" y="1655"/>
                  </a:lnTo>
                  <a:lnTo>
                    <a:pt x="15162" y="1568"/>
                  </a:lnTo>
                  <a:lnTo>
                    <a:pt x="15473" y="1568"/>
                  </a:lnTo>
                  <a:lnTo>
                    <a:pt x="15612" y="1481"/>
                  </a:lnTo>
                  <a:lnTo>
                    <a:pt x="15681" y="1481"/>
                  </a:lnTo>
                  <a:lnTo>
                    <a:pt x="15162" y="1481"/>
                  </a:lnTo>
                  <a:lnTo>
                    <a:pt x="15162" y="1394"/>
                  </a:lnTo>
                  <a:lnTo>
                    <a:pt x="15300" y="1394"/>
                  </a:lnTo>
                  <a:lnTo>
                    <a:pt x="15300" y="1306"/>
                  </a:lnTo>
                  <a:lnTo>
                    <a:pt x="15369" y="1306"/>
                  </a:lnTo>
                  <a:lnTo>
                    <a:pt x="15404" y="1219"/>
                  </a:lnTo>
                  <a:lnTo>
                    <a:pt x="15542" y="1219"/>
                  </a:lnTo>
                  <a:lnTo>
                    <a:pt x="15612" y="1132"/>
                  </a:lnTo>
                  <a:lnTo>
                    <a:pt x="15681" y="1132"/>
                  </a:lnTo>
                  <a:lnTo>
                    <a:pt x="15473" y="1132"/>
                  </a:lnTo>
                  <a:lnTo>
                    <a:pt x="15404" y="1219"/>
                  </a:lnTo>
                  <a:lnTo>
                    <a:pt x="15300" y="1219"/>
                  </a:lnTo>
                  <a:lnTo>
                    <a:pt x="15300" y="1306"/>
                  </a:lnTo>
                  <a:lnTo>
                    <a:pt x="15162" y="1306"/>
                  </a:lnTo>
                  <a:lnTo>
                    <a:pt x="15162" y="1394"/>
                  </a:lnTo>
                  <a:lnTo>
                    <a:pt x="15092" y="1394"/>
                  </a:lnTo>
                  <a:lnTo>
                    <a:pt x="15162" y="1394"/>
                  </a:lnTo>
                  <a:lnTo>
                    <a:pt x="15023" y="1568"/>
                  </a:lnTo>
                  <a:lnTo>
                    <a:pt x="14781" y="1568"/>
                  </a:lnTo>
                  <a:lnTo>
                    <a:pt x="14781" y="1655"/>
                  </a:lnTo>
                  <a:lnTo>
                    <a:pt x="14435" y="1655"/>
                  </a:lnTo>
                  <a:lnTo>
                    <a:pt x="14331" y="1698"/>
                  </a:lnTo>
                  <a:lnTo>
                    <a:pt x="14192" y="1698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07" name="Freeform 69"/>
            <p:cNvSpPr/>
            <p:nvPr/>
          </p:nvSpPr>
          <p:spPr>
            <a:xfrm>
              <a:off x="1694781" y="2549276"/>
              <a:ext cx="57151" cy="61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0" y="10800"/>
                  </a:moveTo>
                  <a:lnTo>
                    <a:pt x="2700" y="10800"/>
                  </a:lnTo>
                  <a:lnTo>
                    <a:pt x="2700" y="9138"/>
                  </a:lnTo>
                  <a:lnTo>
                    <a:pt x="900" y="9138"/>
                  </a:lnTo>
                  <a:lnTo>
                    <a:pt x="900" y="7477"/>
                  </a:lnTo>
                  <a:lnTo>
                    <a:pt x="0" y="7477"/>
                  </a:lnTo>
                  <a:lnTo>
                    <a:pt x="0" y="6646"/>
                  </a:lnTo>
                  <a:lnTo>
                    <a:pt x="900" y="4985"/>
                  </a:lnTo>
                  <a:lnTo>
                    <a:pt x="900" y="3323"/>
                  </a:lnTo>
                  <a:lnTo>
                    <a:pt x="0" y="3323"/>
                  </a:lnTo>
                  <a:lnTo>
                    <a:pt x="0" y="1662"/>
                  </a:lnTo>
                  <a:lnTo>
                    <a:pt x="900" y="1662"/>
                  </a:lnTo>
                  <a:lnTo>
                    <a:pt x="900" y="0"/>
                  </a:lnTo>
                  <a:lnTo>
                    <a:pt x="2700" y="0"/>
                  </a:lnTo>
                  <a:lnTo>
                    <a:pt x="2700" y="1662"/>
                  </a:lnTo>
                  <a:lnTo>
                    <a:pt x="9900" y="1662"/>
                  </a:lnTo>
                  <a:lnTo>
                    <a:pt x="9900" y="3323"/>
                  </a:lnTo>
                  <a:lnTo>
                    <a:pt x="14400" y="3323"/>
                  </a:lnTo>
                  <a:lnTo>
                    <a:pt x="14400" y="1662"/>
                  </a:lnTo>
                  <a:lnTo>
                    <a:pt x="14400" y="6646"/>
                  </a:lnTo>
                  <a:lnTo>
                    <a:pt x="16200" y="6646"/>
                  </a:lnTo>
                  <a:lnTo>
                    <a:pt x="18000" y="9138"/>
                  </a:lnTo>
                  <a:lnTo>
                    <a:pt x="19800" y="10800"/>
                  </a:lnTo>
                  <a:lnTo>
                    <a:pt x="21600" y="10800"/>
                  </a:lnTo>
                  <a:lnTo>
                    <a:pt x="21600" y="12462"/>
                  </a:lnTo>
                  <a:lnTo>
                    <a:pt x="19800" y="12462"/>
                  </a:lnTo>
                  <a:lnTo>
                    <a:pt x="19800" y="10800"/>
                  </a:lnTo>
                  <a:lnTo>
                    <a:pt x="18000" y="12462"/>
                  </a:lnTo>
                  <a:lnTo>
                    <a:pt x="18000" y="15785"/>
                  </a:lnTo>
                  <a:lnTo>
                    <a:pt x="19800" y="15785"/>
                  </a:lnTo>
                  <a:lnTo>
                    <a:pt x="19800" y="16615"/>
                  </a:lnTo>
                  <a:lnTo>
                    <a:pt x="18000" y="16615"/>
                  </a:lnTo>
                  <a:lnTo>
                    <a:pt x="18000" y="18277"/>
                  </a:lnTo>
                  <a:lnTo>
                    <a:pt x="19800" y="18277"/>
                  </a:lnTo>
                  <a:lnTo>
                    <a:pt x="19800" y="19938"/>
                  </a:lnTo>
                  <a:lnTo>
                    <a:pt x="18000" y="19938"/>
                  </a:lnTo>
                  <a:lnTo>
                    <a:pt x="18000" y="21600"/>
                  </a:lnTo>
                  <a:lnTo>
                    <a:pt x="18000" y="19938"/>
                  </a:lnTo>
                  <a:lnTo>
                    <a:pt x="16200" y="19938"/>
                  </a:lnTo>
                  <a:lnTo>
                    <a:pt x="18000" y="19938"/>
                  </a:lnTo>
                  <a:lnTo>
                    <a:pt x="16200" y="18277"/>
                  </a:lnTo>
                  <a:lnTo>
                    <a:pt x="16200" y="16615"/>
                  </a:lnTo>
                  <a:lnTo>
                    <a:pt x="14400" y="16615"/>
                  </a:lnTo>
                  <a:lnTo>
                    <a:pt x="14400" y="18277"/>
                  </a:lnTo>
                  <a:lnTo>
                    <a:pt x="16200" y="18277"/>
                  </a:lnTo>
                  <a:lnTo>
                    <a:pt x="16200" y="19938"/>
                  </a:lnTo>
                  <a:lnTo>
                    <a:pt x="14400" y="19938"/>
                  </a:lnTo>
                  <a:lnTo>
                    <a:pt x="12600" y="18277"/>
                  </a:lnTo>
                  <a:lnTo>
                    <a:pt x="14400" y="16615"/>
                  </a:lnTo>
                  <a:lnTo>
                    <a:pt x="14400" y="15785"/>
                  </a:lnTo>
                  <a:lnTo>
                    <a:pt x="12600" y="15785"/>
                  </a:lnTo>
                  <a:lnTo>
                    <a:pt x="12600" y="14123"/>
                  </a:lnTo>
                  <a:lnTo>
                    <a:pt x="11700" y="14123"/>
                  </a:lnTo>
                  <a:lnTo>
                    <a:pt x="11700" y="12462"/>
                  </a:lnTo>
                  <a:lnTo>
                    <a:pt x="8100" y="12462"/>
                  </a:lnTo>
                  <a:lnTo>
                    <a:pt x="8100" y="9138"/>
                  </a:lnTo>
                  <a:lnTo>
                    <a:pt x="6300" y="9138"/>
                  </a:lnTo>
                  <a:lnTo>
                    <a:pt x="6300" y="7477"/>
                  </a:lnTo>
                  <a:lnTo>
                    <a:pt x="4500" y="7477"/>
                  </a:lnTo>
                  <a:lnTo>
                    <a:pt x="4500" y="9138"/>
                  </a:lnTo>
                  <a:lnTo>
                    <a:pt x="6300" y="9138"/>
                  </a:lnTo>
                  <a:lnTo>
                    <a:pt x="6300" y="10800"/>
                  </a:lnTo>
                  <a:lnTo>
                    <a:pt x="4500" y="1080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08" name="Freeform 70"/>
            <p:cNvSpPr/>
            <p:nvPr/>
          </p:nvSpPr>
          <p:spPr>
            <a:xfrm>
              <a:off x="1711450" y="2301626"/>
              <a:ext cx="183357" cy="69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23" y="11172"/>
                  </a:moveTo>
                  <a:lnTo>
                    <a:pt x="12062" y="9683"/>
                  </a:lnTo>
                  <a:lnTo>
                    <a:pt x="11501" y="9683"/>
                  </a:lnTo>
                  <a:lnTo>
                    <a:pt x="11501" y="11172"/>
                  </a:lnTo>
                  <a:lnTo>
                    <a:pt x="10940" y="11172"/>
                  </a:lnTo>
                  <a:lnTo>
                    <a:pt x="10379" y="9683"/>
                  </a:lnTo>
                  <a:lnTo>
                    <a:pt x="9538" y="9683"/>
                  </a:lnTo>
                  <a:lnTo>
                    <a:pt x="9538" y="8193"/>
                  </a:lnTo>
                  <a:lnTo>
                    <a:pt x="8977" y="8193"/>
                  </a:lnTo>
                  <a:lnTo>
                    <a:pt x="8977" y="6703"/>
                  </a:lnTo>
                  <a:lnTo>
                    <a:pt x="6732" y="6703"/>
                  </a:lnTo>
                  <a:lnTo>
                    <a:pt x="6171" y="5214"/>
                  </a:lnTo>
                  <a:lnTo>
                    <a:pt x="6171" y="6703"/>
                  </a:lnTo>
                  <a:lnTo>
                    <a:pt x="5610" y="6703"/>
                  </a:lnTo>
                  <a:lnTo>
                    <a:pt x="5610" y="5214"/>
                  </a:lnTo>
                  <a:lnTo>
                    <a:pt x="5330" y="5214"/>
                  </a:lnTo>
                  <a:lnTo>
                    <a:pt x="5330" y="3724"/>
                  </a:lnTo>
                  <a:lnTo>
                    <a:pt x="6171" y="3724"/>
                  </a:lnTo>
                  <a:lnTo>
                    <a:pt x="6171" y="2979"/>
                  </a:lnTo>
                  <a:lnTo>
                    <a:pt x="4208" y="2979"/>
                  </a:lnTo>
                  <a:lnTo>
                    <a:pt x="4208" y="3724"/>
                  </a:lnTo>
                  <a:lnTo>
                    <a:pt x="3647" y="3724"/>
                  </a:lnTo>
                  <a:lnTo>
                    <a:pt x="3647" y="5214"/>
                  </a:lnTo>
                  <a:lnTo>
                    <a:pt x="3086" y="5214"/>
                  </a:lnTo>
                  <a:lnTo>
                    <a:pt x="3086" y="6703"/>
                  </a:lnTo>
                  <a:lnTo>
                    <a:pt x="2525" y="6703"/>
                  </a:lnTo>
                  <a:lnTo>
                    <a:pt x="2525" y="5214"/>
                  </a:lnTo>
                  <a:lnTo>
                    <a:pt x="1964" y="6703"/>
                  </a:lnTo>
                  <a:lnTo>
                    <a:pt x="1403" y="6703"/>
                  </a:lnTo>
                  <a:lnTo>
                    <a:pt x="1403" y="8193"/>
                  </a:lnTo>
                  <a:lnTo>
                    <a:pt x="1122" y="8193"/>
                  </a:lnTo>
                  <a:lnTo>
                    <a:pt x="1122" y="9683"/>
                  </a:lnTo>
                  <a:lnTo>
                    <a:pt x="561" y="9683"/>
                  </a:lnTo>
                  <a:lnTo>
                    <a:pt x="561" y="8193"/>
                  </a:lnTo>
                  <a:lnTo>
                    <a:pt x="0" y="8193"/>
                  </a:lnTo>
                  <a:lnTo>
                    <a:pt x="561" y="6703"/>
                  </a:lnTo>
                  <a:lnTo>
                    <a:pt x="1122" y="6703"/>
                  </a:lnTo>
                  <a:lnTo>
                    <a:pt x="1122" y="3724"/>
                  </a:lnTo>
                  <a:lnTo>
                    <a:pt x="1403" y="2979"/>
                  </a:lnTo>
                  <a:lnTo>
                    <a:pt x="1964" y="2979"/>
                  </a:lnTo>
                  <a:lnTo>
                    <a:pt x="2525" y="1490"/>
                  </a:lnTo>
                  <a:lnTo>
                    <a:pt x="4208" y="1490"/>
                  </a:lnTo>
                  <a:lnTo>
                    <a:pt x="4769" y="0"/>
                  </a:lnTo>
                  <a:lnTo>
                    <a:pt x="7294" y="0"/>
                  </a:lnTo>
                  <a:lnTo>
                    <a:pt x="7294" y="1490"/>
                  </a:lnTo>
                  <a:lnTo>
                    <a:pt x="7294" y="0"/>
                  </a:lnTo>
                  <a:lnTo>
                    <a:pt x="8416" y="0"/>
                  </a:lnTo>
                  <a:lnTo>
                    <a:pt x="8416" y="1490"/>
                  </a:lnTo>
                  <a:lnTo>
                    <a:pt x="9818" y="1490"/>
                  </a:lnTo>
                  <a:lnTo>
                    <a:pt x="9818" y="2979"/>
                  </a:lnTo>
                  <a:lnTo>
                    <a:pt x="10379" y="2979"/>
                  </a:lnTo>
                  <a:lnTo>
                    <a:pt x="10379" y="3724"/>
                  </a:lnTo>
                  <a:lnTo>
                    <a:pt x="10940" y="3724"/>
                  </a:lnTo>
                  <a:lnTo>
                    <a:pt x="10940" y="5214"/>
                  </a:lnTo>
                  <a:lnTo>
                    <a:pt x="12623" y="5214"/>
                  </a:lnTo>
                  <a:lnTo>
                    <a:pt x="13184" y="6703"/>
                  </a:lnTo>
                  <a:lnTo>
                    <a:pt x="13745" y="6703"/>
                  </a:lnTo>
                  <a:lnTo>
                    <a:pt x="13745" y="8193"/>
                  </a:lnTo>
                  <a:lnTo>
                    <a:pt x="14026" y="8193"/>
                  </a:lnTo>
                  <a:lnTo>
                    <a:pt x="14026" y="9683"/>
                  </a:lnTo>
                  <a:lnTo>
                    <a:pt x="14587" y="9683"/>
                  </a:lnTo>
                  <a:lnTo>
                    <a:pt x="14587" y="8193"/>
                  </a:lnTo>
                  <a:lnTo>
                    <a:pt x="14026" y="8193"/>
                  </a:lnTo>
                  <a:lnTo>
                    <a:pt x="14587" y="8193"/>
                  </a:lnTo>
                  <a:lnTo>
                    <a:pt x="15148" y="9683"/>
                  </a:lnTo>
                  <a:lnTo>
                    <a:pt x="14587" y="9683"/>
                  </a:lnTo>
                  <a:lnTo>
                    <a:pt x="15148" y="11172"/>
                  </a:lnTo>
                  <a:lnTo>
                    <a:pt x="15148" y="9683"/>
                  </a:lnTo>
                  <a:lnTo>
                    <a:pt x="15709" y="9683"/>
                  </a:lnTo>
                  <a:lnTo>
                    <a:pt x="15709" y="12662"/>
                  </a:lnTo>
                  <a:lnTo>
                    <a:pt x="16270" y="11172"/>
                  </a:lnTo>
                  <a:lnTo>
                    <a:pt x="16270" y="12662"/>
                  </a:lnTo>
                  <a:lnTo>
                    <a:pt x="17392" y="12662"/>
                  </a:lnTo>
                  <a:lnTo>
                    <a:pt x="17392" y="14152"/>
                  </a:lnTo>
                  <a:lnTo>
                    <a:pt x="18234" y="14152"/>
                  </a:lnTo>
                  <a:lnTo>
                    <a:pt x="18234" y="14897"/>
                  </a:lnTo>
                  <a:lnTo>
                    <a:pt x="17953" y="14897"/>
                  </a:lnTo>
                  <a:lnTo>
                    <a:pt x="17953" y="16386"/>
                  </a:lnTo>
                  <a:lnTo>
                    <a:pt x="18795" y="16386"/>
                  </a:lnTo>
                  <a:lnTo>
                    <a:pt x="18795" y="14897"/>
                  </a:lnTo>
                  <a:lnTo>
                    <a:pt x="18795" y="16386"/>
                  </a:lnTo>
                  <a:lnTo>
                    <a:pt x="20478" y="16386"/>
                  </a:lnTo>
                  <a:lnTo>
                    <a:pt x="20478" y="17876"/>
                  </a:lnTo>
                  <a:lnTo>
                    <a:pt x="21039" y="18621"/>
                  </a:lnTo>
                  <a:lnTo>
                    <a:pt x="21039" y="17876"/>
                  </a:lnTo>
                  <a:lnTo>
                    <a:pt x="21600" y="18621"/>
                  </a:lnTo>
                  <a:lnTo>
                    <a:pt x="21039" y="20110"/>
                  </a:lnTo>
                  <a:lnTo>
                    <a:pt x="19356" y="20110"/>
                  </a:lnTo>
                  <a:lnTo>
                    <a:pt x="18795" y="21600"/>
                  </a:lnTo>
                  <a:lnTo>
                    <a:pt x="18234" y="21600"/>
                  </a:lnTo>
                  <a:lnTo>
                    <a:pt x="18234" y="20110"/>
                  </a:lnTo>
                  <a:lnTo>
                    <a:pt x="15709" y="20110"/>
                  </a:lnTo>
                  <a:lnTo>
                    <a:pt x="15709" y="21600"/>
                  </a:lnTo>
                  <a:lnTo>
                    <a:pt x="15709" y="20110"/>
                  </a:lnTo>
                  <a:lnTo>
                    <a:pt x="15709" y="21600"/>
                  </a:lnTo>
                  <a:lnTo>
                    <a:pt x="15148" y="20110"/>
                  </a:lnTo>
                  <a:lnTo>
                    <a:pt x="15148" y="21600"/>
                  </a:lnTo>
                  <a:lnTo>
                    <a:pt x="14026" y="21600"/>
                  </a:lnTo>
                  <a:lnTo>
                    <a:pt x="14026" y="20110"/>
                  </a:lnTo>
                  <a:lnTo>
                    <a:pt x="14587" y="20110"/>
                  </a:lnTo>
                  <a:lnTo>
                    <a:pt x="14587" y="18621"/>
                  </a:lnTo>
                  <a:lnTo>
                    <a:pt x="15148" y="18621"/>
                  </a:lnTo>
                  <a:lnTo>
                    <a:pt x="15148" y="17876"/>
                  </a:lnTo>
                  <a:lnTo>
                    <a:pt x="15709" y="17876"/>
                  </a:lnTo>
                  <a:lnTo>
                    <a:pt x="15148" y="16386"/>
                  </a:lnTo>
                  <a:lnTo>
                    <a:pt x="14026" y="16386"/>
                  </a:lnTo>
                  <a:lnTo>
                    <a:pt x="14026" y="14897"/>
                  </a:lnTo>
                  <a:lnTo>
                    <a:pt x="13745" y="14897"/>
                  </a:lnTo>
                  <a:lnTo>
                    <a:pt x="13745" y="16386"/>
                  </a:lnTo>
                  <a:lnTo>
                    <a:pt x="13184" y="14897"/>
                  </a:lnTo>
                  <a:lnTo>
                    <a:pt x="13184" y="14152"/>
                  </a:lnTo>
                  <a:lnTo>
                    <a:pt x="12623" y="14152"/>
                  </a:lnTo>
                  <a:lnTo>
                    <a:pt x="12623" y="11172"/>
                  </a:lnTo>
                  <a:close/>
                  <a:moveTo>
                    <a:pt x="10940" y="3724"/>
                  </a:moveTo>
                  <a:lnTo>
                    <a:pt x="10940" y="2979"/>
                  </a:lnTo>
                  <a:lnTo>
                    <a:pt x="10379" y="2979"/>
                  </a:lnTo>
                  <a:lnTo>
                    <a:pt x="10940" y="2979"/>
                  </a:lnTo>
                  <a:lnTo>
                    <a:pt x="10940" y="3724"/>
                  </a:lnTo>
                  <a:close/>
                  <a:moveTo>
                    <a:pt x="12623" y="5214"/>
                  </a:moveTo>
                  <a:lnTo>
                    <a:pt x="13184" y="3724"/>
                  </a:lnTo>
                  <a:lnTo>
                    <a:pt x="12623" y="3724"/>
                  </a:lnTo>
                  <a:lnTo>
                    <a:pt x="13184" y="3724"/>
                  </a:lnTo>
                  <a:lnTo>
                    <a:pt x="12623" y="3724"/>
                  </a:lnTo>
                  <a:lnTo>
                    <a:pt x="12623" y="5214"/>
                  </a:lnTo>
                  <a:close/>
                  <a:moveTo>
                    <a:pt x="13745" y="5214"/>
                  </a:moveTo>
                  <a:lnTo>
                    <a:pt x="13184" y="5214"/>
                  </a:lnTo>
                  <a:lnTo>
                    <a:pt x="13184" y="3724"/>
                  </a:lnTo>
                  <a:lnTo>
                    <a:pt x="13745" y="3724"/>
                  </a:lnTo>
                  <a:lnTo>
                    <a:pt x="13745" y="5214"/>
                  </a:lnTo>
                  <a:close/>
                  <a:moveTo>
                    <a:pt x="14026" y="6703"/>
                  </a:moveTo>
                  <a:lnTo>
                    <a:pt x="13745" y="6703"/>
                  </a:lnTo>
                  <a:lnTo>
                    <a:pt x="13745" y="5214"/>
                  </a:lnTo>
                  <a:lnTo>
                    <a:pt x="14026" y="5214"/>
                  </a:lnTo>
                  <a:lnTo>
                    <a:pt x="14026" y="6703"/>
                  </a:lnTo>
                  <a:close/>
                  <a:moveTo>
                    <a:pt x="14026" y="8193"/>
                  </a:moveTo>
                  <a:lnTo>
                    <a:pt x="13745" y="6703"/>
                  </a:lnTo>
                  <a:lnTo>
                    <a:pt x="14026" y="6703"/>
                  </a:lnTo>
                  <a:lnTo>
                    <a:pt x="14026" y="8193"/>
                  </a:lnTo>
                  <a:close/>
                  <a:moveTo>
                    <a:pt x="3647" y="11172"/>
                  </a:moveTo>
                  <a:lnTo>
                    <a:pt x="3086" y="11172"/>
                  </a:lnTo>
                  <a:lnTo>
                    <a:pt x="3086" y="9683"/>
                  </a:lnTo>
                  <a:lnTo>
                    <a:pt x="3647" y="9683"/>
                  </a:lnTo>
                  <a:lnTo>
                    <a:pt x="3647" y="11172"/>
                  </a:lnTo>
                  <a:lnTo>
                    <a:pt x="3647" y="8193"/>
                  </a:lnTo>
                  <a:lnTo>
                    <a:pt x="4208" y="8193"/>
                  </a:lnTo>
                  <a:lnTo>
                    <a:pt x="4208" y="9683"/>
                  </a:lnTo>
                  <a:lnTo>
                    <a:pt x="4769" y="9683"/>
                  </a:lnTo>
                  <a:lnTo>
                    <a:pt x="4769" y="11172"/>
                  </a:lnTo>
                  <a:lnTo>
                    <a:pt x="3647" y="11172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09" name="Freeform 71"/>
            <p:cNvSpPr/>
            <p:nvPr/>
          </p:nvSpPr>
          <p:spPr>
            <a:xfrm>
              <a:off x="1930525" y="2365920"/>
              <a:ext cx="59532" cy="50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68" y="13371"/>
                  </a:moveTo>
                  <a:lnTo>
                    <a:pt x="10368" y="15429"/>
                  </a:lnTo>
                  <a:lnTo>
                    <a:pt x="7776" y="15429"/>
                  </a:lnTo>
                  <a:lnTo>
                    <a:pt x="7776" y="13371"/>
                  </a:lnTo>
                  <a:lnTo>
                    <a:pt x="7776" y="15429"/>
                  </a:lnTo>
                  <a:lnTo>
                    <a:pt x="4320" y="15429"/>
                  </a:lnTo>
                  <a:lnTo>
                    <a:pt x="4320" y="19543"/>
                  </a:lnTo>
                  <a:lnTo>
                    <a:pt x="2592" y="21600"/>
                  </a:lnTo>
                  <a:lnTo>
                    <a:pt x="864" y="19543"/>
                  </a:lnTo>
                  <a:lnTo>
                    <a:pt x="864" y="15429"/>
                  </a:lnTo>
                  <a:lnTo>
                    <a:pt x="0" y="15429"/>
                  </a:lnTo>
                  <a:lnTo>
                    <a:pt x="0" y="12343"/>
                  </a:lnTo>
                  <a:lnTo>
                    <a:pt x="864" y="12343"/>
                  </a:lnTo>
                  <a:lnTo>
                    <a:pt x="864" y="0"/>
                  </a:lnTo>
                  <a:lnTo>
                    <a:pt x="2592" y="0"/>
                  </a:lnTo>
                  <a:lnTo>
                    <a:pt x="2592" y="2057"/>
                  </a:lnTo>
                  <a:lnTo>
                    <a:pt x="4320" y="2057"/>
                  </a:lnTo>
                  <a:lnTo>
                    <a:pt x="4320" y="0"/>
                  </a:lnTo>
                  <a:lnTo>
                    <a:pt x="6048" y="0"/>
                  </a:lnTo>
                  <a:lnTo>
                    <a:pt x="6048" y="2057"/>
                  </a:lnTo>
                  <a:lnTo>
                    <a:pt x="9504" y="2057"/>
                  </a:lnTo>
                  <a:lnTo>
                    <a:pt x="9504" y="4114"/>
                  </a:lnTo>
                  <a:lnTo>
                    <a:pt x="10368" y="4114"/>
                  </a:lnTo>
                  <a:lnTo>
                    <a:pt x="10368" y="2057"/>
                  </a:lnTo>
                  <a:lnTo>
                    <a:pt x="12096" y="2057"/>
                  </a:lnTo>
                  <a:lnTo>
                    <a:pt x="12096" y="6171"/>
                  </a:lnTo>
                  <a:lnTo>
                    <a:pt x="17280" y="6171"/>
                  </a:lnTo>
                  <a:lnTo>
                    <a:pt x="15552" y="8229"/>
                  </a:lnTo>
                  <a:lnTo>
                    <a:pt x="13824" y="8229"/>
                  </a:lnTo>
                  <a:lnTo>
                    <a:pt x="15552" y="8229"/>
                  </a:lnTo>
                  <a:lnTo>
                    <a:pt x="15552" y="10286"/>
                  </a:lnTo>
                  <a:lnTo>
                    <a:pt x="19008" y="10286"/>
                  </a:lnTo>
                  <a:lnTo>
                    <a:pt x="20736" y="12343"/>
                  </a:lnTo>
                  <a:lnTo>
                    <a:pt x="21600" y="12343"/>
                  </a:lnTo>
                  <a:lnTo>
                    <a:pt x="21600" y="13371"/>
                  </a:lnTo>
                  <a:lnTo>
                    <a:pt x="20736" y="15429"/>
                  </a:lnTo>
                  <a:lnTo>
                    <a:pt x="19008" y="15429"/>
                  </a:lnTo>
                  <a:lnTo>
                    <a:pt x="19008" y="13371"/>
                  </a:lnTo>
                  <a:lnTo>
                    <a:pt x="17280" y="13371"/>
                  </a:lnTo>
                  <a:lnTo>
                    <a:pt x="17280" y="15429"/>
                  </a:lnTo>
                  <a:lnTo>
                    <a:pt x="17280" y="13371"/>
                  </a:lnTo>
                  <a:lnTo>
                    <a:pt x="10368" y="13371"/>
                  </a:lnTo>
                  <a:close/>
                  <a:moveTo>
                    <a:pt x="20736" y="17486"/>
                  </a:moveTo>
                  <a:lnTo>
                    <a:pt x="19008" y="17486"/>
                  </a:lnTo>
                  <a:lnTo>
                    <a:pt x="19008" y="15429"/>
                  </a:lnTo>
                  <a:lnTo>
                    <a:pt x="20736" y="17486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10" name="Freeform 72"/>
            <p:cNvSpPr/>
            <p:nvPr/>
          </p:nvSpPr>
          <p:spPr>
            <a:xfrm>
              <a:off x="1623344" y="2482601"/>
              <a:ext cx="38101" cy="26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782"/>
                  </a:moveTo>
                  <a:lnTo>
                    <a:pt x="21600" y="21600"/>
                  </a:lnTo>
                  <a:lnTo>
                    <a:pt x="14850" y="21600"/>
                  </a:lnTo>
                  <a:lnTo>
                    <a:pt x="14850" y="17673"/>
                  </a:lnTo>
                  <a:lnTo>
                    <a:pt x="12150" y="17673"/>
                  </a:lnTo>
                  <a:lnTo>
                    <a:pt x="14850" y="21600"/>
                  </a:lnTo>
                  <a:lnTo>
                    <a:pt x="14850" y="17673"/>
                  </a:lnTo>
                  <a:lnTo>
                    <a:pt x="14850" y="21600"/>
                  </a:lnTo>
                  <a:lnTo>
                    <a:pt x="12150" y="21600"/>
                  </a:lnTo>
                  <a:lnTo>
                    <a:pt x="12150" y="17673"/>
                  </a:lnTo>
                  <a:lnTo>
                    <a:pt x="6750" y="17673"/>
                  </a:lnTo>
                  <a:lnTo>
                    <a:pt x="6750" y="15709"/>
                  </a:lnTo>
                  <a:lnTo>
                    <a:pt x="2700" y="15709"/>
                  </a:lnTo>
                  <a:lnTo>
                    <a:pt x="0" y="11782"/>
                  </a:lnTo>
                  <a:lnTo>
                    <a:pt x="0" y="7855"/>
                  </a:lnTo>
                  <a:lnTo>
                    <a:pt x="2700" y="7855"/>
                  </a:lnTo>
                  <a:lnTo>
                    <a:pt x="5400" y="3927"/>
                  </a:lnTo>
                  <a:lnTo>
                    <a:pt x="5400" y="0"/>
                  </a:lnTo>
                  <a:lnTo>
                    <a:pt x="9450" y="0"/>
                  </a:lnTo>
                  <a:lnTo>
                    <a:pt x="9450" y="3927"/>
                  </a:lnTo>
                  <a:lnTo>
                    <a:pt x="9450" y="0"/>
                  </a:lnTo>
                  <a:lnTo>
                    <a:pt x="9450" y="3927"/>
                  </a:lnTo>
                  <a:lnTo>
                    <a:pt x="12150" y="3927"/>
                  </a:lnTo>
                  <a:lnTo>
                    <a:pt x="12150" y="7855"/>
                  </a:lnTo>
                  <a:lnTo>
                    <a:pt x="12150" y="3927"/>
                  </a:lnTo>
                  <a:lnTo>
                    <a:pt x="12150" y="7855"/>
                  </a:lnTo>
                  <a:lnTo>
                    <a:pt x="14850" y="7855"/>
                  </a:lnTo>
                  <a:lnTo>
                    <a:pt x="14850" y="11782"/>
                  </a:lnTo>
                  <a:lnTo>
                    <a:pt x="16200" y="11782"/>
                  </a:lnTo>
                  <a:lnTo>
                    <a:pt x="16200" y="7855"/>
                  </a:lnTo>
                  <a:lnTo>
                    <a:pt x="18900" y="7855"/>
                  </a:lnTo>
                  <a:lnTo>
                    <a:pt x="18900" y="11782"/>
                  </a:lnTo>
                  <a:lnTo>
                    <a:pt x="21600" y="11782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11" name="Freeform 73"/>
            <p:cNvSpPr/>
            <p:nvPr/>
          </p:nvSpPr>
          <p:spPr>
            <a:xfrm>
              <a:off x="1911475" y="694282"/>
              <a:ext cx="1023939" cy="745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55" y="276"/>
                  </a:moveTo>
                  <a:lnTo>
                    <a:pt x="12056" y="276"/>
                  </a:lnTo>
                  <a:lnTo>
                    <a:pt x="12056" y="414"/>
                  </a:lnTo>
                  <a:lnTo>
                    <a:pt x="11955" y="414"/>
                  </a:lnTo>
                  <a:lnTo>
                    <a:pt x="11855" y="276"/>
                  </a:lnTo>
                  <a:close/>
                  <a:moveTo>
                    <a:pt x="12056" y="552"/>
                  </a:moveTo>
                  <a:lnTo>
                    <a:pt x="11754" y="552"/>
                  </a:lnTo>
                  <a:lnTo>
                    <a:pt x="11754" y="414"/>
                  </a:lnTo>
                  <a:lnTo>
                    <a:pt x="11503" y="414"/>
                  </a:lnTo>
                  <a:lnTo>
                    <a:pt x="11503" y="276"/>
                  </a:lnTo>
                  <a:lnTo>
                    <a:pt x="11604" y="276"/>
                  </a:lnTo>
                  <a:lnTo>
                    <a:pt x="11654" y="414"/>
                  </a:lnTo>
                  <a:lnTo>
                    <a:pt x="11955" y="414"/>
                  </a:lnTo>
                  <a:lnTo>
                    <a:pt x="11955" y="552"/>
                  </a:lnTo>
                  <a:lnTo>
                    <a:pt x="12056" y="552"/>
                  </a:lnTo>
                  <a:close/>
                  <a:moveTo>
                    <a:pt x="11202" y="414"/>
                  </a:moveTo>
                  <a:lnTo>
                    <a:pt x="11101" y="414"/>
                  </a:lnTo>
                  <a:lnTo>
                    <a:pt x="11202" y="276"/>
                  </a:lnTo>
                  <a:lnTo>
                    <a:pt x="11302" y="414"/>
                  </a:lnTo>
                  <a:lnTo>
                    <a:pt x="11202" y="414"/>
                  </a:lnTo>
                  <a:close/>
                  <a:moveTo>
                    <a:pt x="10850" y="414"/>
                  </a:moveTo>
                  <a:lnTo>
                    <a:pt x="10951" y="414"/>
                  </a:lnTo>
                  <a:lnTo>
                    <a:pt x="10850" y="414"/>
                  </a:lnTo>
                  <a:close/>
                  <a:moveTo>
                    <a:pt x="11101" y="414"/>
                  </a:moveTo>
                  <a:lnTo>
                    <a:pt x="11202" y="414"/>
                  </a:lnTo>
                  <a:lnTo>
                    <a:pt x="11101" y="414"/>
                  </a:lnTo>
                  <a:close/>
                  <a:moveTo>
                    <a:pt x="12257" y="552"/>
                  </a:moveTo>
                  <a:lnTo>
                    <a:pt x="12156" y="552"/>
                  </a:lnTo>
                  <a:lnTo>
                    <a:pt x="12257" y="552"/>
                  </a:lnTo>
                  <a:close/>
                  <a:moveTo>
                    <a:pt x="11754" y="621"/>
                  </a:moveTo>
                  <a:lnTo>
                    <a:pt x="11403" y="621"/>
                  </a:lnTo>
                  <a:lnTo>
                    <a:pt x="11302" y="552"/>
                  </a:lnTo>
                  <a:lnTo>
                    <a:pt x="11202" y="552"/>
                  </a:lnTo>
                  <a:lnTo>
                    <a:pt x="11503" y="552"/>
                  </a:lnTo>
                  <a:lnTo>
                    <a:pt x="11604" y="621"/>
                  </a:lnTo>
                  <a:lnTo>
                    <a:pt x="11754" y="621"/>
                  </a:lnTo>
                  <a:close/>
                  <a:moveTo>
                    <a:pt x="11855" y="621"/>
                  </a:moveTo>
                  <a:lnTo>
                    <a:pt x="11654" y="621"/>
                  </a:lnTo>
                  <a:lnTo>
                    <a:pt x="11654" y="552"/>
                  </a:lnTo>
                  <a:lnTo>
                    <a:pt x="11604" y="552"/>
                  </a:lnTo>
                  <a:lnTo>
                    <a:pt x="11955" y="552"/>
                  </a:lnTo>
                  <a:lnTo>
                    <a:pt x="11955" y="621"/>
                  </a:lnTo>
                  <a:lnTo>
                    <a:pt x="11855" y="621"/>
                  </a:lnTo>
                  <a:close/>
                  <a:moveTo>
                    <a:pt x="9243" y="759"/>
                  </a:moveTo>
                  <a:lnTo>
                    <a:pt x="9142" y="759"/>
                  </a:lnTo>
                  <a:lnTo>
                    <a:pt x="9243" y="759"/>
                  </a:lnTo>
                  <a:close/>
                  <a:moveTo>
                    <a:pt x="8791" y="897"/>
                  </a:moveTo>
                  <a:lnTo>
                    <a:pt x="8690" y="897"/>
                  </a:lnTo>
                  <a:lnTo>
                    <a:pt x="8690" y="759"/>
                  </a:lnTo>
                  <a:lnTo>
                    <a:pt x="9092" y="759"/>
                  </a:lnTo>
                  <a:lnTo>
                    <a:pt x="9092" y="897"/>
                  </a:lnTo>
                  <a:lnTo>
                    <a:pt x="8791" y="897"/>
                  </a:lnTo>
                  <a:close/>
                  <a:moveTo>
                    <a:pt x="9896" y="1656"/>
                  </a:moveTo>
                  <a:lnTo>
                    <a:pt x="9846" y="1518"/>
                  </a:lnTo>
                  <a:lnTo>
                    <a:pt x="9745" y="1518"/>
                  </a:lnTo>
                  <a:lnTo>
                    <a:pt x="9745" y="1449"/>
                  </a:lnTo>
                  <a:lnTo>
                    <a:pt x="9343" y="1449"/>
                  </a:lnTo>
                  <a:lnTo>
                    <a:pt x="9243" y="1311"/>
                  </a:lnTo>
                  <a:lnTo>
                    <a:pt x="9142" y="1311"/>
                  </a:lnTo>
                  <a:lnTo>
                    <a:pt x="9142" y="1173"/>
                  </a:lnTo>
                  <a:lnTo>
                    <a:pt x="9092" y="1173"/>
                  </a:lnTo>
                  <a:lnTo>
                    <a:pt x="9092" y="1035"/>
                  </a:lnTo>
                  <a:lnTo>
                    <a:pt x="8992" y="1035"/>
                  </a:lnTo>
                  <a:lnTo>
                    <a:pt x="9645" y="1035"/>
                  </a:lnTo>
                  <a:lnTo>
                    <a:pt x="9846" y="1173"/>
                  </a:lnTo>
                  <a:lnTo>
                    <a:pt x="9996" y="1173"/>
                  </a:lnTo>
                  <a:lnTo>
                    <a:pt x="9996" y="1311"/>
                  </a:lnTo>
                  <a:lnTo>
                    <a:pt x="10097" y="1311"/>
                  </a:lnTo>
                  <a:lnTo>
                    <a:pt x="10097" y="1449"/>
                  </a:lnTo>
                  <a:lnTo>
                    <a:pt x="9896" y="1449"/>
                  </a:lnTo>
                  <a:lnTo>
                    <a:pt x="9896" y="1518"/>
                  </a:lnTo>
                  <a:lnTo>
                    <a:pt x="9996" y="1518"/>
                  </a:lnTo>
                  <a:lnTo>
                    <a:pt x="9996" y="1656"/>
                  </a:lnTo>
                  <a:lnTo>
                    <a:pt x="9896" y="1656"/>
                  </a:lnTo>
                  <a:close/>
                  <a:moveTo>
                    <a:pt x="8791" y="1311"/>
                  </a:moveTo>
                  <a:lnTo>
                    <a:pt x="8690" y="1173"/>
                  </a:lnTo>
                  <a:lnTo>
                    <a:pt x="8590" y="1173"/>
                  </a:lnTo>
                  <a:lnTo>
                    <a:pt x="8891" y="1173"/>
                  </a:lnTo>
                  <a:lnTo>
                    <a:pt x="8791" y="1311"/>
                  </a:lnTo>
                  <a:close/>
                  <a:moveTo>
                    <a:pt x="7736" y="1656"/>
                  </a:moveTo>
                  <a:lnTo>
                    <a:pt x="7083" y="1656"/>
                  </a:lnTo>
                  <a:lnTo>
                    <a:pt x="7083" y="1518"/>
                  </a:lnTo>
                  <a:lnTo>
                    <a:pt x="6982" y="1518"/>
                  </a:lnTo>
                  <a:lnTo>
                    <a:pt x="6982" y="1449"/>
                  </a:lnTo>
                  <a:lnTo>
                    <a:pt x="7284" y="1449"/>
                  </a:lnTo>
                  <a:lnTo>
                    <a:pt x="7284" y="1518"/>
                  </a:lnTo>
                  <a:lnTo>
                    <a:pt x="7485" y="1518"/>
                  </a:lnTo>
                  <a:lnTo>
                    <a:pt x="7686" y="1656"/>
                  </a:lnTo>
                  <a:lnTo>
                    <a:pt x="7736" y="1656"/>
                  </a:lnTo>
                  <a:close/>
                  <a:moveTo>
                    <a:pt x="7384" y="1449"/>
                  </a:moveTo>
                  <a:lnTo>
                    <a:pt x="7485" y="1449"/>
                  </a:lnTo>
                  <a:lnTo>
                    <a:pt x="7485" y="1518"/>
                  </a:lnTo>
                  <a:lnTo>
                    <a:pt x="7384" y="1518"/>
                  </a:lnTo>
                  <a:lnTo>
                    <a:pt x="7384" y="1449"/>
                  </a:lnTo>
                  <a:close/>
                  <a:moveTo>
                    <a:pt x="19189" y="1656"/>
                  </a:moveTo>
                  <a:lnTo>
                    <a:pt x="19088" y="1518"/>
                  </a:lnTo>
                  <a:lnTo>
                    <a:pt x="18988" y="1518"/>
                  </a:lnTo>
                  <a:lnTo>
                    <a:pt x="18988" y="1449"/>
                  </a:lnTo>
                  <a:lnTo>
                    <a:pt x="19088" y="1449"/>
                  </a:lnTo>
                  <a:lnTo>
                    <a:pt x="19088" y="1518"/>
                  </a:lnTo>
                  <a:lnTo>
                    <a:pt x="19189" y="1656"/>
                  </a:lnTo>
                  <a:lnTo>
                    <a:pt x="19289" y="1656"/>
                  </a:lnTo>
                  <a:lnTo>
                    <a:pt x="19189" y="1656"/>
                  </a:lnTo>
                  <a:close/>
                  <a:moveTo>
                    <a:pt x="18687" y="1794"/>
                  </a:moveTo>
                  <a:lnTo>
                    <a:pt x="18636" y="1656"/>
                  </a:lnTo>
                  <a:lnTo>
                    <a:pt x="18536" y="1656"/>
                  </a:lnTo>
                  <a:lnTo>
                    <a:pt x="18536" y="1518"/>
                  </a:lnTo>
                  <a:lnTo>
                    <a:pt x="18687" y="1518"/>
                  </a:lnTo>
                  <a:lnTo>
                    <a:pt x="18687" y="1656"/>
                  </a:lnTo>
                  <a:lnTo>
                    <a:pt x="18887" y="1656"/>
                  </a:lnTo>
                  <a:lnTo>
                    <a:pt x="18887" y="1794"/>
                  </a:lnTo>
                  <a:lnTo>
                    <a:pt x="18687" y="1794"/>
                  </a:lnTo>
                  <a:close/>
                  <a:moveTo>
                    <a:pt x="19289" y="2070"/>
                  </a:moveTo>
                  <a:lnTo>
                    <a:pt x="19189" y="2070"/>
                  </a:lnTo>
                  <a:lnTo>
                    <a:pt x="19088" y="1932"/>
                  </a:lnTo>
                  <a:lnTo>
                    <a:pt x="19340" y="1932"/>
                  </a:lnTo>
                  <a:lnTo>
                    <a:pt x="19340" y="2070"/>
                  </a:lnTo>
                  <a:lnTo>
                    <a:pt x="19440" y="2070"/>
                  </a:lnTo>
                  <a:lnTo>
                    <a:pt x="19289" y="2070"/>
                  </a:lnTo>
                  <a:close/>
                  <a:moveTo>
                    <a:pt x="18536" y="2070"/>
                  </a:moveTo>
                  <a:lnTo>
                    <a:pt x="18435" y="1932"/>
                  </a:lnTo>
                  <a:lnTo>
                    <a:pt x="18536" y="1932"/>
                  </a:lnTo>
                  <a:lnTo>
                    <a:pt x="18636" y="2070"/>
                  </a:lnTo>
                  <a:lnTo>
                    <a:pt x="18687" y="2070"/>
                  </a:lnTo>
                  <a:lnTo>
                    <a:pt x="18536" y="2070"/>
                  </a:lnTo>
                  <a:close/>
                  <a:moveTo>
                    <a:pt x="2160" y="3105"/>
                  </a:moveTo>
                  <a:lnTo>
                    <a:pt x="2260" y="3105"/>
                  </a:lnTo>
                  <a:lnTo>
                    <a:pt x="2160" y="3105"/>
                  </a:lnTo>
                  <a:close/>
                  <a:moveTo>
                    <a:pt x="19088" y="4486"/>
                  </a:moveTo>
                  <a:lnTo>
                    <a:pt x="19088" y="4624"/>
                  </a:lnTo>
                  <a:lnTo>
                    <a:pt x="18988" y="4624"/>
                  </a:lnTo>
                  <a:lnTo>
                    <a:pt x="18988" y="4486"/>
                  </a:lnTo>
                  <a:lnTo>
                    <a:pt x="19088" y="4486"/>
                  </a:lnTo>
                  <a:close/>
                  <a:moveTo>
                    <a:pt x="19641" y="4486"/>
                  </a:moveTo>
                  <a:lnTo>
                    <a:pt x="19641" y="4624"/>
                  </a:lnTo>
                  <a:lnTo>
                    <a:pt x="19540" y="4624"/>
                  </a:lnTo>
                  <a:lnTo>
                    <a:pt x="19540" y="4762"/>
                  </a:lnTo>
                  <a:lnTo>
                    <a:pt x="19440" y="4762"/>
                  </a:lnTo>
                  <a:lnTo>
                    <a:pt x="19440" y="4624"/>
                  </a:lnTo>
                  <a:lnTo>
                    <a:pt x="19540" y="4486"/>
                  </a:lnTo>
                  <a:lnTo>
                    <a:pt x="19641" y="4486"/>
                  </a:lnTo>
                  <a:close/>
                  <a:moveTo>
                    <a:pt x="19440" y="5038"/>
                  </a:moveTo>
                  <a:lnTo>
                    <a:pt x="19340" y="4900"/>
                  </a:lnTo>
                  <a:lnTo>
                    <a:pt x="19440" y="4900"/>
                  </a:lnTo>
                  <a:lnTo>
                    <a:pt x="19440" y="5038"/>
                  </a:lnTo>
                  <a:close/>
                  <a:moveTo>
                    <a:pt x="19340" y="5038"/>
                  </a:moveTo>
                  <a:lnTo>
                    <a:pt x="19340" y="5176"/>
                  </a:lnTo>
                  <a:lnTo>
                    <a:pt x="19289" y="5176"/>
                  </a:lnTo>
                  <a:lnTo>
                    <a:pt x="19289" y="5038"/>
                  </a:lnTo>
                  <a:lnTo>
                    <a:pt x="19340" y="5038"/>
                  </a:lnTo>
                  <a:close/>
                  <a:moveTo>
                    <a:pt x="19088" y="5314"/>
                  </a:moveTo>
                  <a:lnTo>
                    <a:pt x="19189" y="5452"/>
                  </a:lnTo>
                  <a:lnTo>
                    <a:pt x="18988" y="5452"/>
                  </a:lnTo>
                  <a:lnTo>
                    <a:pt x="18988" y="5314"/>
                  </a:lnTo>
                  <a:lnTo>
                    <a:pt x="19088" y="5314"/>
                  </a:lnTo>
                  <a:close/>
                  <a:moveTo>
                    <a:pt x="18988" y="5452"/>
                  </a:moveTo>
                  <a:lnTo>
                    <a:pt x="18887" y="5452"/>
                  </a:lnTo>
                  <a:lnTo>
                    <a:pt x="18887" y="5314"/>
                  </a:lnTo>
                  <a:lnTo>
                    <a:pt x="18988" y="5314"/>
                  </a:lnTo>
                  <a:lnTo>
                    <a:pt x="18988" y="5452"/>
                  </a:lnTo>
                  <a:close/>
                  <a:moveTo>
                    <a:pt x="19088" y="5521"/>
                  </a:moveTo>
                  <a:lnTo>
                    <a:pt x="19088" y="5452"/>
                  </a:lnTo>
                  <a:lnTo>
                    <a:pt x="19189" y="5452"/>
                  </a:lnTo>
                  <a:lnTo>
                    <a:pt x="19088" y="5521"/>
                  </a:lnTo>
                  <a:close/>
                  <a:moveTo>
                    <a:pt x="18687" y="5521"/>
                  </a:moveTo>
                  <a:lnTo>
                    <a:pt x="18636" y="5521"/>
                  </a:lnTo>
                  <a:lnTo>
                    <a:pt x="18687" y="5521"/>
                  </a:lnTo>
                  <a:close/>
                  <a:moveTo>
                    <a:pt x="19189" y="5521"/>
                  </a:moveTo>
                  <a:lnTo>
                    <a:pt x="19189" y="5659"/>
                  </a:lnTo>
                  <a:lnTo>
                    <a:pt x="19088" y="5659"/>
                  </a:lnTo>
                  <a:lnTo>
                    <a:pt x="19088" y="5521"/>
                  </a:lnTo>
                  <a:lnTo>
                    <a:pt x="19189" y="5521"/>
                  </a:lnTo>
                  <a:close/>
                  <a:moveTo>
                    <a:pt x="18435" y="5659"/>
                  </a:moveTo>
                  <a:lnTo>
                    <a:pt x="18435" y="5797"/>
                  </a:lnTo>
                  <a:lnTo>
                    <a:pt x="18335" y="5797"/>
                  </a:lnTo>
                  <a:lnTo>
                    <a:pt x="18335" y="5659"/>
                  </a:lnTo>
                  <a:lnTo>
                    <a:pt x="18435" y="5659"/>
                  </a:lnTo>
                  <a:close/>
                  <a:moveTo>
                    <a:pt x="18787" y="6004"/>
                  </a:moveTo>
                  <a:lnTo>
                    <a:pt x="18787" y="6142"/>
                  </a:lnTo>
                  <a:lnTo>
                    <a:pt x="18687" y="6004"/>
                  </a:lnTo>
                  <a:lnTo>
                    <a:pt x="18636" y="6004"/>
                  </a:lnTo>
                  <a:lnTo>
                    <a:pt x="18787" y="6004"/>
                  </a:lnTo>
                  <a:close/>
                  <a:moveTo>
                    <a:pt x="18887" y="6142"/>
                  </a:moveTo>
                  <a:lnTo>
                    <a:pt x="18787" y="6142"/>
                  </a:lnTo>
                  <a:lnTo>
                    <a:pt x="18887" y="6142"/>
                  </a:lnTo>
                  <a:close/>
                  <a:moveTo>
                    <a:pt x="2411" y="6142"/>
                  </a:moveTo>
                  <a:lnTo>
                    <a:pt x="2361" y="6142"/>
                  </a:lnTo>
                  <a:lnTo>
                    <a:pt x="2411" y="6142"/>
                  </a:lnTo>
                  <a:close/>
                  <a:moveTo>
                    <a:pt x="653" y="6280"/>
                  </a:moveTo>
                  <a:lnTo>
                    <a:pt x="653" y="6142"/>
                  </a:lnTo>
                  <a:lnTo>
                    <a:pt x="854" y="6142"/>
                  </a:lnTo>
                  <a:lnTo>
                    <a:pt x="854" y="6280"/>
                  </a:lnTo>
                  <a:lnTo>
                    <a:pt x="954" y="6280"/>
                  </a:lnTo>
                  <a:lnTo>
                    <a:pt x="653" y="6280"/>
                  </a:lnTo>
                  <a:close/>
                  <a:moveTo>
                    <a:pt x="251" y="6280"/>
                  </a:moveTo>
                  <a:lnTo>
                    <a:pt x="553" y="6280"/>
                  </a:lnTo>
                  <a:lnTo>
                    <a:pt x="452" y="6418"/>
                  </a:lnTo>
                  <a:lnTo>
                    <a:pt x="251" y="6418"/>
                  </a:lnTo>
                  <a:lnTo>
                    <a:pt x="251" y="6280"/>
                  </a:lnTo>
                  <a:lnTo>
                    <a:pt x="201" y="6280"/>
                  </a:lnTo>
                  <a:lnTo>
                    <a:pt x="251" y="6280"/>
                  </a:lnTo>
                  <a:close/>
                  <a:moveTo>
                    <a:pt x="18887" y="6832"/>
                  </a:moveTo>
                  <a:lnTo>
                    <a:pt x="18988" y="6832"/>
                  </a:lnTo>
                  <a:lnTo>
                    <a:pt x="18887" y="6901"/>
                  </a:lnTo>
                  <a:lnTo>
                    <a:pt x="18887" y="6832"/>
                  </a:lnTo>
                  <a:close/>
                  <a:moveTo>
                    <a:pt x="18887" y="6901"/>
                  </a:moveTo>
                  <a:lnTo>
                    <a:pt x="18988" y="6901"/>
                  </a:lnTo>
                  <a:lnTo>
                    <a:pt x="18887" y="6901"/>
                  </a:lnTo>
                  <a:close/>
                  <a:moveTo>
                    <a:pt x="18435" y="7039"/>
                  </a:moveTo>
                  <a:lnTo>
                    <a:pt x="18335" y="7039"/>
                  </a:lnTo>
                  <a:lnTo>
                    <a:pt x="18435" y="7039"/>
                  </a:lnTo>
                  <a:close/>
                  <a:moveTo>
                    <a:pt x="1206" y="7039"/>
                  </a:moveTo>
                  <a:lnTo>
                    <a:pt x="1105" y="7039"/>
                  </a:lnTo>
                  <a:lnTo>
                    <a:pt x="1206" y="7039"/>
                  </a:lnTo>
                  <a:close/>
                  <a:moveTo>
                    <a:pt x="18536" y="7177"/>
                  </a:moveTo>
                  <a:lnTo>
                    <a:pt x="18536" y="7315"/>
                  </a:lnTo>
                  <a:lnTo>
                    <a:pt x="18536" y="7177"/>
                  </a:lnTo>
                  <a:lnTo>
                    <a:pt x="18435" y="7177"/>
                  </a:lnTo>
                  <a:lnTo>
                    <a:pt x="18536" y="7177"/>
                  </a:lnTo>
                  <a:lnTo>
                    <a:pt x="18536" y="7039"/>
                  </a:lnTo>
                  <a:lnTo>
                    <a:pt x="18536" y="7177"/>
                  </a:lnTo>
                  <a:close/>
                  <a:moveTo>
                    <a:pt x="1005" y="7177"/>
                  </a:moveTo>
                  <a:lnTo>
                    <a:pt x="1105" y="7177"/>
                  </a:lnTo>
                  <a:lnTo>
                    <a:pt x="1005" y="7177"/>
                  </a:lnTo>
                  <a:close/>
                  <a:moveTo>
                    <a:pt x="18687" y="7177"/>
                  </a:moveTo>
                  <a:lnTo>
                    <a:pt x="18787" y="7177"/>
                  </a:lnTo>
                  <a:lnTo>
                    <a:pt x="18787" y="7315"/>
                  </a:lnTo>
                  <a:lnTo>
                    <a:pt x="18687" y="7315"/>
                  </a:lnTo>
                  <a:lnTo>
                    <a:pt x="18687" y="7177"/>
                  </a:lnTo>
                  <a:lnTo>
                    <a:pt x="18636" y="7315"/>
                  </a:lnTo>
                  <a:lnTo>
                    <a:pt x="18636" y="7177"/>
                  </a:lnTo>
                  <a:lnTo>
                    <a:pt x="18687" y="7177"/>
                  </a:lnTo>
                  <a:close/>
                  <a:moveTo>
                    <a:pt x="18435" y="7315"/>
                  </a:moveTo>
                  <a:lnTo>
                    <a:pt x="18636" y="7315"/>
                  </a:lnTo>
                  <a:lnTo>
                    <a:pt x="18636" y="7453"/>
                  </a:lnTo>
                  <a:lnTo>
                    <a:pt x="18636" y="7315"/>
                  </a:lnTo>
                  <a:lnTo>
                    <a:pt x="18435" y="7315"/>
                  </a:lnTo>
                  <a:close/>
                  <a:moveTo>
                    <a:pt x="18687" y="7315"/>
                  </a:moveTo>
                  <a:lnTo>
                    <a:pt x="18636" y="7315"/>
                  </a:lnTo>
                  <a:lnTo>
                    <a:pt x="18687" y="7315"/>
                  </a:lnTo>
                  <a:close/>
                  <a:moveTo>
                    <a:pt x="2763" y="7591"/>
                  </a:moveTo>
                  <a:lnTo>
                    <a:pt x="2863" y="7591"/>
                  </a:lnTo>
                  <a:lnTo>
                    <a:pt x="2763" y="7591"/>
                  </a:lnTo>
                  <a:close/>
                  <a:moveTo>
                    <a:pt x="18787" y="7729"/>
                  </a:moveTo>
                  <a:lnTo>
                    <a:pt x="18687" y="7729"/>
                  </a:lnTo>
                  <a:lnTo>
                    <a:pt x="18787" y="7591"/>
                  </a:lnTo>
                  <a:lnTo>
                    <a:pt x="18787" y="7729"/>
                  </a:lnTo>
                  <a:close/>
                  <a:moveTo>
                    <a:pt x="18687" y="8488"/>
                  </a:moveTo>
                  <a:lnTo>
                    <a:pt x="18787" y="8626"/>
                  </a:lnTo>
                  <a:lnTo>
                    <a:pt x="18687" y="8626"/>
                  </a:lnTo>
                  <a:lnTo>
                    <a:pt x="18787" y="8626"/>
                  </a:lnTo>
                  <a:lnTo>
                    <a:pt x="18887" y="8764"/>
                  </a:lnTo>
                  <a:lnTo>
                    <a:pt x="18787" y="8833"/>
                  </a:lnTo>
                  <a:lnTo>
                    <a:pt x="18636" y="8833"/>
                  </a:lnTo>
                  <a:lnTo>
                    <a:pt x="18636" y="8488"/>
                  </a:lnTo>
                  <a:lnTo>
                    <a:pt x="18687" y="8488"/>
                  </a:lnTo>
                  <a:close/>
                  <a:moveTo>
                    <a:pt x="19340" y="8833"/>
                  </a:moveTo>
                  <a:lnTo>
                    <a:pt x="19289" y="8833"/>
                  </a:lnTo>
                  <a:lnTo>
                    <a:pt x="19340" y="8833"/>
                  </a:lnTo>
                  <a:close/>
                  <a:moveTo>
                    <a:pt x="19289" y="8971"/>
                  </a:moveTo>
                  <a:lnTo>
                    <a:pt x="19088" y="8971"/>
                  </a:lnTo>
                  <a:lnTo>
                    <a:pt x="19189" y="8833"/>
                  </a:lnTo>
                  <a:lnTo>
                    <a:pt x="19289" y="8833"/>
                  </a:lnTo>
                  <a:lnTo>
                    <a:pt x="19289" y="8971"/>
                  </a:lnTo>
                  <a:close/>
                  <a:moveTo>
                    <a:pt x="5676" y="8971"/>
                  </a:moveTo>
                  <a:lnTo>
                    <a:pt x="5576" y="8971"/>
                  </a:lnTo>
                  <a:lnTo>
                    <a:pt x="5676" y="8971"/>
                  </a:lnTo>
                  <a:close/>
                  <a:moveTo>
                    <a:pt x="5526" y="8971"/>
                  </a:moveTo>
                  <a:lnTo>
                    <a:pt x="5676" y="8971"/>
                  </a:lnTo>
                  <a:lnTo>
                    <a:pt x="5576" y="9109"/>
                  </a:lnTo>
                  <a:lnTo>
                    <a:pt x="5526" y="8971"/>
                  </a:lnTo>
                  <a:close/>
                  <a:moveTo>
                    <a:pt x="18435" y="9109"/>
                  </a:moveTo>
                  <a:lnTo>
                    <a:pt x="18636" y="9109"/>
                  </a:lnTo>
                  <a:lnTo>
                    <a:pt x="18636" y="9247"/>
                  </a:lnTo>
                  <a:lnTo>
                    <a:pt x="18787" y="9247"/>
                  </a:lnTo>
                  <a:lnTo>
                    <a:pt x="18787" y="9385"/>
                  </a:lnTo>
                  <a:lnTo>
                    <a:pt x="18134" y="9385"/>
                  </a:lnTo>
                  <a:lnTo>
                    <a:pt x="18134" y="9109"/>
                  </a:lnTo>
                  <a:lnTo>
                    <a:pt x="18435" y="9109"/>
                  </a:lnTo>
                  <a:close/>
                  <a:moveTo>
                    <a:pt x="5877" y="9661"/>
                  </a:moveTo>
                  <a:lnTo>
                    <a:pt x="5777" y="9661"/>
                  </a:lnTo>
                  <a:lnTo>
                    <a:pt x="5877" y="9661"/>
                  </a:lnTo>
                  <a:close/>
                  <a:moveTo>
                    <a:pt x="5877" y="9799"/>
                  </a:moveTo>
                  <a:lnTo>
                    <a:pt x="5777" y="9868"/>
                  </a:lnTo>
                  <a:lnTo>
                    <a:pt x="5676" y="9868"/>
                  </a:lnTo>
                  <a:lnTo>
                    <a:pt x="5676" y="9799"/>
                  </a:lnTo>
                  <a:lnTo>
                    <a:pt x="5877" y="9799"/>
                  </a:lnTo>
                  <a:close/>
                  <a:moveTo>
                    <a:pt x="5877" y="9868"/>
                  </a:moveTo>
                  <a:lnTo>
                    <a:pt x="5777" y="9868"/>
                  </a:lnTo>
                  <a:lnTo>
                    <a:pt x="5877" y="9868"/>
                  </a:lnTo>
                  <a:lnTo>
                    <a:pt x="5877" y="9799"/>
                  </a:lnTo>
                  <a:lnTo>
                    <a:pt x="5978" y="9799"/>
                  </a:lnTo>
                  <a:lnTo>
                    <a:pt x="5978" y="9868"/>
                  </a:lnTo>
                  <a:lnTo>
                    <a:pt x="5877" y="9868"/>
                  </a:lnTo>
                  <a:close/>
                  <a:moveTo>
                    <a:pt x="6078" y="9868"/>
                  </a:moveTo>
                  <a:lnTo>
                    <a:pt x="6179" y="9868"/>
                  </a:lnTo>
                  <a:lnTo>
                    <a:pt x="6179" y="10006"/>
                  </a:lnTo>
                  <a:lnTo>
                    <a:pt x="6078" y="10006"/>
                  </a:lnTo>
                  <a:lnTo>
                    <a:pt x="6179" y="10006"/>
                  </a:lnTo>
                  <a:lnTo>
                    <a:pt x="6078" y="10006"/>
                  </a:lnTo>
                  <a:lnTo>
                    <a:pt x="5978" y="9868"/>
                  </a:lnTo>
                  <a:lnTo>
                    <a:pt x="6078" y="9868"/>
                  </a:lnTo>
                  <a:close/>
                  <a:moveTo>
                    <a:pt x="6078" y="10006"/>
                  </a:moveTo>
                  <a:lnTo>
                    <a:pt x="5978" y="10006"/>
                  </a:lnTo>
                  <a:lnTo>
                    <a:pt x="6078" y="10006"/>
                  </a:lnTo>
                  <a:close/>
                  <a:moveTo>
                    <a:pt x="17230" y="10006"/>
                  </a:moveTo>
                  <a:lnTo>
                    <a:pt x="17280" y="10006"/>
                  </a:lnTo>
                  <a:lnTo>
                    <a:pt x="17380" y="10144"/>
                  </a:lnTo>
                  <a:lnTo>
                    <a:pt x="17682" y="10144"/>
                  </a:lnTo>
                  <a:lnTo>
                    <a:pt x="17682" y="10282"/>
                  </a:lnTo>
                  <a:lnTo>
                    <a:pt x="17481" y="10282"/>
                  </a:lnTo>
                  <a:lnTo>
                    <a:pt x="17481" y="10144"/>
                  </a:lnTo>
                  <a:lnTo>
                    <a:pt x="17380" y="10144"/>
                  </a:lnTo>
                  <a:lnTo>
                    <a:pt x="17380" y="10282"/>
                  </a:lnTo>
                  <a:lnTo>
                    <a:pt x="17581" y="10282"/>
                  </a:lnTo>
                  <a:lnTo>
                    <a:pt x="17581" y="10420"/>
                  </a:lnTo>
                  <a:lnTo>
                    <a:pt x="17129" y="10420"/>
                  </a:lnTo>
                  <a:lnTo>
                    <a:pt x="17029" y="10282"/>
                  </a:lnTo>
                  <a:lnTo>
                    <a:pt x="16727" y="10282"/>
                  </a:lnTo>
                  <a:lnTo>
                    <a:pt x="16828" y="10144"/>
                  </a:lnTo>
                  <a:lnTo>
                    <a:pt x="16928" y="10144"/>
                  </a:lnTo>
                  <a:lnTo>
                    <a:pt x="16928" y="10006"/>
                  </a:lnTo>
                  <a:lnTo>
                    <a:pt x="17230" y="10006"/>
                  </a:lnTo>
                  <a:close/>
                  <a:moveTo>
                    <a:pt x="6179" y="10144"/>
                  </a:moveTo>
                  <a:lnTo>
                    <a:pt x="6279" y="10006"/>
                  </a:lnTo>
                  <a:lnTo>
                    <a:pt x="6279" y="10144"/>
                  </a:lnTo>
                  <a:lnTo>
                    <a:pt x="6179" y="10144"/>
                  </a:lnTo>
                  <a:close/>
                  <a:moveTo>
                    <a:pt x="6078" y="10006"/>
                  </a:moveTo>
                  <a:lnTo>
                    <a:pt x="6078" y="10144"/>
                  </a:lnTo>
                  <a:lnTo>
                    <a:pt x="5978" y="10144"/>
                  </a:lnTo>
                  <a:lnTo>
                    <a:pt x="5978" y="10006"/>
                  </a:lnTo>
                  <a:lnTo>
                    <a:pt x="6078" y="10006"/>
                  </a:lnTo>
                  <a:close/>
                  <a:moveTo>
                    <a:pt x="6179" y="10144"/>
                  </a:moveTo>
                  <a:lnTo>
                    <a:pt x="6078" y="10144"/>
                  </a:lnTo>
                  <a:lnTo>
                    <a:pt x="6179" y="10144"/>
                  </a:lnTo>
                  <a:close/>
                  <a:moveTo>
                    <a:pt x="6078" y="10144"/>
                  </a:moveTo>
                  <a:lnTo>
                    <a:pt x="6078" y="10282"/>
                  </a:lnTo>
                  <a:lnTo>
                    <a:pt x="5978" y="10282"/>
                  </a:lnTo>
                  <a:lnTo>
                    <a:pt x="5978" y="10144"/>
                  </a:lnTo>
                  <a:lnTo>
                    <a:pt x="6078" y="10144"/>
                  </a:lnTo>
                  <a:close/>
                  <a:moveTo>
                    <a:pt x="6279" y="10558"/>
                  </a:moveTo>
                  <a:lnTo>
                    <a:pt x="6279" y="10420"/>
                  </a:lnTo>
                  <a:lnTo>
                    <a:pt x="6179" y="10420"/>
                  </a:lnTo>
                  <a:lnTo>
                    <a:pt x="6329" y="10420"/>
                  </a:lnTo>
                  <a:lnTo>
                    <a:pt x="6329" y="10558"/>
                  </a:lnTo>
                  <a:lnTo>
                    <a:pt x="6279" y="10558"/>
                  </a:lnTo>
                  <a:close/>
                  <a:moveTo>
                    <a:pt x="17129" y="10558"/>
                  </a:moveTo>
                  <a:lnTo>
                    <a:pt x="17129" y="10696"/>
                  </a:lnTo>
                  <a:lnTo>
                    <a:pt x="17029" y="10696"/>
                  </a:lnTo>
                  <a:lnTo>
                    <a:pt x="16928" y="10558"/>
                  </a:lnTo>
                  <a:lnTo>
                    <a:pt x="17129" y="10558"/>
                  </a:lnTo>
                  <a:close/>
                  <a:moveTo>
                    <a:pt x="6179" y="10558"/>
                  </a:moveTo>
                  <a:lnTo>
                    <a:pt x="6279" y="10558"/>
                  </a:lnTo>
                  <a:lnTo>
                    <a:pt x="6179" y="10558"/>
                  </a:lnTo>
                  <a:close/>
                  <a:moveTo>
                    <a:pt x="6329" y="10558"/>
                  </a:moveTo>
                  <a:lnTo>
                    <a:pt x="6329" y="10696"/>
                  </a:lnTo>
                  <a:lnTo>
                    <a:pt x="6279" y="10696"/>
                  </a:lnTo>
                  <a:lnTo>
                    <a:pt x="6279" y="10835"/>
                  </a:lnTo>
                  <a:lnTo>
                    <a:pt x="6078" y="10835"/>
                  </a:lnTo>
                  <a:lnTo>
                    <a:pt x="6179" y="10696"/>
                  </a:lnTo>
                  <a:lnTo>
                    <a:pt x="6279" y="10696"/>
                  </a:lnTo>
                  <a:lnTo>
                    <a:pt x="6279" y="10558"/>
                  </a:lnTo>
                  <a:lnTo>
                    <a:pt x="6329" y="10558"/>
                  </a:lnTo>
                  <a:close/>
                  <a:moveTo>
                    <a:pt x="6179" y="10696"/>
                  </a:moveTo>
                  <a:lnTo>
                    <a:pt x="6078" y="10696"/>
                  </a:lnTo>
                  <a:lnTo>
                    <a:pt x="5978" y="10835"/>
                  </a:lnTo>
                  <a:lnTo>
                    <a:pt x="5978" y="10696"/>
                  </a:lnTo>
                  <a:lnTo>
                    <a:pt x="6179" y="10696"/>
                  </a:lnTo>
                  <a:close/>
                  <a:moveTo>
                    <a:pt x="6329" y="10696"/>
                  </a:moveTo>
                  <a:lnTo>
                    <a:pt x="6430" y="10696"/>
                  </a:lnTo>
                  <a:lnTo>
                    <a:pt x="6329" y="10696"/>
                  </a:lnTo>
                  <a:close/>
                  <a:moveTo>
                    <a:pt x="6329" y="10696"/>
                  </a:moveTo>
                  <a:lnTo>
                    <a:pt x="6329" y="10835"/>
                  </a:lnTo>
                  <a:lnTo>
                    <a:pt x="6279" y="10835"/>
                  </a:lnTo>
                  <a:lnTo>
                    <a:pt x="6279" y="10696"/>
                  </a:lnTo>
                  <a:lnTo>
                    <a:pt x="6329" y="10696"/>
                  </a:lnTo>
                  <a:close/>
                  <a:moveTo>
                    <a:pt x="6329" y="10835"/>
                  </a:moveTo>
                  <a:lnTo>
                    <a:pt x="6279" y="10835"/>
                  </a:lnTo>
                  <a:lnTo>
                    <a:pt x="6329" y="10835"/>
                  </a:lnTo>
                  <a:close/>
                  <a:moveTo>
                    <a:pt x="6329" y="10904"/>
                  </a:moveTo>
                  <a:lnTo>
                    <a:pt x="6329" y="11042"/>
                  </a:lnTo>
                  <a:lnTo>
                    <a:pt x="6279" y="11042"/>
                  </a:lnTo>
                  <a:lnTo>
                    <a:pt x="6279" y="11180"/>
                  </a:lnTo>
                  <a:lnTo>
                    <a:pt x="6179" y="11180"/>
                  </a:lnTo>
                  <a:lnTo>
                    <a:pt x="6179" y="11042"/>
                  </a:lnTo>
                  <a:lnTo>
                    <a:pt x="6329" y="11042"/>
                  </a:lnTo>
                  <a:lnTo>
                    <a:pt x="6329" y="10904"/>
                  </a:lnTo>
                  <a:close/>
                  <a:moveTo>
                    <a:pt x="16828" y="12077"/>
                  </a:moveTo>
                  <a:lnTo>
                    <a:pt x="16928" y="12215"/>
                  </a:lnTo>
                  <a:lnTo>
                    <a:pt x="16828" y="12077"/>
                  </a:lnTo>
                  <a:close/>
                  <a:moveTo>
                    <a:pt x="7736" y="12767"/>
                  </a:moveTo>
                  <a:lnTo>
                    <a:pt x="7686" y="12767"/>
                  </a:lnTo>
                  <a:lnTo>
                    <a:pt x="7686" y="12629"/>
                  </a:lnTo>
                  <a:lnTo>
                    <a:pt x="7585" y="12629"/>
                  </a:lnTo>
                  <a:lnTo>
                    <a:pt x="7686" y="12629"/>
                  </a:lnTo>
                  <a:lnTo>
                    <a:pt x="7736" y="12767"/>
                  </a:lnTo>
                  <a:close/>
                  <a:moveTo>
                    <a:pt x="17682" y="13388"/>
                  </a:moveTo>
                  <a:lnTo>
                    <a:pt x="17581" y="13388"/>
                  </a:lnTo>
                  <a:lnTo>
                    <a:pt x="17682" y="13388"/>
                  </a:lnTo>
                  <a:close/>
                  <a:moveTo>
                    <a:pt x="7485" y="14285"/>
                  </a:moveTo>
                  <a:lnTo>
                    <a:pt x="7384" y="14423"/>
                  </a:lnTo>
                  <a:lnTo>
                    <a:pt x="7284" y="14423"/>
                  </a:lnTo>
                  <a:lnTo>
                    <a:pt x="7284" y="14285"/>
                  </a:lnTo>
                  <a:lnTo>
                    <a:pt x="7384" y="14285"/>
                  </a:lnTo>
                  <a:lnTo>
                    <a:pt x="7384" y="14423"/>
                  </a:lnTo>
                  <a:lnTo>
                    <a:pt x="7485" y="14285"/>
                  </a:lnTo>
                  <a:close/>
                  <a:moveTo>
                    <a:pt x="7083" y="14423"/>
                  </a:moveTo>
                  <a:lnTo>
                    <a:pt x="7083" y="14561"/>
                  </a:lnTo>
                  <a:lnTo>
                    <a:pt x="6982" y="14561"/>
                  </a:lnTo>
                  <a:lnTo>
                    <a:pt x="7083" y="14423"/>
                  </a:lnTo>
                  <a:close/>
                  <a:moveTo>
                    <a:pt x="14668" y="14699"/>
                  </a:moveTo>
                  <a:lnTo>
                    <a:pt x="14567" y="14699"/>
                  </a:lnTo>
                  <a:lnTo>
                    <a:pt x="14668" y="14699"/>
                  </a:lnTo>
                  <a:lnTo>
                    <a:pt x="14567" y="14699"/>
                  </a:lnTo>
                  <a:lnTo>
                    <a:pt x="14668" y="14699"/>
                  </a:lnTo>
                  <a:close/>
                  <a:moveTo>
                    <a:pt x="7083" y="15803"/>
                  </a:moveTo>
                  <a:lnTo>
                    <a:pt x="6982" y="15803"/>
                  </a:lnTo>
                  <a:lnTo>
                    <a:pt x="7083" y="15803"/>
                  </a:lnTo>
                  <a:close/>
                  <a:moveTo>
                    <a:pt x="12809" y="16700"/>
                  </a:moveTo>
                  <a:lnTo>
                    <a:pt x="12809" y="16631"/>
                  </a:lnTo>
                  <a:lnTo>
                    <a:pt x="12809" y="16700"/>
                  </a:lnTo>
                  <a:close/>
                  <a:moveTo>
                    <a:pt x="12809" y="16838"/>
                  </a:moveTo>
                  <a:lnTo>
                    <a:pt x="12709" y="16838"/>
                  </a:lnTo>
                  <a:lnTo>
                    <a:pt x="12709" y="16700"/>
                  </a:lnTo>
                  <a:lnTo>
                    <a:pt x="12809" y="16838"/>
                  </a:lnTo>
                  <a:close/>
                  <a:moveTo>
                    <a:pt x="6982" y="16838"/>
                  </a:moveTo>
                  <a:lnTo>
                    <a:pt x="7083" y="16838"/>
                  </a:lnTo>
                  <a:lnTo>
                    <a:pt x="7083" y="16976"/>
                  </a:lnTo>
                  <a:lnTo>
                    <a:pt x="6982" y="16838"/>
                  </a:lnTo>
                  <a:close/>
                  <a:moveTo>
                    <a:pt x="11302" y="18012"/>
                  </a:moveTo>
                  <a:lnTo>
                    <a:pt x="11403" y="18012"/>
                  </a:lnTo>
                  <a:lnTo>
                    <a:pt x="11302" y="18012"/>
                  </a:lnTo>
                  <a:close/>
                  <a:moveTo>
                    <a:pt x="11302" y="18909"/>
                  </a:moveTo>
                  <a:lnTo>
                    <a:pt x="11302" y="18771"/>
                  </a:lnTo>
                  <a:lnTo>
                    <a:pt x="11101" y="18771"/>
                  </a:lnTo>
                  <a:lnTo>
                    <a:pt x="11101" y="18633"/>
                  </a:lnTo>
                  <a:lnTo>
                    <a:pt x="11051" y="18633"/>
                  </a:lnTo>
                  <a:lnTo>
                    <a:pt x="11202" y="18633"/>
                  </a:lnTo>
                  <a:lnTo>
                    <a:pt x="11202" y="18771"/>
                  </a:lnTo>
                  <a:lnTo>
                    <a:pt x="11302" y="18771"/>
                  </a:lnTo>
                  <a:lnTo>
                    <a:pt x="11302" y="18909"/>
                  </a:lnTo>
                  <a:close/>
                  <a:moveTo>
                    <a:pt x="11302" y="18909"/>
                  </a:moveTo>
                  <a:lnTo>
                    <a:pt x="11202" y="18909"/>
                  </a:lnTo>
                  <a:lnTo>
                    <a:pt x="11302" y="18909"/>
                  </a:lnTo>
                  <a:close/>
                  <a:moveTo>
                    <a:pt x="7836" y="18909"/>
                  </a:moveTo>
                  <a:lnTo>
                    <a:pt x="7937" y="18909"/>
                  </a:lnTo>
                  <a:lnTo>
                    <a:pt x="7836" y="18909"/>
                  </a:lnTo>
                  <a:close/>
                  <a:moveTo>
                    <a:pt x="11202" y="18909"/>
                  </a:moveTo>
                  <a:lnTo>
                    <a:pt x="11101" y="18909"/>
                  </a:lnTo>
                  <a:lnTo>
                    <a:pt x="11202" y="18909"/>
                  </a:lnTo>
                  <a:lnTo>
                    <a:pt x="11202" y="19047"/>
                  </a:lnTo>
                  <a:lnTo>
                    <a:pt x="11202" y="18909"/>
                  </a:lnTo>
                  <a:close/>
                  <a:moveTo>
                    <a:pt x="11101" y="19185"/>
                  </a:moveTo>
                  <a:lnTo>
                    <a:pt x="11101" y="19047"/>
                  </a:lnTo>
                  <a:lnTo>
                    <a:pt x="11202" y="19047"/>
                  </a:lnTo>
                  <a:lnTo>
                    <a:pt x="11101" y="19185"/>
                  </a:lnTo>
                  <a:close/>
                  <a:moveTo>
                    <a:pt x="10850" y="19323"/>
                  </a:moveTo>
                  <a:lnTo>
                    <a:pt x="10850" y="19185"/>
                  </a:lnTo>
                  <a:lnTo>
                    <a:pt x="11051" y="19185"/>
                  </a:lnTo>
                  <a:lnTo>
                    <a:pt x="11051" y="19323"/>
                  </a:lnTo>
                  <a:lnTo>
                    <a:pt x="11051" y="19185"/>
                  </a:lnTo>
                  <a:lnTo>
                    <a:pt x="10951" y="19185"/>
                  </a:lnTo>
                  <a:lnTo>
                    <a:pt x="10951" y="19323"/>
                  </a:lnTo>
                  <a:lnTo>
                    <a:pt x="11051" y="19323"/>
                  </a:lnTo>
                  <a:lnTo>
                    <a:pt x="10850" y="19323"/>
                  </a:lnTo>
                  <a:close/>
                  <a:moveTo>
                    <a:pt x="10951" y="19461"/>
                  </a:moveTo>
                  <a:lnTo>
                    <a:pt x="10850" y="19461"/>
                  </a:lnTo>
                  <a:lnTo>
                    <a:pt x="10951" y="19323"/>
                  </a:lnTo>
                  <a:lnTo>
                    <a:pt x="10951" y="19461"/>
                  </a:lnTo>
                  <a:close/>
                  <a:moveTo>
                    <a:pt x="8339" y="19944"/>
                  </a:moveTo>
                  <a:lnTo>
                    <a:pt x="8339" y="19806"/>
                  </a:lnTo>
                  <a:lnTo>
                    <a:pt x="8339" y="19944"/>
                  </a:lnTo>
                  <a:close/>
                  <a:moveTo>
                    <a:pt x="10951" y="20082"/>
                  </a:moveTo>
                  <a:lnTo>
                    <a:pt x="10951" y="19944"/>
                  </a:lnTo>
                  <a:lnTo>
                    <a:pt x="10951" y="20082"/>
                  </a:lnTo>
                  <a:close/>
                  <a:moveTo>
                    <a:pt x="8690" y="20289"/>
                  </a:moveTo>
                  <a:lnTo>
                    <a:pt x="8590" y="20289"/>
                  </a:lnTo>
                  <a:lnTo>
                    <a:pt x="8690" y="20289"/>
                  </a:lnTo>
                  <a:close/>
                  <a:moveTo>
                    <a:pt x="8791" y="20565"/>
                  </a:moveTo>
                  <a:lnTo>
                    <a:pt x="8891" y="20565"/>
                  </a:lnTo>
                  <a:lnTo>
                    <a:pt x="8791" y="20565"/>
                  </a:lnTo>
                  <a:close/>
                  <a:moveTo>
                    <a:pt x="9544" y="20703"/>
                  </a:moveTo>
                  <a:lnTo>
                    <a:pt x="9444" y="20703"/>
                  </a:lnTo>
                  <a:lnTo>
                    <a:pt x="9444" y="20841"/>
                  </a:lnTo>
                  <a:lnTo>
                    <a:pt x="9343" y="20841"/>
                  </a:lnTo>
                  <a:lnTo>
                    <a:pt x="9343" y="20703"/>
                  </a:lnTo>
                  <a:lnTo>
                    <a:pt x="9544" y="20703"/>
                  </a:lnTo>
                  <a:close/>
                  <a:moveTo>
                    <a:pt x="10649" y="20703"/>
                  </a:moveTo>
                  <a:lnTo>
                    <a:pt x="10750" y="20703"/>
                  </a:lnTo>
                  <a:lnTo>
                    <a:pt x="10649" y="20703"/>
                  </a:lnTo>
                  <a:close/>
                  <a:moveTo>
                    <a:pt x="8992" y="20841"/>
                  </a:moveTo>
                  <a:lnTo>
                    <a:pt x="8791" y="20841"/>
                  </a:lnTo>
                  <a:lnTo>
                    <a:pt x="8891" y="20703"/>
                  </a:lnTo>
                  <a:lnTo>
                    <a:pt x="8992" y="20703"/>
                  </a:lnTo>
                  <a:lnTo>
                    <a:pt x="8992" y="20841"/>
                  </a:lnTo>
                  <a:close/>
                  <a:moveTo>
                    <a:pt x="9645" y="20841"/>
                  </a:moveTo>
                  <a:lnTo>
                    <a:pt x="9544" y="20841"/>
                  </a:lnTo>
                  <a:lnTo>
                    <a:pt x="9544" y="20979"/>
                  </a:lnTo>
                  <a:lnTo>
                    <a:pt x="9544" y="20841"/>
                  </a:lnTo>
                  <a:lnTo>
                    <a:pt x="9645" y="20841"/>
                  </a:lnTo>
                  <a:close/>
                  <a:moveTo>
                    <a:pt x="9645" y="20841"/>
                  </a:moveTo>
                  <a:lnTo>
                    <a:pt x="9645" y="20979"/>
                  </a:lnTo>
                  <a:lnTo>
                    <a:pt x="9544" y="20979"/>
                  </a:lnTo>
                  <a:lnTo>
                    <a:pt x="9645" y="20841"/>
                  </a:lnTo>
                  <a:close/>
                  <a:moveTo>
                    <a:pt x="9896" y="21117"/>
                  </a:moveTo>
                  <a:lnTo>
                    <a:pt x="9896" y="21186"/>
                  </a:lnTo>
                  <a:lnTo>
                    <a:pt x="9846" y="21186"/>
                  </a:lnTo>
                  <a:lnTo>
                    <a:pt x="9846" y="21117"/>
                  </a:lnTo>
                  <a:lnTo>
                    <a:pt x="9896" y="21117"/>
                  </a:lnTo>
                  <a:close/>
                  <a:moveTo>
                    <a:pt x="10499" y="21462"/>
                  </a:moveTo>
                  <a:lnTo>
                    <a:pt x="10398" y="21462"/>
                  </a:lnTo>
                  <a:lnTo>
                    <a:pt x="10298" y="21324"/>
                  </a:lnTo>
                  <a:lnTo>
                    <a:pt x="10298" y="21186"/>
                  </a:lnTo>
                  <a:lnTo>
                    <a:pt x="10398" y="21324"/>
                  </a:lnTo>
                  <a:lnTo>
                    <a:pt x="10549" y="21324"/>
                  </a:lnTo>
                  <a:lnTo>
                    <a:pt x="10549" y="21462"/>
                  </a:lnTo>
                  <a:lnTo>
                    <a:pt x="10549" y="21324"/>
                  </a:lnTo>
                  <a:lnTo>
                    <a:pt x="10499" y="21324"/>
                  </a:lnTo>
                  <a:lnTo>
                    <a:pt x="10499" y="21462"/>
                  </a:lnTo>
                  <a:close/>
                  <a:moveTo>
                    <a:pt x="10197" y="21186"/>
                  </a:moveTo>
                  <a:lnTo>
                    <a:pt x="10197" y="21324"/>
                  </a:lnTo>
                  <a:lnTo>
                    <a:pt x="10298" y="21324"/>
                  </a:lnTo>
                  <a:lnTo>
                    <a:pt x="10197" y="21324"/>
                  </a:lnTo>
                  <a:lnTo>
                    <a:pt x="10197" y="21186"/>
                  </a:lnTo>
                  <a:close/>
                  <a:moveTo>
                    <a:pt x="10197" y="21324"/>
                  </a:moveTo>
                  <a:lnTo>
                    <a:pt x="10197" y="21462"/>
                  </a:lnTo>
                  <a:lnTo>
                    <a:pt x="10097" y="21462"/>
                  </a:lnTo>
                  <a:lnTo>
                    <a:pt x="10097" y="21324"/>
                  </a:lnTo>
                  <a:lnTo>
                    <a:pt x="10197" y="21324"/>
                  </a:lnTo>
                  <a:close/>
                  <a:moveTo>
                    <a:pt x="10499" y="21462"/>
                  </a:moveTo>
                  <a:lnTo>
                    <a:pt x="10499" y="21324"/>
                  </a:lnTo>
                  <a:lnTo>
                    <a:pt x="10549" y="21324"/>
                  </a:lnTo>
                  <a:lnTo>
                    <a:pt x="10499" y="21462"/>
                  </a:lnTo>
                  <a:close/>
                  <a:moveTo>
                    <a:pt x="10197" y="21462"/>
                  </a:moveTo>
                  <a:lnTo>
                    <a:pt x="10197" y="21324"/>
                  </a:lnTo>
                  <a:lnTo>
                    <a:pt x="10298" y="21324"/>
                  </a:lnTo>
                  <a:lnTo>
                    <a:pt x="10298" y="21462"/>
                  </a:lnTo>
                  <a:lnTo>
                    <a:pt x="10197" y="21462"/>
                  </a:lnTo>
                  <a:close/>
                  <a:moveTo>
                    <a:pt x="10298" y="21600"/>
                  </a:moveTo>
                  <a:lnTo>
                    <a:pt x="10298" y="21462"/>
                  </a:lnTo>
                  <a:lnTo>
                    <a:pt x="10398" y="21462"/>
                  </a:lnTo>
                  <a:lnTo>
                    <a:pt x="10398" y="21600"/>
                  </a:lnTo>
                  <a:lnTo>
                    <a:pt x="10298" y="21600"/>
                  </a:lnTo>
                  <a:close/>
                  <a:moveTo>
                    <a:pt x="7836" y="14285"/>
                  </a:moveTo>
                  <a:lnTo>
                    <a:pt x="7836" y="14147"/>
                  </a:lnTo>
                  <a:lnTo>
                    <a:pt x="7937" y="14147"/>
                  </a:lnTo>
                  <a:lnTo>
                    <a:pt x="7736" y="14147"/>
                  </a:lnTo>
                  <a:lnTo>
                    <a:pt x="7736" y="14285"/>
                  </a:lnTo>
                  <a:lnTo>
                    <a:pt x="7736" y="14147"/>
                  </a:lnTo>
                  <a:lnTo>
                    <a:pt x="7686" y="14147"/>
                  </a:lnTo>
                  <a:lnTo>
                    <a:pt x="7736" y="14147"/>
                  </a:lnTo>
                  <a:lnTo>
                    <a:pt x="7836" y="14009"/>
                  </a:lnTo>
                  <a:lnTo>
                    <a:pt x="7736" y="14009"/>
                  </a:lnTo>
                  <a:lnTo>
                    <a:pt x="7736" y="13871"/>
                  </a:lnTo>
                  <a:lnTo>
                    <a:pt x="7836" y="13871"/>
                  </a:lnTo>
                  <a:lnTo>
                    <a:pt x="7836" y="14009"/>
                  </a:lnTo>
                  <a:lnTo>
                    <a:pt x="7836" y="13871"/>
                  </a:lnTo>
                  <a:lnTo>
                    <a:pt x="7937" y="13871"/>
                  </a:lnTo>
                  <a:lnTo>
                    <a:pt x="7937" y="14009"/>
                  </a:lnTo>
                  <a:lnTo>
                    <a:pt x="8037" y="14009"/>
                  </a:lnTo>
                  <a:lnTo>
                    <a:pt x="7937" y="14009"/>
                  </a:lnTo>
                  <a:lnTo>
                    <a:pt x="8037" y="14009"/>
                  </a:lnTo>
                  <a:lnTo>
                    <a:pt x="8037" y="13871"/>
                  </a:lnTo>
                  <a:lnTo>
                    <a:pt x="8037" y="14009"/>
                  </a:lnTo>
                  <a:lnTo>
                    <a:pt x="8138" y="14009"/>
                  </a:lnTo>
                  <a:lnTo>
                    <a:pt x="8138" y="13871"/>
                  </a:lnTo>
                  <a:lnTo>
                    <a:pt x="8037" y="13871"/>
                  </a:lnTo>
                  <a:lnTo>
                    <a:pt x="8138" y="13871"/>
                  </a:lnTo>
                  <a:lnTo>
                    <a:pt x="8138" y="13733"/>
                  </a:lnTo>
                  <a:lnTo>
                    <a:pt x="8037" y="13733"/>
                  </a:lnTo>
                  <a:lnTo>
                    <a:pt x="8037" y="13664"/>
                  </a:lnTo>
                  <a:lnTo>
                    <a:pt x="7937" y="13664"/>
                  </a:lnTo>
                  <a:lnTo>
                    <a:pt x="7937" y="13733"/>
                  </a:lnTo>
                  <a:lnTo>
                    <a:pt x="7836" y="13871"/>
                  </a:lnTo>
                  <a:lnTo>
                    <a:pt x="7736" y="13871"/>
                  </a:lnTo>
                  <a:lnTo>
                    <a:pt x="7736" y="13733"/>
                  </a:lnTo>
                  <a:lnTo>
                    <a:pt x="7836" y="13733"/>
                  </a:lnTo>
                  <a:lnTo>
                    <a:pt x="7836" y="13664"/>
                  </a:lnTo>
                  <a:lnTo>
                    <a:pt x="7937" y="13526"/>
                  </a:lnTo>
                  <a:lnTo>
                    <a:pt x="8037" y="13526"/>
                  </a:lnTo>
                  <a:lnTo>
                    <a:pt x="7836" y="13526"/>
                  </a:lnTo>
                  <a:lnTo>
                    <a:pt x="7836" y="13388"/>
                  </a:lnTo>
                  <a:lnTo>
                    <a:pt x="7937" y="13388"/>
                  </a:lnTo>
                  <a:lnTo>
                    <a:pt x="7937" y="13526"/>
                  </a:lnTo>
                  <a:lnTo>
                    <a:pt x="8037" y="13526"/>
                  </a:lnTo>
                  <a:lnTo>
                    <a:pt x="8037" y="13388"/>
                  </a:lnTo>
                  <a:lnTo>
                    <a:pt x="7937" y="13388"/>
                  </a:lnTo>
                  <a:lnTo>
                    <a:pt x="7937" y="13250"/>
                  </a:lnTo>
                  <a:lnTo>
                    <a:pt x="8037" y="13388"/>
                  </a:lnTo>
                  <a:lnTo>
                    <a:pt x="8138" y="13388"/>
                  </a:lnTo>
                  <a:lnTo>
                    <a:pt x="8037" y="13250"/>
                  </a:lnTo>
                  <a:lnTo>
                    <a:pt x="7937" y="13250"/>
                  </a:lnTo>
                  <a:lnTo>
                    <a:pt x="7937" y="13112"/>
                  </a:lnTo>
                  <a:lnTo>
                    <a:pt x="8037" y="13112"/>
                  </a:lnTo>
                  <a:lnTo>
                    <a:pt x="7836" y="13112"/>
                  </a:lnTo>
                  <a:lnTo>
                    <a:pt x="7736" y="12974"/>
                  </a:lnTo>
                  <a:lnTo>
                    <a:pt x="7686" y="12974"/>
                  </a:lnTo>
                  <a:lnTo>
                    <a:pt x="7686" y="13112"/>
                  </a:lnTo>
                  <a:lnTo>
                    <a:pt x="7284" y="13112"/>
                  </a:lnTo>
                  <a:lnTo>
                    <a:pt x="7284" y="12974"/>
                  </a:lnTo>
                  <a:lnTo>
                    <a:pt x="7183" y="12974"/>
                  </a:lnTo>
                  <a:lnTo>
                    <a:pt x="7183" y="12836"/>
                  </a:lnTo>
                  <a:lnTo>
                    <a:pt x="6982" y="12836"/>
                  </a:lnTo>
                  <a:lnTo>
                    <a:pt x="6932" y="12767"/>
                  </a:lnTo>
                  <a:lnTo>
                    <a:pt x="6631" y="12767"/>
                  </a:lnTo>
                  <a:lnTo>
                    <a:pt x="6631" y="12629"/>
                  </a:lnTo>
                  <a:lnTo>
                    <a:pt x="6530" y="12491"/>
                  </a:lnTo>
                  <a:lnTo>
                    <a:pt x="6631" y="12491"/>
                  </a:lnTo>
                  <a:lnTo>
                    <a:pt x="6631" y="12353"/>
                  </a:lnTo>
                  <a:lnTo>
                    <a:pt x="6832" y="12353"/>
                  </a:lnTo>
                  <a:lnTo>
                    <a:pt x="6932" y="12491"/>
                  </a:lnTo>
                  <a:lnTo>
                    <a:pt x="7284" y="12491"/>
                  </a:lnTo>
                  <a:lnTo>
                    <a:pt x="7384" y="12629"/>
                  </a:lnTo>
                  <a:lnTo>
                    <a:pt x="7485" y="12629"/>
                  </a:lnTo>
                  <a:lnTo>
                    <a:pt x="7585" y="12767"/>
                  </a:lnTo>
                  <a:lnTo>
                    <a:pt x="7836" y="12767"/>
                  </a:lnTo>
                  <a:lnTo>
                    <a:pt x="7836" y="12836"/>
                  </a:lnTo>
                  <a:lnTo>
                    <a:pt x="7937" y="12836"/>
                  </a:lnTo>
                  <a:lnTo>
                    <a:pt x="7937" y="12767"/>
                  </a:lnTo>
                  <a:lnTo>
                    <a:pt x="7836" y="12767"/>
                  </a:lnTo>
                  <a:lnTo>
                    <a:pt x="7736" y="12629"/>
                  </a:lnTo>
                  <a:lnTo>
                    <a:pt x="7686" y="12629"/>
                  </a:lnTo>
                  <a:lnTo>
                    <a:pt x="7836" y="12629"/>
                  </a:lnTo>
                  <a:lnTo>
                    <a:pt x="7836" y="12491"/>
                  </a:lnTo>
                  <a:lnTo>
                    <a:pt x="7836" y="12629"/>
                  </a:lnTo>
                  <a:lnTo>
                    <a:pt x="7937" y="12629"/>
                  </a:lnTo>
                  <a:lnTo>
                    <a:pt x="7836" y="12491"/>
                  </a:lnTo>
                  <a:lnTo>
                    <a:pt x="7686" y="12491"/>
                  </a:lnTo>
                  <a:lnTo>
                    <a:pt x="7686" y="12353"/>
                  </a:lnTo>
                  <a:lnTo>
                    <a:pt x="7736" y="12353"/>
                  </a:lnTo>
                  <a:lnTo>
                    <a:pt x="7836" y="12491"/>
                  </a:lnTo>
                  <a:lnTo>
                    <a:pt x="7937" y="12491"/>
                  </a:lnTo>
                  <a:lnTo>
                    <a:pt x="7836" y="12491"/>
                  </a:lnTo>
                  <a:lnTo>
                    <a:pt x="7836" y="12353"/>
                  </a:lnTo>
                  <a:lnTo>
                    <a:pt x="7585" y="12353"/>
                  </a:lnTo>
                  <a:lnTo>
                    <a:pt x="7585" y="12215"/>
                  </a:lnTo>
                  <a:lnTo>
                    <a:pt x="7485" y="12215"/>
                  </a:lnTo>
                  <a:lnTo>
                    <a:pt x="7686" y="12215"/>
                  </a:lnTo>
                  <a:lnTo>
                    <a:pt x="7686" y="12077"/>
                  </a:lnTo>
                  <a:lnTo>
                    <a:pt x="7736" y="12077"/>
                  </a:lnTo>
                  <a:lnTo>
                    <a:pt x="7485" y="12077"/>
                  </a:lnTo>
                  <a:lnTo>
                    <a:pt x="7485" y="11939"/>
                  </a:lnTo>
                  <a:lnTo>
                    <a:pt x="7585" y="11939"/>
                  </a:lnTo>
                  <a:lnTo>
                    <a:pt x="7384" y="11939"/>
                  </a:lnTo>
                  <a:lnTo>
                    <a:pt x="7384" y="12077"/>
                  </a:lnTo>
                  <a:lnTo>
                    <a:pt x="7284" y="12077"/>
                  </a:lnTo>
                  <a:lnTo>
                    <a:pt x="7284" y="11939"/>
                  </a:lnTo>
                  <a:lnTo>
                    <a:pt x="7384" y="11939"/>
                  </a:lnTo>
                  <a:lnTo>
                    <a:pt x="7384" y="11801"/>
                  </a:lnTo>
                  <a:lnTo>
                    <a:pt x="7485" y="11801"/>
                  </a:lnTo>
                  <a:lnTo>
                    <a:pt x="7183" y="11801"/>
                  </a:lnTo>
                  <a:lnTo>
                    <a:pt x="7183" y="11732"/>
                  </a:lnTo>
                  <a:lnTo>
                    <a:pt x="7585" y="11732"/>
                  </a:lnTo>
                  <a:lnTo>
                    <a:pt x="7585" y="11594"/>
                  </a:lnTo>
                  <a:lnTo>
                    <a:pt x="7485" y="11594"/>
                  </a:lnTo>
                  <a:lnTo>
                    <a:pt x="7485" y="11732"/>
                  </a:lnTo>
                  <a:lnTo>
                    <a:pt x="7183" y="11732"/>
                  </a:lnTo>
                  <a:lnTo>
                    <a:pt x="7183" y="11594"/>
                  </a:lnTo>
                  <a:lnTo>
                    <a:pt x="7083" y="11594"/>
                  </a:lnTo>
                  <a:lnTo>
                    <a:pt x="7083" y="11456"/>
                  </a:lnTo>
                  <a:lnTo>
                    <a:pt x="7183" y="11318"/>
                  </a:lnTo>
                  <a:lnTo>
                    <a:pt x="7083" y="11456"/>
                  </a:lnTo>
                  <a:lnTo>
                    <a:pt x="6932" y="11456"/>
                  </a:lnTo>
                  <a:lnTo>
                    <a:pt x="6932" y="11180"/>
                  </a:lnTo>
                  <a:lnTo>
                    <a:pt x="6832" y="11180"/>
                  </a:lnTo>
                  <a:lnTo>
                    <a:pt x="6832" y="11042"/>
                  </a:lnTo>
                  <a:lnTo>
                    <a:pt x="6932" y="11042"/>
                  </a:lnTo>
                  <a:lnTo>
                    <a:pt x="6731" y="11042"/>
                  </a:lnTo>
                  <a:lnTo>
                    <a:pt x="6832" y="11180"/>
                  </a:lnTo>
                  <a:lnTo>
                    <a:pt x="6832" y="11318"/>
                  </a:lnTo>
                  <a:lnTo>
                    <a:pt x="6932" y="11318"/>
                  </a:lnTo>
                  <a:lnTo>
                    <a:pt x="6932" y="11594"/>
                  </a:lnTo>
                  <a:lnTo>
                    <a:pt x="6832" y="11594"/>
                  </a:lnTo>
                  <a:lnTo>
                    <a:pt x="6832" y="11732"/>
                  </a:lnTo>
                  <a:lnTo>
                    <a:pt x="6731" y="11732"/>
                  </a:lnTo>
                  <a:lnTo>
                    <a:pt x="6731" y="11594"/>
                  </a:lnTo>
                  <a:lnTo>
                    <a:pt x="6731" y="11732"/>
                  </a:lnTo>
                  <a:lnTo>
                    <a:pt x="6832" y="11732"/>
                  </a:lnTo>
                  <a:lnTo>
                    <a:pt x="6832" y="11801"/>
                  </a:lnTo>
                  <a:lnTo>
                    <a:pt x="6631" y="11801"/>
                  </a:lnTo>
                  <a:lnTo>
                    <a:pt x="6631" y="11939"/>
                  </a:lnTo>
                  <a:lnTo>
                    <a:pt x="6430" y="11939"/>
                  </a:lnTo>
                  <a:lnTo>
                    <a:pt x="6329" y="11801"/>
                  </a:lnTo>
                  <a:lnTo>
                    <a:pt x="6279" y="11801"/>
                  </a:lnTo>
                  <a:lnTo>
                    <a:pt x="6329" y="11801"/>
                  </a:lnTo>
                  <a:lnTo>
                    <a:pt x="6179" y="11801"/>
                  </a:lnTo>
                  <a:lnTo>
                    <a:pt x="6179" y="11732"/>
                  </a:lnTo>
                  <a:lnTo>
                    <a:pt x="6078" y="11594"/>
                  </a:lnTo>
                  <a:lnTo>
                    <a:pt x="6279" y="11594"/>
                  </a:lnTo>
                  <a:lnTo>
                    <a:pt x="6279" y="11456"/>
                  </a:lnTo>
                  <a:lnTo>
                    <a:pt x="6430" y="11456"/>
                  </a:lnTo>
                  <a:lnTo>
                    <a:pt x="6530" y="11318"/>
                  </a:lnTo>
                  <a:lnTo>
                    <a:pt x="6530" y="11180"/>
                  </a:lnTo>
                  <a:lnTo>
                    <a:pt x="6631" y="11180"/>
                  </a:lnTo>
                  <a:lnTo>
                    <a:pt x="6530" y="11180"/>
                  </a:lnTo>
                  <a:lnTo>
                    <a:pt x="6530" y="11318"/>
                  </a:lnTo>
                  <a:lnTo>
                    <a:pt x="6430" y="11318"/>
                  </a:lnTo>
                  <a:lnTo>
                    <a:pt x="6430" y="11456"/>
                  </a:lnTo>
                  <a:lnTo>
                    <a:pt x="6279" y="11456"/>
                  </a:lnTo>
                  <a:lnTo>
                    <a:pt x="6279" y="11318"/>
                  </a:lnTo>
                  <a:lnTo>
                    <a:pt x="6179" y="11318"/>
                  </a:lnTo>
                  <a:lnTo>
                    <a:pt x="6279" y="11318"/>
                  </a:lnTo>
                  <a:lnTo>
                    <a:pt x="6279" y="11180"/>
                  </a:lnTo>
                  <a:lnTo>
                    <a:pt x="6430" y="11042"/>
                  </a:lnTo>
                  <a:lnTo>
                    <a:pt x="6329" y="11042"/>
                  </a:lnTo>
                  <a:lnTo>
                    <a:pt x="6430" y="11042"/>
                  </a:lnTo>
                  <a:lnTo>
                    <a:pt x="6430" y="10904"/>
                  </a:lnTo>
                  <a:lnTo>
                    <a:pt x="6329" y="10904"/>
                  </a:lnTo>
                  <a:lnTo>
                    <a:pt x="6430" y="10904"/>
                  </a:lnTo>
                  <a:lnTo>
                    <a:pt x="6329" y="10904"/>
                  </a:lnTo>
                  <a:lnTo>
                    <a:pt x="6279" y="11042"/>
                  </a:lnTo>
                  <a:lnTo>
                    <a:pt x="6279" y="10904"/>
                  </a:lnTo>
                  <a:lnTo>
                    <a:pt x="6179" y="10904"/>
                  </a:lnTo>
                  <a:lnTo>
                    <a:pt x="6179" y="10835"/>
                  </a:lnTo>
                  <a:lnTo>
                    <a:pt x="6279" y="10835"/>
                  </a:lnTo>
                  <a:lnTo>
                    <a:pt x="6279" y="10904"/>
                  </a:lnTo>
                  <a:lnTo>
                    <a:pt x="6430" y="10904"/>
                  </a:lnTo>
                  <a:lnTo>
                    <a:pt x="6430" y="10835"/>
                  </a:lnTo>
                  <a:lnTo>
                    <a:pt x="6329" y="10904"/>
                  </a:lnTo>
                  <a:lnTo>
                    <a:pt x="6329" y="10835"/>
                  </a:lnTo>
                  <a:lnTo>
                    <a:pt x="6430" y="10835"/>
                  </a:lnTo>
                  <a:lnTo>
                    <a:pt x="6430" y="10696"/>
                  </a:lnTo>
                  <a:lnTo>
                    <a:pt x="6530" y="10696"/>
                  </a:lnTo>
                  <a:lnTo>
                    <a:pt x="6430" y="10696"/>
                  </a:lnTo>
                  <a:lnTo>
                    <a:pt x="6430" y="10558"/>
                  </a:lnTo>
                  <a:lnTo>
                    <a:pt x="6530" y="10558"/>
                  </a:lnTo>
                  <a:lnTo>
                    <a:pt x="6430" y="10558"/>
                  </a:lnTo>
                  <a:lnTo>
                    <a:pt x="6430" y="10420"/>
                  </a:lnTo>
                  <a:lnTo>
                    <a:pt x="6179" y="10420"/>
                  </a:lnTo>
                  <a:lnTo>
                    <a:pt x="6179" y="10282"/>
                  </a:lnTo>
                  <a:lnTo>
                    <a:pt x="6329" y="10282"/>
                  </a:lnTo>
                  <a:lnTo>
                    <a:pt x="6279" y="10144"/>
                  </a:lnTo>
                  <a:lnTo>
                    <a:pt x="6279" y="10006"/>
                  </a:lnTo>
                  <a:lnTo>
                    <a:pt x="6329" y="10006"/>
                  </a:lnTo>
                  <a:lnTo>
                    <a:pt x="6329" y="10144"/>
                  </a:lnTo>
                  <a:lnTo>
                    <a:pt x="6329" y="10006"/>
                  </a:lnTo>
                  <a:lnTo>
                    <a:pt x="6179" y="10006"/>
                  </a:lnTo>
                  <a:lnTo>
                    <a:pt x="6179" y="9868"/>
                  </a:lnTo>
                  <a:lnTo>
                    <a:pt x="5978" y="9868"/>
                  </a:lnTo>
                  <a:lnTo>
                    <a:pt x="5978" y="9799"/>
                  </a:lnTo>
                  <a:lnTo>
                    <a:pt x="6078" y="9799"/>
                  </a:lnTo>
                  <a:lnTo>
                    <a:pt x="5978" y="9799"/>
                  </a:lnTo>
                  <a:lnTo>
                    <a:pt x="6078" y="9799"/>
                  </a:lnTo>
                  <a:lnTo>
                    <a:pt x="6078" y="9661"/>
                  </a:lnTo>
                  <a:lnTo>
                    <a:pt x="6179" y="9661"/>
                  </a:lnTo>
                  <a:lnTo>
                    <a:pt x="6078" y="9661"/>
                  </a:lnTo>
                  <a:lnTo>
                    <a:pt x="6078" y="9523"/>
                  </a:lnTo>
                  <a:lnTo>
                    <a:pt x="5978" y="9523"/>
                  </a:lnTo>
                  <a:lnTo>
                    <a:pt x="6078" y="9523"/>
                  </a:lnTo>
                  <a:lnTo>
                    <a:pt x="5877" y="9523"/>
                  </a:lnTo>
                  <a:lnTo>
                    <a:pt x="5877" y="9385"/>
                  </a:lnTo>
                  <a:lnTo>
                    <a:pt x="5978" y="9385"/>
                  </a:lnTo>
                  <a:lnTo>
                    <a:pt x="5978" y="9247"/>
                  </a:lnTo>
                  <a:lnTo>
                    <a:pt x="5877" y="9247"/>
                  </a:lnTo>
                  <a:lnTo>
                    <a:pt x="5777" y="9385"/>
                  </a:lnTo>
                  <a:lnTo>
                    <a:pt x="5676" y="9385"/>
                  </a:lnTo>
                  <a:lnTo>
                    <a:pt x="5777" y="9385"/>
                  </a:lnTo>
                  <a:lnTo>
                    <a:pt x="5777" y="9247"/>
                  </a:lnTo>
                  <a:lnTo>
                    <a:pt x="5877" y="9247"/>
                  </a:lnTo>
                  <a:lnTo>
                    <a:pt x="5777" y="9247"/>
                  </a:lnTo>
                  <a:lnTo>
                    <a:pt x="5777" y="9109"/>
                  </a:lnTo>
                  <a:lnTo>
                    <a:pt x="5877" y="9109"/>
                  </a:lnTo>
                  <a:lnTo>
                    <a:pt x="5777" y="9109"/>
                  </a:lnTo>
                  <a:lnTo>
                    <a:pt x="5877" y="9109"/>
                  </a:lnTo>
                  <a:lnTo>
                    <a:pt x="5978" y="8971"/>
                  </a:lnTo>
                  <a:lnTo>
                    <a:pt x="5777" y="8971"/>
                  </a:lnTo>
                  <a:lnTo>
                    <a:pt x="5777" y="8833"/>
                  </a:lnTo>
                  <a:lnTo>
                    <a:pt x="5576" y="8833"/>
                  </a:lnTo>
                  <a:lnTo>
                    <a:pt x="5576" y="8764"/>
                  </a:lnTo>
                  <a:lnTo>
                    <a:pt x="5676" y="8764"/>
                  </a:lnTo>
                  <a:lnTo>
                    <a:pt x="5676" y="8626"/>
                  </a:lnTo>
                  <a:lnTo>
                    <a:pt x="5325" y="8626"/>
                  </a:lnTo>
                  <a:lnTo>
                    <a:pt x="5325" y="8488"/>
                  </a:lnTo>
                  <a:lnTo>
                    <a:pt x="5224" y="8488"/>
                  </a:lnTo>
                  <a:lnTo>
                    <a:pt x="5325" y="8488"/>
                  </a:lnTo>
                  <a:lnTo>
                    <a:pt x="5325" y="8350"/>
                  </a:lnTo>
                  <a:lnTo>
                    <a:pt x="5224" y="8350"/>
                  </a:lnTo>
                  <a:lnTo>
                    <a:pt x="5224" y="8212"/>
                  </a:lnTo>
                  <a:lnTo>
                    <a:pt x="5124" y="8212"/>
                  </a:lnTo>
                  <a:lnTo>
                    <a:pt x="5224" y="8212"/>
                  </a:lnTo>
                  <a:lnTo>
                    <a:pt x="5224" y="8074"/>
                  </a:lnTo>
                  <a:lnTo>
                    <a:pt x="5124" y="8074"/>
                  </a:lnTo>
                  <a:lnTo>
                    <a:pt x="5124" y="7936"/>
                  </a:lnTo>
                  <a:lnTo>
                    <a:pt x="5224" y="7936"/>
                  </a:lnTo>
                  <a:lnTo>
                    <a:pt x="5124" y="7936"/>
                  </a:lnTo>
                  <a:lnTo>
                    <a:pt x="5124" y="7867"/>
                  </a:lnTo>
                  <a:lnTo>
                    <a:pt x="5023" y="7867"/>
                  </a:lnTo>
                  <a:lnTo>
                    <a:pt x="5023" y="7936"/>
                  </a:lnTo>
                  <a:lnTo>
                    <a:pt x="4923" y="7936"/>
                  </a:lnTo>
                  <a:lnTo>
                    <a:pt x="4873" y="7867"/>
                  </a:lnTo>
                  <a:lnTo>
                    <a:pt x="4923" y="7867"/>
                  </a:lnTo>
                  <a:lnTo>
                    <a:pt x="4923" y="7729"/>
                  </a:lnTo>
                  <a:lnTo>
                    <a:pt x="4772" y="7729"/>
                  </a:lnTo>
                  <a:lnTo>
                    <a:pt x="4772" y="7867"/>
                  </a:lnTo>
                  <a:lnTo>
                    <a:pt x="4672" y="7867"/>
                  </a:lnTo>
                  <a:lnTo>
                    <a:pt x="4672" y="7729"/>
                  </a:lnTo>
                  <a:lnTo>
                    <a:pt x="4772" y="7729"/>
                  </a:lnTo>
                  <a:lnTo>
                    <a:pt x="4571" y="7729"/>
                  </a:lnTo>
                  <a:lnTo>
                    <a:pt x="4571" y="7591"/>
                  </a:lnTo>
                  <a:lnTo>
                    <a:pt x="4270" y="7591"/>
                  </a:lnTo>
                  <a:lnTo>
                    <a:pt x="4270" y="7453"/>
                  </a:lnTo>
                  <a:lnTo>
                    <a:pt x="3818" y="7453"/>
                  </a:lnTo>
                  <a:lnTo>
                    <a:pt x="3818" y="7315"/>
                  </a:lnTo>
                  <a:lnTo>
                    <a:pt x="3717" y="7315"/>
                  </a:lnTo>
                  <a:lnTo>
                    <a:pt x="3717" y="7453"/>
                  </a:lnTo>
                  <a:lnTo>
                    <a:pt x="3717" y="7315"/>
                  </a:lnTo>
                  <a:lnTo>
                    <a:pt x="3617" y="7315"/>
                  </a:lnTo>
                  <a:lnTo>
                    <a:pt x="3617" y="7453"/>
                  </a:lnTo>
                  <a:lnTo>
                    <a:pt x="3516" y="7453"/>
                  </a:lnTo>
                  <a:lnTo>
                    <a:pt x="3617" y="7315"/>
                  </a:lnTo>
                  <a:lnTo>
                    <a:pt x="3366" y="7315"/>
                  </a:lnTo>
                  <a:lnTo>
                    <a:pt x="3265" y="7453"/>
                  </a:lnTo>
                  <a:lnTo>
                    <a:pt x="3064" y="7453"/>
                  </a:lnTo>
                  <a:lnTo>
                    <a:pt x="3064" y="7315"/>
                  </a:lnTo>
                  <a:lnTo>
                    <a:pt x="2964" y="7453"/>
                  </a:lnTo>
                  <a:lnTo>
                    <a:pt x="2964" y="7315"/>
                  </a:lnTo>
                  <a:lnTo>
                    <a:pt x="2964" y="7453"/>
                  </a:lnTo>
                  <a:lnTo>
                    <a:pt x="2863" y="7453"/>
                  </a:lnTo>
                  <a:lnTo>
                    <a:pt x="2964" y="7453"/>
                  </a:lnTo>
                  <a:lnTo>
                    <a:pt x="2964" y="7591"/>
                  </a:lnTo>
                  <a:lnTo>
                    <a:pt x="2863" y="7591"/>
                  </a:lnTo>
                  <a:lnTo>
                    <a:pt x="2863" y="7453"/>
                  </a:lnTo>
                  <a:lnTo>
                    <a:pt x="2763" y="7453"/>
                  </a:lnTo>
                  <a:lnTo>
                    <a:pt x="2763" y="7591"/>
                  </a:lnTo>
                  <a:lnTo>
                    <a:pt x="2763" y="7453"/>
                  </a:lnTo>
                  <a:lnTo>
                    <a:pt x="2713" y="7453"/>
                  </a:lnTo>
                  <a:lnTo>
                    <a:pt x="2763" y="7453"/>
                  </a:lnTo>
                  <a:lnTo>
                    <a:pt x="2713" y="7453"/>
                  </a:lnTo>
                  <a:lnTo>
                    <a:pt x="2713" y="7591"/>
                  </a:lnTo>
                  <a:lnTo>
                    <a:pt x="2512" y="7591"/>
                  </a:lnTo>
                  <a:lnTo>
                    <a:pt x="2512" y="7453"/>
                  </a:lnTo>
                  <a:lnTo>
                    <a:pt x="2612" y="7453"/>
                  </a:lnTo>
                  <a:lnTo>
                    <a:pt x="2512" y="7453"/>
                  </a:lnTo>
                  <a:lnTo>
                    <a:pt x="2612" y="7453"/>
                  </a:lnTo>
                  <a:lnTo>
                    <a:pt x="2612" y="7315"/>
                  </a:lnTo>
                  <a:lnTo>
                    <a:pt x="2411" y="7315"/>
                  </a:lnTo>
                  <a:lnTo>
                    <a:pt x="2361" y="7453"/>
                  </a:lnTo>
                  <a:lnTo>
                    <a:pt x="2361" y="7591"/>
                  </a:lnTo>
                  <a:lnTo>
                    <a:pt x="2260" y="7453"/>
                  </a:lnTo>
                  <a:lnTo>
                    <a:pt x="2160" y="7453"/>
                  </a:lnTo>
                  <a:lnTo>
                    <a:pt x="2160" y="7315"/>
                  </a:lnTo>
                  <a:lnTo>
                    <a:pt x="2060" y="7453"/>
                  </a:lnTo>
                  <a:lnTo>
                    <a:pt x="2160" y="7453"/>
                  </a:lnTo>
                  <a:lnTo>
                    <a:pt x="2160" y="7591"/>
                  </a:lnTo>
                  <a:lnTo>
                    <a:pt x="2260" y="7591"/>
                  </a:lnTo>
                  <a:lnTo>
                    <a:pt x="2361" y="7729"/>
                  </a:lnTo>
                  <a:lnTo>
                    <a:pt x="2160" y="7729"/>
                  </a:lnTo>
                  <a:lnTo>
                    <a:pt x="2060" y="7591"/>
                  </a:lnTo>
                  <a:lnTo>
                    <a:pt x="1607" y="7591"/>
                  </a:lnTo>
                  <a:lnTo>
                    <a:pt x="1607" y="7453"/>
                  </a:lnTo>
                  <a:lnTo>
                    <a:pt x="1407" y="7453"/>
                  </a:lnTo>
                  <a:lnTo>
                    <a:pt x="1407" y="7315"/>
                  </a:lnTo>
                  <a:lnTo>
                    <a:pt x="1206" y="7315"/>
                  </a:lnTo>
                  <a:lnTo>
                    <a:pt x="1206" y="7177"/>
                  </a:lnTo>
                  <a:lnTo>
                    <a:pt x="1407" y="7177"/>
                  </a:lnTo>
                  <a:lnTo>
                    <a:pt x="1507" y="7039"/>
                  </a:lnTo>
                  <a:lnTo>
                    <a:pt x="1758" y="7039"/>
                  </a:lnTo>
                  <a:lnTo>
                    <a:pt x="1758" y="6901"/>
                  </a:lnTo>
                  <a:lnTo>
                    <a:pt x="1607" y="6901"/>
                  </a:lnTo>
                  <a:lnTo>
                    <a:pt x="1607" y="7039"/>
                  </a:lnTo>
                  <a:lnTo>
                    <a:pt x="1507" y="7039"/>
                  </a:lnTo>
                  <a:lnTo>
                    <a:pt x="1507" y="6901"/>
                  </a:lnTo>
                  <a:lnTo>
                    <a:pt x="1005" y="6901"/>
                  </a:lnTo>
                  <a:lnTo>
                    <a:pt x="1005" y="6832"/>
                  </a:lnTo>
                  <a:lnTo>
                    <a:pt x="1105" y="6832"/>
                  </a:lnTo>
                  <a:lnTo>
                    <a:pt x="1105" y="6694"/>
                  </a:lnTo>
                  <a:lnTo>
                    <a:pt x="1206" y="6694"/>
                  </a:lnTo>
                  <a:lnTo>
                    <a:pt x="1105" y="6694"/>
                  </a:lnTo>
                  <a:lnTo>
                    <a:pt x="1005" y="6832"/>
                  </a:lnTo>
                  <a:lnTo>
                    <a:pt x="954" y="6832"/>
                  </a:lnTo>
                  <a:lnTo>
                    <a:pt x="954" y="6901"/>
                  </a:lnTo>
                  <a:lnTo>
                    <a:pt x="854" y="6901"/>
                  </a:lnTo>
                  <a:lnTo>
                    <a:pt x="854" y="6832"/>
                  </a:lnTo>
                  <a:lnTo>
                    <a:pt x="753" y="6832"/>
                  </a:lnTo>
                  <a:lnTo>
                    <a:pt x="854" y="6694"/>
                  </a:lnTo>
                  <a:lnTo>
                    <a:pt x="753" y="6832"/>
                  </a:lnTo>
                  <a:lnTo>
                    <a:pt x="753" y="6694"/>
                  </a:lnTo>
                  <a:lnTo>
                    <a:pt x="553" y="6694"/>
                  </a:lnTo>
                  <a:lnTo>
                    <a:pt x="553" y="6556"/>
                  </a:lnTo>
                  <a:lnTo>
                    <a:pt x="753" y="6556"/>
                  </a:lnTo>
                  <a:lnTo>
                    <a:pt x="854" y="6418"/>
                  </a:lnTo>
                  <a:lnTo>
                    <a:pt x="1407" y="6418"/>
                  </a:lnTo>
                  <a:lnTo>
                    <a:pt x="1407" y="6556"/>
                  </a:lnTo>
                  <a:lnTo>
                    <a:pt x="1758" y="6556"/>
                  </a:lnTo>
                  <a:lnTo>
                    <a:pt x="1758" y="6418"/>
                  </a:lnTo>
                  <a:lnTo>
                    <a:pt x="1859" y="6418"/>
                  </a:lnTo>
                  <a:lnTo>
                    <a:pt x="1859" y="6556"/>
                  </a:lnTo>
                  <a:lnTo>
                    <a:pt x="2411" y="6556"/>
                  </a:lnTo>
                  <a:lnTo>
                    <a:pt x="2411" y="6418"/>
                  </a:lnTo>
                  <a:lnTo>
                    <a:pt x="2361" y="6556"/>
                  </a:lnTo>
                  <a:lnTo>
                    <a:pt x="1959" y="6556"/>
                  </a:lnTo>
                  <a:lnTo>
                    <a:pt x="1959" y="6418"/>
                  </a:lnTo>
                  <a:lnTo>
                    <a:pt x="1507" y="6418"/>
                  </a:lnTo>
                  <a:lnTo>
                    <a:pt x="1607" y="6280"/>
                  </a:lnTo>
                  <a:lnTo>
                    <a:pt x="2260" y="6280"/>
                  </a:lnTo>
                  <a:lnTo>
                    <a:pt x="2260" y="6418"/>
                  </a:lnTo>
                  <a:lnTo>
                    <a:pt x="2361" y="6418"/>
                  </a:lnTo>
                  <a:lnTo>
                    <a:pt x="2260" y="6280"/>
                  </a:lnTo>
                  <a:lnTo>
                    <a:pt x="2411" y="6280"/>
                  </a:lnTo>
                  <a:lnTo>
                    <a:pt x="2411" y="6004"/>
                  </a:lnTo>
                  <a:lnTo>
                    <a:pt x="2060" y="6004"/>
                  </a:lnTo>
                  <a:lnTo>
                    <a:pt x="2060" y="6142"/>
                  </a:lnTo>
                  <a:lnTo>
                    <a:pt x="1607" y="6142"/>
                  </a:lnTo>
                  <a:lnTo>
                    <a:pt x="1607" y="6004"/>
                  </a:lnTo>
                  <a:lnTo>
                    <a:pt x="1507" y="6004"/>
                  </a:lnTo>
                  <a:lnTo>
                    <a:pt x="1507" y="6142"/>
                  </a:lnTo>
                  <a:lnTo>
                    <a:pt x="1607" y="6142"/>
                  </a:lnTo>
                  <a:lnTo>
                    <a:pt x="1407" y="6142"/>
                  </a:lnTo>
                  <a:lnTo>
                    <a:pt x="1407" y="6280"/>
                  </a:lnTo>
                  <a:lnTo>
                    <a:pt x="1306" y="6280"/>
                  </a:lnTo>
                  <a:lnTo>
                    <a:pt x="1306" y="6142"/>
                  </a:lnTo>
                  <a:lnTo>
                    <a:pt x="954" y="6142"/>
                  </a:lnTo>
                  <a:lnTo>
                    <a:pt x="1005" y="6004"/>
                  </a:lnTo>
                  <a:lnTo>
                    <a:pt x="1206" y="6004"/>
                  </a:lnTo>
                  <a:lnTo>
                    <a:pt x="1206" y="5935"/>
                  </a:lnTo>
                  <a:lnTo>
                    <a:pt x="1206" y="6004"/>
                  </a:lnTo>
                  <a:lnTo>
                    <a:pt x="854" y="6004"/>
                  </a:lnTo>
                  <a:lnTo>
                    <a:pt x="854" y="5935"/>
                  </a:lnTo>
                  <a:lnTo>
                    <a:pt x="954" y="5935"/>
                  </a:lnTo>
                  <a:lnTo>
                    <a:pt x="653" y="5935"/>
                  </a:lnTo>
                  <a:lnTo>
                    <a:pt x="653" y="5797"/>
                  </a:lnTo>
                  <a:lnTo>
                    <a:pt x="553" y="5797"/>
                  </a:lnTo>
                  <a:lnTo>
                    <a:pt x="553" y="5935"/>
                  </a:lnTo>
                  <a:lnTo>
                    <a:pt x="452" y="5935"/>
                  </a:lnTo>
                  <a:lnTo>
                    <a:pt x="452" y="5797"/>
                  </a:lnTo>
                  <a:lnTo>
                    <a:pt x="251" y="5797"/>
                  </a:lnTo>
                  <a:lnTo>
                    <a:pt x="201" y="5659"/>
                  </a:lnTo>
                  <a:lnTo>
                    <a:pt x="251" y="5659"/>
                  </a:lnTo>
                  <a:lnTo>
                    <a:pt x="100" y="5659"/>
                  </a:lnTo>
                  <a:lnTo>
                    <a:pt x="0" y="5521"/>
                  </a:lnTo>
                  <a:lnTo>
                    <a:pt x="100" y="5521"/>
                  </a:lnTo>
                  <a:lnTo>
                    <a:pt x="100" y="5452"/>
                  </a:lnTo>
                  <a:lnTo>
                    <a:pt x="201" y="5452"/>
                  </a:lnTo>
                  <a:lnTo>
                    <a:pt x="100" y="5452"/>
                  </a:lnTo>
                  <a:lnTo>
                    <a:pt x="100" y="5314"/>
                  </a:lnTo>
                  <a:lnTo>
                    <a:pt x="201" y="5314"/>
                  </a:lnTo>
                  <a:lnTo>
                    <a:pt x="100" y="5314"/>
                  </a:lnTo>
                  <a:lnTo>
                    <a:pt x="201" y="5176"/>
                  </a:lnTo>
                  <a:lnTo>
                    <a:pt x="753" y="5176"/>
                  </a:lnTo>
                  <a:lnTo>
                    <a:pt x="753" y="5038"/>
                  </a:lnTo>
                  <a:lnTo>
                    <a:pt x="1005" y="5038"/>
                  </a:lnTo>
                  <a:lnTo>
                    <a:pt x="1005" y="4900"/>
                  </a:lnTo>
                  <a:lnTo>
                    <a:pt x="1407" y="4900"/>
                  </a:lnTo>
                  <a:lnTo>
                    <a:pt x="1407" y="4762"/>
                  </a:lnTo>
                  <a:lnTo>
                    <a:pt x="1507" y="4762"/>
                  </a:lnTo>
                  <a:lnTo>
                    <a:pt x="1658" y="4624"/>
                  </a:lnTo>
                  <a:lnTo>
                    <a:pt x="1758" y="4624"/>
                  </a:lnTo>
                  <a:lnTo>
                    <a:pt x="1859" y="4762"/>
                  </a:lnTo>
                  <a:lnTo>
                    <a:pt x="1859" y="4624"/>
                  </a:lnTo>
                  <a:lnTo>
                    <a:pt x="2512" y="4624"/>
                  </a:lnTo>
                  <a:lnTo>
                    <a:pt x="2612" y="4486"/>
                  </a:lnTo>
                  <a:lnTo>
                    <a:pt x="2713" y="4417"/>
                  </a:lnTo>
                  <a:lnTo>
                    <a:pt x="2763" y="4417"/>
                  </a:lnTo>
                  <a:lnTo>
                    <a:pt x="2763" y="4279"/>
                  </a:lnTo>
                  <a:lnTo>
                    <a:pt x="2863" y="4279"/>
                  </a:lnTo>
                  <a:lnTo>
                    <a:pt x="2863" y="4141"/>
                  </a:lnTo>
                  <a:lnTo>
                    <a:pt x="2763" y="4141"/>
                  </a:lnTo>
                  <a:lnTo>
                    <a:pt x="2763" y="3727"/>
                  </a:lnTo>
                  <a:lnTo>
                    <a:pt x="3064" y="3727"/>
                  </a:lnTo>
                  <a:lnTo>
                    <a:pt x="3064" y="3588"/>
                  </a:lnTo>
                  <a:lnTo>
                    <a:pt x="3165" y="3588"/>
                  </a:lnTo>
                  <a:lnTo>
                    <a:pt x="3064" y="3588"/>
                  </a:lnTo>
                  <a:lnTo>
                    <a:pt x="3064" y="3450"/>
                  </a:lnTo>
                  <a:lnTo>
                    <a:pt x="3064" y="3588"/>
                  </a:lnTo>
                  <a:lnTo>
                    <a:pt x="2863" y="3588"/>
                  </a:lnTo>
                  <a:lnTo>
                    <a:pt x="2863" y="3727"/>
                  </a:lnTo>
                  <a:lnTo>
                    <a:pt x="2763" y="3727"/>
                  </a:lnTo>
                  <a:lnTo>
                    <a:pt x="2763" y="3588"/>
                  </a:lnTo>
                  <a:lnTo>
                    <a:pt x="2713" y="3588"/>
                  </a:lnTo>
                  <a:lnTo>
                    <a:pt x="2713" y="3727"/>
                  </a:lnTo>
                  <a:lnTo>
                    <a:pt x="2411" y="3727"/>
                  </a:lnTo>
                  <a:lnTo>
                    <a:pt x="2411" y="3588"/>
                  </a:lnTo>
                  <a:lnTo>
                    <a:pt x="2260" y="3588"/>
                  </a:lnTo>
                  <a:lnTo>
                    <a:pt x="2260" y="3727"/>
                  </a:lnTo>
                  <a:lnTo>
                    <a:pt x="2060" y="3727"/>
                  </a:lnTo>
                  <a:lnTo>
                    <a:pt x="2060" y="3588"/>
                  </a:lnTo>
                  <a:lnTo>
                    <a:pt x="1959" y="3588"/>
                  </a:lnTo>
                  <a:lnTo>
                    <a:pt x="1959" y="3381"/>
                  </a:lnTo>
                  <a:lnTo>
                    <a:pt x="2160" y="3381"/>
                  </a:lnTo>
                  <a:lnTo>
                    <a:pt x="2260" y="3243"/>
                  </a:lnTo>
                  <a:lnTo>
                    <a:pt x="2361" y="3243"/>
                  </a:lnTo>
                  <a:lnTo>
                    <a:pt x="2361" y="3105"/>
                  </a:lnTo>
                  <a:lnTo>
                    <a:pt x="2612" y="3105"/>
                  </a:lnTo>
                  <a:lnTo>
                    <a:pt x="2612" y="2967"/>
                  </a:lnTo>
                  <a:lnTo>
                    <a:pt x="2763" y="2967"/>
                  </a:lnTo>
                  <a:lnTo>
                    <a:pt x="2763" y="2829"/>
                  </a:lnTo>
                  <a:lnTo>
                    <a:pt x="2863" y="2829"/>
                  </a:lnTo>
                  <a:lnTo>
                    <a:pt x="2863" y="2691"/>
                  </a:lnTo>
                  <a:lnTo>
                    <a:pt x="3265" y="2691"/>
                  </a:lnTo>
                  <a:lnTo>
                    <a:pt x="3265" y="2553"/>
                  </a:lnTo>
                  <a:lnTo>
                    <a:pt x="3366" y="2553"/>
                  </a:lnTo>
                  <a:lnTo>
                    <a:pt x="3366" y="2691"/>
                  </a:lnTo>
                  <a:lnTo>
                    <a:pt x="3416" y="2829"/>
                  </a:lnTo>
                  <a:lnTo>
                    <a:pt x="3516" y="2967"/>
                  </a:lnTo>
                  <a:lnTo>
                    <a:pt x="3617" y="2967"/>
                  </a:lnTo>
                  <a:lnTo>
                    <a:pt x="3516" y="2967"/>
                  </a:lnTo>
                  <a:lnTo>
                    <a:pt x="3516" y="2829"/>
                  </a:lnTo>
                  <a:lnTo>
                    <a:pt x="3416" y="2829"/>
                  </a:lnTo>
                  <a:lnTo>
                    <a:pt x="3416" y="2553"/>
                  </a:lnTo>
                  <a:lnTo>
                    <a:pt x="3516" y="2484"/>
                  </a:lnTo>
                  <a:lnTo>
                    <a:pt x="3617" y="2484"/>
                  </a:lnTo>
                  <a:lnTo>
                    <a:pt x="3617" y="2553"/>
                  </a:lnTo>
                  <a:lnTo>
                    <a:pt x="3918" y="2553"/>
                  </a:lnTo>
                  <a:lnTo>
                    <a:pt x="4019" y="2691"/>
                  </a:lnTo>
                  <a:lnTo>
                    <a:pt x="4119" y="2691"/>
                  </a:lnTo>
                  <a:lnTo>
                    <a:pt x="4119" y="2553"/>
                  </a:lnTo>
                  <a:lnTo>
                    <a:pt x="4169" y="2553"/>
                  </a:lnTo>
                  <a:lnTo>
                    <a:pt x="4169" y="2484"/>
                  </a:lnTo>
                  <a:lnTo>
                    <a:pt x="4119" y="2346"/>
                  </a:lnTo>
                  <a:lnTo>
                    <a:pt x="4270" y="2346"/>
                  </a:lnTo>
                  <a:lnTo>
                    <a:pt x="4270" y="2208"/>
                  </a:lnTo>
                  <a:lnTo>
                    <a:pt x="4169" y="2208"/>
                  </a:lnTo>
                  <a:lnTo>
                    <a:pt x="4169" y="2070"/>
                  </a:lnTo>
                  <a:lnTo>
                    <a:pt x="4119" y="2070"/>
                  </a:lnTo>
                  <a:lnTo>
                    <a:pt x="4119" y="1932"/>
                  </a:lnTo>
                  <a:lnTo>
                    <a:pt x="4169" y="1932"/>
                  </a:lnTo>
                  <a:lnTo>
                    <a:pt x="4270" y="1794"/>
                  </a:lnTo>
                  <a:lnTo>
                    <a:pt x="5023" y="1794"/>
                  </a:lnTo>
                  <a:lnTo>
                    <a:pt x="5023" y="2070"/>
                  </a:lnTo>
                  <a:lnTo>
                    <a:pt x="5325" y="2070"/>
                  </a:lnTo>
                  <a:lnTo>
                    <a:pt x="5325" y="2208"/>
                  </a:lnTo>
                  <a:lnTo>
                    <a:pt x="5425" y="2208"/>
                  </a:lnTo>
                  <a:lnTo>
                    <a:pt x="5425" y="2070"/>
                  </a:lnTo>
                  <a:lnTo>
                    <a:pt x="5425" y="2208"/>
                  </a:lnTo>
                  <a:lnTo>
                    <a:pt x="5576" y="2208"/>
                  </a:lnTo>
                  <a:lnTo>
                    <a:pt x="5576" y="2346"/>
                  </a:lnTo>
                  <a:lnTo>
                    <a:pt x="5777" y="2346"/>
                  </a:lnTo>
                  <a:lnTo>
                    <a:pt x="5777" y="2484"/>
                  </a:lnTo>
                  <a:lnTo>
                    <a:pt x="5877" y="2484"/>
                  </a:lnTo>
                  <a:lnTo>
                    <a:pt x="5877" y="2346"/>
                  </a:lnTo>
                  <a:lnTo>
                    <a:pt x="5576" y="2346"/>
                  </a:lnTo>
                  <a:lnTo>
                    <a:pt x="5576" y="2208"/>
                  </a:lnTo>
                  <a:lnTo>
                    <a:pt x="5526" y="2208"/>
                  </a:lnTo>
                  <a:lnTo>
                    <a:pt x="5425" y="2070"/>
                  </a:lnTo>
                  <a:lnTo>
                    <a:pt x="5224" y="2070"/>
                  </a:lnTo>
                  <a:lnTo>
                    <a:pt x="5224" y="1932"/>
                  </a:lnTo>
                  <a:lnTo>
                    <a:pt x="5124" y="1794"/>
                  </a:lnTo>
                  <a:lnTo>
                    <a:pt x="4873" y="1794"/>
                  </a:lnTo>
                  <a:lnTo>
                    <a:pt x="4873" y="1656"/>
                  </a:lnTo>
                  <a:lnTo>
                    <a:pt x="4772" y="1656"/>
                  </a:lnTo>
                  <a:lnTo>
                    <a:pt x="4923" y="1656"/>
                  </a:lnTo>
                  <a:lnTo>
                    <a:pt x="5023" y="1518"/>
                  </a:lnTo>
                  <a:lnTo>
                    <a:pt x="5676" y="1518"/>
                  </a:lnTo>
                  <a:lnTo>
                    <a:pt x="5777" y="1449"/>
                  </a:lnTo>
                  <a:lnTo>
                    <a:pt x="5877" y="1449"/>
                  </a:lnTo>
                  <a:lnTo>
                    <a:pt x="5877" y="1518"/>
                  </a:lnTo>
                  <a:lnTo>
                    <a:pt x="5978" y="1518"/>
                  </a:lnTo>
                  <a:lnTo>
                    <a:pt x="5978" y="1449"/>
                  </a:lnTo>
                  <a:lnTo>
                    <a:pt x="6279" y="1449"/>
                  </a:lnTo>
                  <a:lnTo>
                    <a:pt x="6279" y="1518"/>
                  </a:lnTo>
                  <a:lnTo>
                    <a:pt x="6329" y="1518"/>
                  </a:lnTo>
                  <a:lnTo>
                    <a:pt x="6329" y="1449"/>
                  </a:lnTo>
                  <a:lnTo>
                    <a:pt x="6179" y="1449"/>
                  </a:lnTo>
                  <a:lnTo>
                    <a:pt x="6329" y="1449"/>
                  </a:lnTo>
                  <a:lnTo>
                    <a:pt x="6430" y="1311"/>
                  </a:lnTo>
                  <a:lnTo>
                    <a:pt x="6631" y="1311"/>
                  </a:lnTo>
                  <a:lnTo>
                    <a:pt x="6731" y="1449"/>
                  </a:lnTo>
                  <a:lnTo>
                    <a:pt x="6832" y="1449"/>
                  </a:lnTo>
                  <a:lnTo>
                    <a:pt x="6932" y="1518"/>
                  </a:lnTo>
                  <a:lnTo>
                    <a:pt x="6932" y="1932"/>
                  </a:lnTo>
                  <a:lnTo>
                    <a:pt x="6832" y="1932"/>
                  </a:lnTo>
                  <a:lnTo>
                    <a:pt x="6832" y="2208"/>
                  </a:lnTo>
                  <a:lnTo>
                    <a:pt x="6932" y="2208"/>
                  </a:lnTo>
                  <a:lnTo>
                    <a:pt x="6932" y="2070"/>
                  </a:lnTo>
                  <a:lnTo>
                    <a:pt x="6982" y="1932"/>
                  </a:lnTo>
                  <a:lnTo>
                    <a:pt x="7083" y="1932"/>
                  </a:lnTo>
                  <a:lnTo>
                    <a:pt x="7083" y="1656"/>
                  </a:lnTo>
                  <a:lnTo>
                    <a:pt x="7284" y="1656"/>
                  </a:lnTo>
                  <a:lnTo>
                    <a:pt x="7485" y="1794"/>
                  </a:lnTo>
                  <a:lnTo>
                    <a:pt x="7736" y="1794"/>
                  </a:lnTo>
                  <a:lnTo>
                    <a:pt x="7836" y="1932"/>
                  </a:lnTo>
                  <a:lnTo>
                    <a:pt x="8037" y="1932"/>
                  </a:lnTo>
                  <a:lnTo>
                    <a:pt x="8037" y="2070"/>
                  </a:lnTo>
                  <a:lnTo>
                    <a:pt x="8238" y="2070"/>
                  </a:lnTo>
                  <a:lnTo>
                    <a:pt x="8138" y="1932"/>
                  </a:lnTo>
                  <a:lnTo>
                    <a:pt x="7937" y="1932"/>
                  </a:lnTo>
                  <a:lnTo>
                    <a:pt x="7937" y="1794"/>
                  </a:lnTo>
                  <a:lnTo>
                    <a:pt x="7836" y="1794"/>
                  </a:lnTo>
                  <a:lnTo>
                    <a:pt x="8339" y="1794"/>
                  </a:lnTo>
                  <a:lnTo>
                    <a:pt x="8238" y="1656"/>
                  </a:lnTo>
                  <a:lnTo>
                    <a:pt x="8037" y="1656"/>
                  </a:lnTo>
                  <a:lnTo>
                    <a:pt x="8037" y="1518"/>
                  </a:lnTo>
                  <a:lnTo>
                    <a:pt x="7836" y="1518"/>
                  </a:lnTo>
                  <a:lnTo>
                    <a:pt x="7836" y="1311"/>
                  </a:lnTo>
                  <a:lnTo>
                    <a:pt x="7736" y="1311"/>
                  </a:lnTo>
                  <a:lnTo>
                    <a:pt x="7736" y="1173"/>
                  </a:lnTo>
                  <a:lnTo>
                    <a:pt x="8489" y="1173"/>
                  </a:lnTo>
                  <a:lnTo>
                    <a:pt x="8489" y="1311"/>
                  </a:lnTo>
                  <a:lnTo>
                    <a:pt x="8690" y="1311"/>
                  </a:lnTo>
                  <a:lnTo>
                    <a:pt x="8690" y="1449"/>
                  </a:lnTo>
                  <a:lnTo>
                    <a:pt x="9092" y="1449"/>
                  </a:lnTo>
                  <a:lnTo>
                    <a:pt x="9092" y="1518"/>
                  </a:lnTo>
                  <a:lnTo>
                    <a:pt x="9444" y="1518"/>
                  </a:lnTo>
                  <a:lnTo>
                    <a:pt x="9444" y="1656"/>
                  </a:lnTo>
                  <a:lnTo>
                    <a:pt x="9645" y="1656"/>
                  </a:lnTo>
                  <a:lnTo>
                    <a:pt x="9645" y="1794"/>
                  </a:lnTo>
                  <a:lnTo>
                    <a:pt x="9544" y="1794"/>
                  </a:lnTo>
                  <a:lnTo>
                    <a:pt x="9846" y="1794"/>
                  </a:lnTo>
                  <a:lnTo>
                    <a:pt x="9846" y="1932"/>
                  </a:lnTo>
                  <a:lnTo>
                    <a:pt x="10197" y="1932"/>
                  </a:lnTo>
                  <a:lnTo>
                    <a:pt x="10197" y="1794"/>
                  </a:lnTo>
                  <a:lnTo>
                    <a:pt x="10097" y="1794"/>
                  </a:lnTo>
                  <a:lnTo>
                    <a:pt x="10097" y="1656"/>
                  </a:lnTo>
                  <a:lnTo>
                    <a:pt x="9996" y="1656"/>
                  </a:lnTo>
                  <a:lnTo>
                    <a:pt x="10097" y="1656"/>
                  </a:lnTo>
                  <a:lnTo>
                    <a:pt x="10097" y="1518"/>
                  </a:lnTo>
                  <a:lnTo>
                    <a:pt x="9996" y="1518"/>
                  </a:lnTo>
                  <a:lnTo>
                    <a:pt x="9996" y="1449"/>
                  </a:lnTo>
                  <a:lnTo>
                    <a:pt x="10398" y="1449"/>
                  </a:lnTo>
                  <a:lnTo>
                    <a:pt x="10398" y="1311"/>
                  </a:lnTo>
                  <a:lnTo>
                    <a:pt x="10298" y="1311"/>
                  </a:lnTo>
                  <a:lnTo>
                    <a:pt x="10398" y="1311"/>
                  </a:lnTo>
                  <a:lnTo>
                    <a:pt x="10298" y="1311"/>
                  </a:lnTo>
                  <a:lnTo>
                    <a:pt x="10197" y="1173"/>
                  </a:lnTo>
                  <a:lnTo>
                    <a:pt x="9996" y="1173"/>
                  </a:lnTo>
                  <a:lnTo>
                    <a:pt x="9996" y="1035"/>
                  </a:lnTo>
                  <a:lnTo>
                    <a:pt x="9846" y="1035"/>
                  </a:lnTo>
                  <a:lnTo>
                    <a:pt x="9745" y="897"/>
                  </a:lnTo>
                  <a:lnTo>
                    <a:pt x="9645" y="897"/>
                  </a:lnTo>
                  <a:lnTo>
                    <a:pt x="10951" y="897"/>
                  </a:lnTo>
                  <a:lnTo>
                    <a:pt x="10951" y="1035"/>
                  </a:lnTo>
                  <a:lnTo>
                    <a:pt x="11051" y="1035"/>
                  </a:lnTo>
                  <a:lnTo>
                    <a:pt x="11051" y="1173"/>
                  </a:lnTo>
                  <a:lnTo>
                    <a:pt x="11101" y="1173"/>
                  </a:lnTo>
                  <a:lnTo>
                    <a:pt x="11101" y="1035"/>
                  </a:lnTo>
                  <a:lnTo>
                    <a:pt x="11051" y="897"/>
                  </a:lnTo>
                  <a:lnTo>
                    <a:pt x="11202" y="897"/>
                  </a:lnTo>
                  <a:lnTo>
                    <a:pt x="11202" y="1035"/>
                  </a:lnTo>
                  <a:lnTo>
                    <a:pt x="11503" y="1035"/>
                  </a:lnTo>
                  <a:lnTo>
                    <a:pt x="11503" y="1173"/>
                  </a:lnTo>
                  <a:lnTo>
                    <a:pt x="11654" y="1173"/>
                  </a:lnTo>
                  <a:lnTo>
                    <a:pt x="11654" y="1311"/>
                  </a:lnTo>
                  <a:lnTo>
                    <a:pt x="11754" y="1311"/>
                  </a:lnTo>
                  <a:lnTo>
                    <a:pt x="11754" y="1173"/>
                  </a:lnTo>
                  <a:lnTo>
                    <a:pt x="11654" y="1173"/>
                  </a:lnTo>
                  <a:lnTo>
                    <a:pt x="11654" y="1035"/>
                  </a:lnTo>
                  <a:lnTo>
                    <a:pt x="11754" y="1035"/>
                  </a:lnTo>
                  <a:lnTo>
                    <a:pt x="11654" y="1035"/>
                  </a:lnTo>
                  <a:lnTo>
                    <a:pt x="11654" y="897"/>
                  </a:lnTo>
                  <a:lnTo>
                    <a:pt x="11101" y="897"/>
                  </a:lnTo>
                  <a:lnTo>
                    <a:pt x="11101" y="759"/>
                  </a:lnTo>
                  <a:lnTo>
                    <a:pt x="9343" y="759"/>
                  </a:lnTo>
                  <a:lnTo>
                    <a:pt x="9243" y="621"/>
                  </a:lnTo>
                  <a:lnTo>
                    <a:pt x="9444" y="621"/>
                  </a:lnTo>
                  <a:lnTo>
                    <a:pt x="9544" y="759"/>
                  </a:lnTo>
                  <a:lnTo>
                    <a:pt x="9544" y="621"/>
                  </a:lnTo>
                  <a:lnTo>
                    <a:pt x="9444" y="621"/>
                  </a:lnTo>
                  <a:lnTo>
                    <a:pt x="9544" y="621"/>
                  </a:lnTo>
                  <a:lnTo>
                    <a:pt x="9544" y="552"/>
                  </a:lnTo>
                  <a:lnTo>
                    <a:pt x="9645" y="552"/>
                  </a:lnTo>
                  <a:lnTo>
                    <a:pt x="9645" y="621"/>
                  </a:lnTo>
                  <a:lnTo>
                    <a:pt x="9896" y="621"/>
                  </a:lnTo>
                  <a:lnTo>
                    <a:pt x="9896" y="759"/>
                  </a:lnTo>
                  <a:lnTo>
                    <a:pt x="9996" y="759"/>
                  </a:lnTo>
                  <a:lnTo>
                    <a:pt x="9996" y="621"/>
                  </a:lnTo>
                  <a:lnTo>
                    <a:pt x="10097" y="621"/>
                  </a:lnTo>
                  <a:lnTo>
                    <a:pt x="10097" y="759"/>
                  </a:lnTo>
                  <a:lnTo>
                    <a:pt x="10197" y="759"/>
                  </a:lnTo>
                  <a:lnTo>
                    <a:pt x="10197" y="621"/>
                  </a:lnTo>
                  <a:lnTo>
                    <a:pt x="9846" y="621"/>
                  </a:lnTo>
                  <a:lnTo>
                    <a:pt x="9745" y="552"/>
                  </a:lnTo>
                  <a:lnTo>
                    <a:pt x="10298" y="552"/>
                  </a:lnTo>
                  <a:lnTo>
                    <a:pt x="10298" y="414"/>
                  </a:lnTo>
                  <a:lnTo>
                    <a:pt x="11051" y="414"/>
                  </a:lnTo>
                  <a:lnTo>
                    <a:pt x="11101" y="552"/>
                  </a:lnTo>
                  <a:lnTo>
                    <a:pt x="11051" y="552"/>
                  </a:lnTo>
                  <a:lnTo>
                    <a:pt x="11302" y="552"/>
                  </a:lnTo>
                  <a:lnTo>
                    <a:pt x="11302" y="621"/>
                  </a:lnTo>
                  <a:lnTo>
                    <a:pt x="11855" y="621"/>
                  </a:lnTo>
                  <a:lnTo>
                    <a:pt x="12056" y="759"/>
                  </a:lnTo>
                  <a:lnTo>
                    <a:pt x="12056" y="897"/>
                  </a:lnTo>
                  <a:lnTo>
                    <a:pt x="12156" y="897"/>
                  </a:lnTo>
                  <a:lnTo>
                    <a:pt x="12156" y="759"/>
                  </a:lnTo>
                  <a:lnTo>
                    <a:pt x="12056" y="759"/>
                  </a:lnTo>
                  <a:lnTo>
                    <a:pt x="11955" y="621"/>
                  </a:lnTo>
                  <a:lnTo>
                    <a:pt x="12156" y="621"/>
                  </a:lnTo>
                  <a:lnTo>
                    <a:pt x="12156" y="552"/>
                  </a:lnTo>
                  <a:lnTo>
                    <a:pt x="12508" y="552"/>
                  </a:lnTo>
                  <a:lnTo>
                    <a:pt x="12407" y="414"/>
                  </a:lnTo>
                  <a:lnTo>
                    <a:pt x="12156" y="414"/>
                  </a:lnTo>
                  <a:lnTo>
                    <a:pt x="12156" y="276"/>
                  </a:lnTo>
                  <a:lnTo>
                    <a:pt x="12407" y="276"/>
                  </a:lnTo>
                  <a:lnTo>
                    <a:pt x="12407" y="138"/>
                  </a:lnTo>
                  <a:lnTo>
                    <a:pt x="12709" y="138"/>
                  </a:lnTo>
                  <a:lnTo>
                    <a:pt x="12809" y="276"/>
                  </a:lnTo>
                  <a:lnTo>
                    <a:pt x="12910" y="276"/>
                  </a:lnTo>
                  <a:lnTo>
                    <a:pt x="12910" y="138"/>
                  </a:lnTo>
                  <a:lnTo>
                    <a:pt x="12809" y="138"/>
                  </a:lnTo>
                  <a:lnTo>
                    <a:pt x="13362" y="138"/>
                  </a:lnTo>
                  <a:lnTo>
                    <a:pt x="13462" y="0"/>
                  </a:lnTo>
                  <a:lnTo>
                    <a:pt x="13663" y="0"/>
                  </a:lnTo>
                  <a:lnTo>
                    <a:pt x="13663" y="138"/>
                  </a:lnTo>
                  <a:lnTo>
                    <a:pt x="13663" y="0"/>
                  </a:lnTo>
                  <a:lnTo>
                    <a:pt x="13713" y="0"/>
                  </a:lnTo>
                  <a:lnTo>
                    <a:pt x="13713" y="138"/>
                  </a:lnTo>
                  <a:lnTo>
                    <a:pt x="13814" y="138"/>
                  </a:lnTo>
                  <a:lnTo>
                    <a:pt x="13814" y="0"/>
                  </a:lnTo>
                  <a:lnTo>
                    <a:pt x="15321" y="0"/>
                  </a:lnTo>
                  <a:lnTo>
                    <a:pt x="15421" y="138"/>
                  </a:lnTo>
                  <a:lnTo>
                    <a:pt x="15622" y="138"/>
                  </a:lnTo>
                  <a:lnTo>
                    <a:pt x="15723" y="276"/>
                  </a:lnTo>
                  <a:lnTo>
                    <a:pt x="15873" y="276"/>
                  </a:lnTo>
                  <a:lnTo>
                    <a:pt x="15823" y="138"/>
                  </a:lnTo>
                  <a:lnTo>
                    <a:pt x="16275" y="138"/>
                  </a:lnTo>
                  <a:lnTo>
                    <a:pt x="16376" y="276"/>
                  </a:lnTo>
                  <a:lnTo>
                    <a:pt x="16727" y="276"/>
                  </a:lnTo>
                  <a:lnTo>
                    <a:pt x="16828" y="414"/>
                  </a:lnTo>
                  <a:lnTo>
                    <a:pt x="16577" y="414"/>
                  </a:lnTo>
                  <a:lnTo>
                    <a:pt x="16476" y="552"/>
                  </a:lnTo>
                  <a:lnTo>
                    <a:pt x="14668" y="552"/>
                  </a:lnTo>
                  <a:lnTo>
                    <a:pt x="14668" y="621"/>
                  </a:lnTo>
                  <a:lnTo>
                    <a:pt x="14467" y="621"/>
                  </a:lnTo>
                  <a:lnTo>
                    <a:pt x="14417" y="552"/>
                  </a:lnTo>
                  <a:lnTo>
                    <a:pt x="14316" y="552"/>
                  </a:lnTo>
                  <a:lnTo>
                    <a:pt x="14417" y="621"/>
                  </a:lnTo>
                  <a:lnTo>
                    <a:pt x="13914" y="621"/>
                  </a:lnTo>
                  <a:lnTo>
                    <a:pt x="13814" y="759"/>
                  </a:lnTo>
                  <a:lnTo>
                    <a:pt x="13362" y="759"/>
                  </a:lnTo>
                  <a:lnTo>
                    <a:pt x="13261" y="897"/>
                  </a:lnTo>
                  <a:lnTo>
                    <a:pt x="13362" y="897"/>
                  </a:lnTo>
                  <a:lnTo>
                    <a:pt x="13362" y="759"/>
                  </a:lnTo>
                  <a:lnTo>
                    <a:pt x="13914" y="759"/>
                  </a:lnTo>
                  <a:lnTo>
                    <a:pt x="13914" y="897"/>
                  </a:lnTo>
                  <a:lnTo>
                    <a:pt x="13814" y="897"/>
                  </a:lnTo>
                  <a:lnTo>
                    <a:pt x="13914" y="897"/>
                  </a:lnTo>
                  <a:lnTo>
                    <a:pt x="13914" y="759"/>
                  </a:lnTo>
                  <a:lnTo>
                    <a:pt x="14015" y="759"/>
                  </a:lnTo>
                  <a:lnTo>
                    <a:pt x="14015" y="621"/>
                  </a:lnTo>
                  <a:lnTo>
                    <a:pt x="14668" y="621"/>
                  </a:lnTo>
                  <a:lnTo>
                    <a:pt x="14668" y="759"/>
                  </a:lnTo>
                  <a:lnTo>
                    <a:pt x="14668" y="621"/>
                  </a:lnTo>
                  <a:lnTo>
                    <a:pt x="14969" y="621"/>
                  </a:lnTo>
                  <a:lnTo>
                    <a:pt x="14969" y="552"/>
                  </a:lnTo>
                  <a:lnTo>
                    <a:pt x="15823" y="552"/>
                  </a:lnTo>
                  <a:lnTo>
                    <a:pt x="15873" y="621"/>
                  </a:lnTo>
                  <a:lnTo>
                    <a:pt x="15974" y="621"/>
                  </a:lnTo>
                  <a:lnTo>
                    <a:pt x="15974" y="552"/>
                  </a:lnTo>
                  <a:lnTo>
                    <a:pt x="16074" y="621"/>
                  </a:lnTo>
                  <a:lnTo>
                    <a:pt x="16476" y="621"/>
                  </a:lnTo>
                  <a:lnTo>
                    <a:pt x="16476" y="552"/>
                  </a:lnTo>
                  <a:lnTo>
                    <a:pt x="17029" y="552"/>
                  </a:lnTo>
                  <a:lnTo>
                    <a:pt x="17029" y="621"/>
                  </a:lnTo>
                  <a:lnTo>
                    <a:pt x="17129" y="621"/>
                  </a:lnTo>
                  <a:lnTo>
                    <a:pt x="17029" y="759"/>
                  </a:lnTo>
                  <a:lnTo>
                    <a:pt x="16928" y="759"/>
                  </a:lnTo>
                  <a:lnTo>
                    <a:pt x="16828" y="897"/>
                  </a:lnTo>
                  <a:lnTo>
                    <a:pt x="16727" y="897"/>
                  </a:lnTo>
                  <a:lnTo>
                    <a:pt x="17029" y="897"/>
                  </a:lnTo>
                  <a:lnTo>
                    <a:pt x="17029" y="759"/>
                  </a:lnTo>
                  <a:lnTo>
                    <a:pt x="17380" y="759"/>
                  </a:lnTo>
                  <a:lnTo>
                    <a:pt x="17380" y="897"/>
                  </a:lnTo>
                  <a:lnTo>
                    <a:pt x="17481" y="897"/>
                  </a:lnTo>
                  <a:lnTo>
                    <a:pt x="17481" y="759"/>
                  </a:lnTo>
                  <a:lnTo>
                    <a:pt x="17682" y="759"/>
                  </a:lnTo>
                  <a:lnTo>
                    <a:pt x="17682" y="897"/>
                  </a:lnTo>
                  <a:lnTo>
                    <a:pt x="18033" y="897"/>
                  </a:lnTo>
                  <a:lnTo>
                    <a:pt x="18134" y="1035"/>
                  </a:lnTo>
                  <a:lnTo>
                    <a:pt x="18335" y="1035"/>
                  </a:lnTo>
                  <a:lnTo>
                    <a:pt x="18335" y="1173"/>
                  </a:lnTo>
                  <a:lnTo>
                    <a:pt x="18033" y="1173"/>
                  </a:lnTo>
                  <a:lnTo>
                    <a:pt x="18033" y="1311"/>
                  </a:lnTo>
                  <a:lnTo>
                    <a:pt x="17983" y="1311"/>
                  </a:lnTo>
                  <a:lnTo>
                    <a:pt x="18033" y="1311"/>
                  </a:lnTo>
                  <a:lnTo>
                    <a:pt x="17983" y="1311"/>
                  </a:lnTo>
                  <a:lnTo>
                    <a:pt x="17983" y="1449"/>
                  </a:lnTo>
                  <a:lnTo>
                    <a:pt x="17230" y="1449"/>
                  </a:lnTo>
                  <a:lnTo>
                    <a:pt x="17230" y="1518"/>
                  </a:lnTo>
                  <a:lnTo>
                    <a:pt x="15220" y="1518"/>
                  </a:lnTo>
                  <a:lnTo>
                    <a:pt x="15170" y="1656"/>
                  </a:lnTo>
                  <a:lnTo>
                    <a:pt x="14768" y="1656"/>
                  </a:lnTo>
                  <a:lnTo>
                    <a:pt x="14668" y="1794"/>
                  </a:lnTo>
                  <a:lnTo>
                    <a:pt x="14216" y="1794"/>
                  </a:lnTo>
                  <a:lnTo>
                    <a:pt x="14216" y="1932"/>
                  </a:lnTo>
                  <a:lnTo>
                    <a:pt x="14115" y="1932"/>
                  </a:lnTo>
                  <a:lnTo>
                    <a:pt x="14216" y="2070"/>
                  </a:lnTo>
                  <a:lnTo>
                    <a:pt x="14417" y="2070"/>
                  </a:lnTo>
                  <a:lnTo>
                    <a:pt x="14417" y="1932"/>
                  </a:lnTo>
                  <a:lnTo>
                    <a:pt x="14668" y="1932"/>
                  </a:lnTo>
                  <a:lnTo>
                    <a:pt x="14768" y="1794"/>
                  </a:lnTo>
                  <a:lnTo>
                    <a:pt x="15421" y="1794"/>
                  </a:lnTo>
                  <a:lnTo>
                    <a:pt x="15622" y="1656"/>
                  </a:lnTo>
                  <a:lnTo>
                    <a:pt x="16928" y="1656"/>
                  </a:lnTo>
                  <a:lnTo>
                    <a:pt x="16928" y="1932"/>
                  </a:lnTo>
                  <a:lnTo>
                    <a:pt x="16828" y="1932"/>
                  </a:lnTo>
                  <a:lnTo>
                    <a:pt x="16727" y="2070"/>
                  </a:lnTo>
                  <a:lnTo>
                    <a:pt x="16476" y="2070"/>
                  </a:lnTo>
                  <a:lnTo>
                    <a:pt x="16476" y="2208"/>
                  </a:lnTo>
                  <a:lnTo>
                    <a:pt x="16074" y="2208"/>
                  </a:lnTo>
                  <a:lnTo>
                    <a:pt x="16175" y="2346"/>
                  </a:lnTo>
                  <a:lnTo>
                    <a:pt x="16275" y="2346"/>
                  </a:lnTo>
                  <a:lnTo>
                    <a:pt x="16175" y="2346"/>
                  </a:lnTo>
                  <a:lnTo>
                    <a:pt x="16476" y="2346"/>
                  </a:lnTo>
                  <a:lnTo>
                    <a:pt x="16476" y="2208"/>
                  </a:lnTo>
                  <a:lnTo>
                    <a:pt x="16627" y="2208"/>
                  </a:lnTo>
                  <a:lnTo>
                    <a:pt x="16828" y="2070"/>
                  </a:lnTo>
                  <a:lnTo>
                    <a:pt x="17129" y="2070"/>
                  </a:lnTo>
                  <a:lnTo>
                    <a:pt x="17230" y="1932"/>
                  </a:lnTo>
                  <a:lnTo>
                    <a:pt x="17280" y="2070"/>
                  </a:lnTo>
                  <a:lnTo>
                    <a:pt x="17280" y="1932"/>
                  </a:lnTo>
                  <a:lnTo>
                    <a:pt x="17380" y="1932"/>
                  </a:lnTo>
                  <a:lnTo>
                    <a:pt x="17280" y="1932"/>
                  </a:lnTo>
                  <a:lnTo>
                    <a:pt x="17280" y="1794"/>
                  </a:lnTo>
                  <a:lnTo>
                    <a:pt x="17380" y="1656"/>
                  </a:lnTo>
                  <a:lnTo>
                    <a:pt x="18033" y="1656"/>
                  </a:lnTo>
                  <a:lnTo>
                    <a:pt x="18033" y="1794"/>
                  </a:lnTo>
                  <a:lnTo>
                    <a:pt x="18134" y="1932"/>
                  </a:lnTo>
                  <a:lnTo>
                    <a:pt x="17983" y="2346"/>
                  </a:lnTo>
                  <a:lnTo>
                    <a:pt x="17983" y="2484"/>
                  </a:lnTo>
                  <a:lnTo>
                    <a:pt x="17883" y="2484"/>
                  </a:lnTo>
                  <a:lnTo>
                    <a:pt x="17782" y="2553"/>
                  </a:lnTo>
                  <a:lnTo>
                    <a:pt x="17682" y="2553"/>
                  </a:lnTo>
                  <a:lnTo>
                    <a:pt x="17581" y="2691"/>
                  </a:lnTo>
                  <a:lnTo>
                    <a:pt x="17481" y="2691"/>
                  </a:lnTo>
                  <a:lnTo>
                    <a:pt x="17380" y="2829"/>
                  </a:lnTo>
                  <a:lnTo>
                    <a:pt x="17481" y="2829"/>
                  </a:lnTo>
                  <a:lnTo>
                    <a:pt x="17481" y="2967"/>
                  </a:lnTo>
                  <a:lnTo>
                    <a:pt x="17280" y="2967"/>
                  </a:lnTo>
                  <a:lnTo>
                    <a:pt x="17230" y="3105"/>
                  </a:lnTo>
                  <a:lnTo>
                    <a:pt x="17280" y="3105"/>
                  </a:lnTo>
                  <a:lnTo>
                    <a:pt x="17230" y="3243"/>
                  </a:lnTo>
                  <a:lnTo>
                    <a:pt x="17280" y="3243"/>
                  </a:lnTo>
                  <a:lnTo>
                    <a:pt x="17280" y="3105"/>
                  </a:lnTo>
                  <a:lnTo>
                    <a:pt x="17481" y="3105"/>
                  </a:lnTo>
                  <a:lnTo>
                    <a:pt x="17481" y="2967"/>
                  </a:lnTo>
                  <a:lnTo>
                    <a:pt x="17581" y="2967"/>
                  </a:lnTo>
                  <a:lnTo>
                    <a:pt x="17581" y="2829"/>
                  </a:lnTo>
                  <a:lnTo>
                    <a:pt x="17782" y="2829"/>
                  </a:lnTo>
                  <a:lnTo>
                    <a:pt x="17983" y="2553"/>
                  </a:lnTo>
                  <a:lnTo>
                    <a:pt x="18033" y="2553"/>
                  </a:lnTo>
                  <a:lnTo>
                    <a:pt x="18033" y="2484"/>
                  </a:lnTo>
                  <a:lnTo>
                    <a:pt x="18234" y="2484"/>
                  </a:lnTo>
                  <a:lnTo>
                    <a:pt x="18435" y="2208"/>
                  </a:lnTo>
                  <a:lnTo>
                    <a:pt x="18536" y="2208"/>
                  </a:lnTo>
                  <a:lnTo>
                    <a:pt x="18636" y="2070"/>
                  </a:lnTo>
                  <a:lnTo>
                    <a:pt x="18687" y="2070"/>
                  </a:lnTo>
                  <a:lnTo>
                    <a:pt x="18687" y="2346"/>
                  </a:lnTo>
                  <a:lnTo>
                    <a:pt x="18787" y="2346"/>
                  </a:lnTo>
                  <a:lnTo>
                    <a:pt x="18787" y="2208"/>
                  </a:lnTo>
                  <a:lnTo>
                    <a:pt x="19340" y="2208"/>
                  </a:lnTo>
                  <a:lnTo>
                    <a:pt x="19340" y="2346"/>
                  </a:lnTo>
                  <a:lnTo>
                    <a:pt x="19440" y="2346"/>
                  </a:lnTo>
                  <a:lnTo>
                    <a:pt x="19540" y="2208"/>
                  </a:lnTo>
                  <a:lnTo>
                    <a:pt x="19641" y="2208"/>
                  </a:lnTo>
                  <a:lnTo>
                    <a:pt x="19641" y="2070"/>
                  </a:lnTo>
                  <a:lnTo>
                    <a:pt x="19540" y="2070"/>
                  </a:lnTo>
                  <a:lnTo>
                    <a:pt x="19540" y="1932"/>
                  </a:lnTo>
                  <a:lnTo>
                    <a:pt x="19641" y="1932"/>
                  </a:lnTo>
                  <a:lnTo>
                    <a:pt x="19641" y="2070"/>
                  </a:lnTo>
                  <a:lnTo>
                    <a:pt x="19741" y="2070"/>
                  </a:lnTo>
                  <a:lnTo>
                    <a:pt x="19741" y="1932"/>
                  </a:lnTo>
                  <a:lnTo>
                    <a:pt x="19641" y="1932"/>
                  </a:lnTo>
                  <a:lnTo>
                    <a:pt x="19641" y="1794"/>
                  </a:lnTo>
                  <a:lnTo>
                    <a:pt x="19741" y="1794"/>
                  </a:lnTo>
                  <a:lnTo>
                    <a:pt x="19741" y="1932"/>
                  </a:lnTo>
                  <a:lnTo>
                    <a:pt x="19741" y="1794"/>
                  </a:lnTo>
                  <a:lnTo>
                    <a:pt x="20947" y="1794"/>
                  </a:lnTo>
                  <a:lnTo>
                    <a:pt x="20947" y="1932"/>
                  </a:lnTo>
                  <a:lnTo>
                    <a:pt x="21399" y="1932"/>
                  </a:lnTo>
                  <a:lnTo>
                    <a:pt x="21399" y="2070"/>
                  </a:lnTo>
                  <a:lnTo>
                    <a:pt x="21600" y="2070"/>
                  </a:lnTo>
                  <a:lnTo>
                    <a:pt x="21500" y="2208"/>
                  </a:lnTo>
                  <a:lnTo>
                    <a:pt x="21399" y="2208"/>
                  </a:lnTo>
                  <a:lnTo>
                    <a:pt x="21399" y="2346"/>
                  </a:lnTo>
                  <a:lnTo>
                    <a:pt x="21198" y="2346"/>
                  </a:lnTo>
                  <a:lnTo>
                    <a:pt x="21198" y="2484"/>
                  </a:lnTo>
                  <a:lnTo>
                    <a:pt x="21047" y="2484"/>
                  </a:lnTo>
                  <a:lnTo>
                    <a:pt x="20947" y="2553"/>
                  </a:lnTo>
                  <a:lnTo>
                    <a:pt x="20545" y="2553"/>
                  </a:lnTo>
                  <a:lnTo>
                    <a:pt x="20545" y="2691"/>
                  </a:lnTo>
                  <a:lnTo>
                    <a:pt x="20646" y="2691"/>
                  </a:lnTo>
                  <a:lnTo>
                    <a:pt x="20646" y="2829"/>
                  </a:lnTo>
                  <a:lnTo>
                    <a:pt x="20394" y="2829"/>
                  </a:lnTo>
                  <a:lnTo>
                    <a:pt x="20294" y="2967"/>
                  </a:lnTo>
                  <a:lnTo>
                    <a:pt x="19440" y="2967"/>
                  </a:lnTo>
                  <a:lnTo>
                    <a:pt x="19440" y="3105"/>
                  </a:lnTo>
                  <a:lnTo>
                    <a:pt x="18636" y="3105"/>
                  </a:lnTo>
                  <a:lnTo>
                    <a:pt x="18536" y="3243"/>
                  </a:lnTo>
                  <a:lnTo>
                    <a:pt x="18435" y="3243"/>
                  </a:lnTo>
                  <a:lnTo>
                    <a:pt x="18435" y="3105"/>
                  </a:lnTo>
                  <a:lnTo>
                    <a:pt x="18335" y="3105"/>
                  </a:lnTo>
                  <a:lnTo>
                    <a:pt x="18335" y="3243"/>
                  </a:lnTo>
                  <a:lnTo>
                    <a:pt x="18687" y="3243"/>
                  </a:lnTo>
                  <a:lnTo>
                    <a:pt x="18687" y="3105"/>
                  </a:lnTo>
                  <a:lnTo>
                    <a:pt x="19189" y="3105"/>
                  </a:lnTo>
                  <a:lnTo>
                    <a:pt x="19289" y="3243"/>
                  </a:lnTo>
                  <a:lnTo>
                    <a:pt x="19540" y="3243"/>
                  </a:lnTo>
                  <a:lnTo>
                    <a:pt x="19641" y="3105"/>
                  </a:lnTo>
                  <a:lnTo>
                    <a:pt x="19792" y="3105"/>
                  </a:lnTo>
                  <a:lnTo>
                    <a:pt x="19792" y="3243"/>
                  </a:lnTo>
                  <a:lnTo>
                    <a:pt x="20093" y="3243"/>
                  </a:lnTo>
                  <a:lnTo>
                    <a:pt x="20093" y="3381"/>
                  </a:lnTo>
                  <a:lnTo>
                    <a:pt x="19993" y="3381"/>
                  </a:lnTo>
                  <a:lnTo>
                    <a:pt x="19892" y="3450"/>
                  </a:lnTo>
                  <a:lnTo>
                    <a:pt x="18787" y="3450"/>
                  </a:lnTo>
                  <a:lnTo>
                    <a:pt x="18787" y="3588"/>
                  </a:lnTo>
                  <a:lnTo>
                    <a:pt x="18687" y="3588"/>
                  </a:lnTo>
                  <a:lnTo>
                    <a:pt x="18636" y="3727"/>
                  </a:lnTo>
                  <a:lnTo>
                    <a:pt x="18536" y="3865"/>
                  </a:lnTo>
                  <a:lnTo>
                    <a:pt x="18687" y="3865"/>
                  </a:lnTo>
                  <a:lnTo>
                    <a:pt x="18687" y="4003"/>
                  </a:lnTo>
                  <a:lnTo>
                    <a:pt x="18787" y="4003"/>
                  </a:lnTo>
                  <a:lnTo>
                    <a:pt x="18787" y="3865"/>
                  </a:lnTo>
                  <a:lnTo>
                    <a:pt x="18887" y="3865"/>
                  </a:lnTo>
                  <a:lnTo>
                    <a:pt x="18687" y="3865"/>
                  </a:lnTo>
                  <a:lnTo>
                    <a:pt x="18787" y="3727"/>
                  </a:lnTo>
                  <a:lnTo>
                    <a:pt x="18988" y="3727"/>
                  </a:lnTo>
                  <a:lnTo>
                    <a:pt x="18988" y="3588"/>
                  </a:lnTo>
                  <a:lnTo>
                    <a:pt x="19741" y="3588"/>
                  </a:lnTo>
                  <a:lnTo>
                    <a:pt x="19741" y="3727"/>
                  </a:lnTo>
                  <a:lnTo>
                    <a:pt x="19641" y="3727"/>
                  </a:lnTo>
                  <a:lnTo>
                    <a:pt x="19540" y="3865"/>
                  </a:lnTo>
                  <a:lnTo>
                    <a:pt x="19540" y="4003"/>
                  </a:lnTo>
                  <a:lnTo>
                    <a:pt x="18988" y="4003"/>
                  </a:lnTo>
                  <a:lnTo>
                    <a:pt x="18988" y="4141"/>
                  </a:lnTo>
                  <a:lnTo>
                    <a:pt x="18887" y="4141"/>
                  </a:lnTo>
                  <a:lnTo>
                    <a:pt x="18988" y="4141"/>
                  </a:lnTo>
                  <a:lnTo>
                    <a:pt x="18988" y="4279"/>
                  </a:lnTo>
                  <a:lnTo>
                    <a:pt x="18887" y="4279"/>
                  </a:lnTo>
                  <a:lnTo>
                    <a:pt x="18887" y="4486"/>
                  </a:lnTo>
                  <a:lnTo>
                    <a:pt x="18988" y="4417"/>
                  </a:lnTo>
                  <a:lnTo>
                    <a:pt x="19189" y="4417"/>
                  </a:lnTo>
                  <a:lnTo>
                    <a:pt x="19189" y="4486"/>
                  </a:lnTo>
                  <a:lnTo>
                    <a:pt x="19088" y="4486"/>
                  </a:lnTo>
                  <a:lnTo>
                    <a:pt x="19189" y="4486"/>
                  </a:lnTo>
                  <a:lnTo>
                    <a:pt x="18988" y="4486"/>
                  </a:lnTo>
                  <a:lnTo>
                    <a:pt x="18988" y="4624"/>
                  </a:lnTo>
                  <a:lnTo>
                    <a:pt x="18787" y="4624"/>
                  </a:lnTo>
                  <a:lnTo>
                    <a:pt x="18787" y="4900"/>
                  </a:lnTo>
                  <a:lnTo>
                    <a:pt x="18435" y="4900"/>
                  </a:lnTo>
                  <a:lnTo>
                    <a:pt x="18435" y="5038"/>
                  </a:lnTo>
                  <a:lnTo>
                    <a:pt x="18536" y="5038"/>
                  </a:lnTo>
                  <a:lnTo>
                    <a:pt x="18335" y="5038"/>
                  </a:lnTo>
                  <a:lnTo>
                    <a:pt x="18335" y="5176"/>
                  </a:lnTo>
                  <a:lnTo>
                    <a:pt x="18435" y="5176"/>
                  </a:lnTo>
                  <a:lnTo>
                    <a:pt x="18435" y="5038"/>
                  </a:lnTo>
                  <a:lnTo>
                    <a:pt x="18536" y="5038"/>
                  </a:lnTo>
                  <a:lnTo>
                    <a:pt x="18536" y="5176"/>
                  </a:lnTo>
                  <a:lnTo>
                    <a:pt x="18435" y="5176"/>
                  </a:lnTo>
                  <a:lnTo>
                    <a:pt x="18435" y="5314"/>
                  </a:lnTo>
                  <a:lnTo>
                    <a:pt x="18335" y="5452"/>
                  </a:lnTo>
                  <a:lnTo>
                    <a:pt x="18335" y="5521"/>
                  </a:lnTo>
                  <a:lnTo>
                    <a:pt x="18134" y="5521"/>
                  </a:lnTo>
                  <a:lnTo>
                    <a:pt x="18234" y="5659"/>
                  </a:lnTo>
                  <a:lnTo>
                    <a:pt x="18335" y="5659"/>
                  </a:lnTo>
                  <a:lnTo>
                    <a:pt x="18234" y="5659"/>
                  </a:lnTo>
                  <a:lnTo>
                    <a:pt x="18134" y="5797"/>
                  </a:lnTo>
                  <a:lnTo>
                    <a:pt x="18234" y="5797"/>
                  </a:lnTo>
                  <a:lnTo>
                    <a:pt x="18134" y="5935"/>
                  </a:lnTo>
                  <a:lnTo>
                    <a:pt x="18033" y="6004"/>
                  </a:lnTo>
                  <a:lnTo>
                    <a:pt x="18234" y="6004"/>
                  </a:lnTo>
                  <a:lnTo>
                    <a:pt x="18234" y="6142"/>
                  </a:lnTo>
                  <a:lnTo>
                    <a:pt x="18335" y="6004"/>
                  </a:lnTo>
                  <a:lnTo>
                    <a:pt x="18335" y="5935"/>
                  </a:lnTo>
                  <a:lnTo>
                    <a:pt x="18536" y="5659"/>
                  </a:lnTo>
                  <a:lnTo>
                    <a:pt x="18636" y="5797"/>
                  </a:lnTo>
                  <a:lnTo>
                    <a:pt x="18687" y="5797"/>
                  </a:lnTo>
                  <a:lnTo>
                    <a:pt x="18787" y="5935"/>
                  </a:lnTo>
                  <a:lnTo>
                    <a:pt x="19088" y="5935"/>
                  </a:lnTo>
                  <a:lnTo>
                    <a:pt x="19189" y="6004"/>
                  </a:lnTo>
                  <a:lnTo>
                    <a:pt x="19088" y="6004"/>
                  </a:lnTo>
                  <a:lnTo>
                    <a:pt x="19088" y="6142"/>
                  </a:lnTo>
                  <a:lnTo>
                    <a:pt x="18988" y="6004"/>
                  </a:lnTo>
                  <a:lnTo>
                    <a:pt x="18787" y="6004"/>
                  </a:lnTo>
                  <a:lnTo>
                    <a:pt x="18787" y="5935"/>
                  </a:lnTo>
                  <a:lnTo>
                    <a:pt x="18687" y="5935"/>
                  </a:lnTo>
                  <a:lnTo>
                    <a:pt x="18687" y="6004"/>
                  </a:lnTo>
                  <a:lnTo>
                    <a:pt x="18636" y="6004"/>
                  </a:lnTo>
                  <a:lnTo>
                    <a:pt x="18687" y="6004"/>
                  </a:lnTo>
                  <a:lnTo>
                    <a:pt x="18687" y="6142"/>
                  </a:lnTo>
                  <a:lnTo>
                    <a:pt x="18636" y="6142"/>
                  </a:lnTo>
                  <a:lnTo>
                    <a:pt x="18687" y="6142"/>
                  </a:lnTo>
                  <a:lnTo>
                    <a:pt x="18636" y="6142"/>
                  </a:lnTo>
                  <a:lnTo>
                    <a:pt x="18687" y="6142"/>
                  </a:lnTo>
                  <a:lnTo>
                    <a:pt x="18787" y="6280"/>
                  </a:lnTo>
                  <a:lnTo>
                    <a:pt x="18687" y="6280"/>
                  </a:lnTo>
                  <a:lnTo>
                    <a:pt x="18988" y="6280"/>
                  </a:lnTo>
                  <a:lnTo>
                    <a:pt x="18988" y="6418"/>
                  </a:lnTo>
                  <a:lnTo>
                    <a:pt x="19189" y="6418"/>
                  </a:lnTo>
                  <a:lnTo>
                    <a:pt x="19189" y="6280"/>
                  </a:lnTo>
                  <a:lnTo>
                    <a:pt x="19340" y="6280"/>
                  </a:lnTo>
                  <a:lnTo>
                    <a:pt x="19440" y="6418"/>
                  </a:lnTo>
                  <a:lnTo>
                    <a:pt x="19440" y="6832"/>
                  </a:lnTo>
                  <a:lnTo>
                    <a:pt x="19340" y="6832"/>
                  </a:lnTo>
                  <a:lnTo>
                    <a:pt x="19340" y="6901"/>
                  </a:lnTo>
                  <a:lnTo>
                    <a:pt x="19289" y="6832"/>
                  </a:lnTo>
                  <a:lnTo>
                    <a:pt x="18988" y="6832"/>
                  </a:lnTo>
                  <a:lnTo>
                    <a:pt x="18887" y="6694"/>
                  </a:lnTo>
                  <a:lnTo>
                    <a:pt x="18636" y="6694"/>
                  </a:lnTo>
                  <a:lnTo>
                    <a:pt x="18636" y="6832"/>
                  </a:lnTo>
                  <a:lnTo>
                    <a:pt x="18435" y="6832"/>
                  </a:lnTo>
                  <a:lnTo>
                    <a:pt x="18435" y="6901"/>
                  </a:lnTo>
                  <a:lnTo>
                    <a:pt x="18435" y="6832"/>
                  </a:lnTo>
                  <a:lnTo>
                    <a:pt x="18335" y="6832"/>
                  </a:lnTo>
                  <a:lnTo>
                    <a:pt x="18335" y="6901"/>
                  </a:lnTo>
                  <a:lnTo>
                    <a:pt x="18234" y="7039"/>
                  </a:lnTo>
                  <a:lnTo>
                    <a:pt x="18134" y="7039"/>
                  </a:lnTo>
                  <a:lnTo>
                    <a:pt x="18134" y="6901"/>
                  </a:lnTo>
                  <a:lnTo>
                    <a:pt x="18033" y="6832"/>
                  </a:lnTo>
                  <a:lnTo>
                    <a:pt x="17983" y="6832"/>
                  </a:lnTo>
                  <a:lnTo>
                    <a:pt x="17983" y="6901"/>
                  </a:lnTo>
                  <a:lnTo>
                    <a:pt x="17883" y="6901"/>
                  </a:lnTo>
                  <a:lnTo>
                    <a:pt x="17983" y="7039"/>
                  </a:lnTo>
                  <a:lnTo>
                    <a:pt x="17983" y="7177"/>
                  </a:lnTo>
                  <a:lnTo>
                    <a:pt x="17983" y="7039"/>
                  </a:lnTo>
                  <a:lnTo>
                    <a:pt x="18134" y="7039"/>
                  </a:lnTo>
                  <a:lnTo>
                    <a:pt x="18234" y="7177"/>
                  </a:lnTo>
                  <a:lnTo>
                    <a:pt x="18134" y="7177"/>
                  </a:lnTo>
                  <a:lnTo>
                    <a:pt x="18234" y="7177"/>
                  </a:lnTo>
                  <a:lnTo>
                    <a:pt x="18134" y="7177"/>
                  </a:lnTo>
                  <a:lnTo>
                    <a:pt x="18234" y="7177"/>
                  </a:lnTo>
                  <a:lnTo>
                    <a:pt x="18234" y="7453"/>
                  </a:lnTo>
                  <a:lnTo>
                    <a:pt x="18335" y="7315"/>
                  </a:lnTo>
                  <a:lnTo>
                    <a:pt x="18435" y="7315"/>
                  </a:lnTo>
                  <a:lnTo>
                    <a:pt x="18435" y="7453"/>
                  </a:lnTo>
                  <a:lnTo>
                    <a:pt x="18536" y="7453"/>
                  </a:lnTo>
                  <a:lnTo>
                    <a:pt x="18435" y="7315"/>
                  </a:lnTo>
                  <a:lnTo>
                    <a:pt x="18636" y="7315"/>
                  </a:lnTo>
                  <a:lnTo>
                    <a:pt x="18636" y="7453"/>
                  </a:lnTo>
                  <a:lnTo>
                    <a:pt x="18787" y="7453"/>
                  </a:lnTo>
                  <a:lnTo>
                    <a:pt x="18787" y="7315"/>
                  </a:lnTo>
                  <a:lnTo>
                    <a:pt x="18887" y="7453"/>
                  </a:lnTo>
                  <a:lnTo>
                    <a:pt x="18887" y="7591"/>
                  </a:lnTo>
                  <a:lnTo>
                    <a:pt x="18687" y="7591"/>
                  </a:lnTo>
                  <a:lnTo>
                    <a:pt x="18687" y="7729"/>
                  </a:lnTo>
                  <a:lnTo>
                    <a:pt x="18636" y="7729"/>
                  </a:lnTo>
                  <a:lnTo>
                    <a:pt x="18536" y="7591"/>
                  </a:lnTo>
                  <a:lnTo>
                    <a:pt x="18335" y="7591"/>
                  </a:lnTo>
                  <a:lnTo>
                    <a:pt x="18335" y="7729"/>
                  </a:lnTo>
                  <a:lnTo>
                    <a:pt x="18134" y="7729"/>
                  </a:lnTo>
                  <a:lnTo>
                    <a:pt x="18134" y="7591"/>
                  </a:lnTo>
                  <a:lnTo>
                    <a:pt x="18134" y="7729"/>
                  </a:lnTo>
                  <a:lnTo>
                    <a:pt x="18887" y="7729"/>
                  </a:lnTo>
                  <a:lnTo>
                    <a:pt x="18988" y="7867"/>
                  </a:lnTo>
                  <a:lnTo>
                    <a:pt x="18988" y="8074"/>
                  </a:lnTo>
                  <a:lnTo>
                    <a:pt x="19088" y="8212"/>
                  </a:lnTo>
                  <a:lnTo>
                    <a:pt x="18988" y="8212"/>
                  </a:lnTo>
                  <a:lnTo>
                    <a:pt x="18988" y="8488"/>
                  </a:lnTo>
                  <a:lnTo>
                    <a:pt x="18787" y="8488"/>
                  </a:lnTo>
                  <a:lnTo>
                    <a:pt x="18787" y="8212"/>
                  </a:lnTo>
                  <a:lnTo>
                    <a:pt x="18636" y="8212"/>
                  </a:lnTo>
                  <a:lnTo>
                    <a:pt x="18636" y="8350"/>
                  </a:lnTo>
                  <a:lnTo>
                    <a:pt x="18536" y="8350"/>
                  </a:lnTo>
                  <a:lnTo>
                    <a:pt x="18335" y="8074"/>
                  </a:lnTo>
                  <a:lnTo>
                    <a:pt x="18234" y="8074"/>
                  </a:lnTo>
                  <a:lnTo>
                    <a:pt x="18234" y="7936"/>
                  </a:lnTo>
                  <a:lnTo>
                    <a:pt x="18134" y="7936"/>
                  </a:lnTo>
                  <a:lnTo>
                    <a:pt x="18134" y="8074"/>
                  </a:lnTo>
                  <a:lnTo>
                    <a:pt x="18234" y="8074"/>
                  </a:lnTo>
                  <a:lnTo>
                    <a:pt x="18134" y="8074"/>
                  </a:lnTo>
                  <a:lnTo>
                    <a:pt x="18234" y="8074"/>
                  </a:lnTo>
                  <a:lnTo>
                    <a:pt x="18335" y="8212"/>
                  </a:lnTo>
                  <a:lnTo>
                    <a:pt x="18435" y="8212"/>
                  </a:lnTo>
                  <a:lnTo>
                    <a:pt x="18536" y="8350"/>
                  </a:lnTo>
                  <a:lnTo>
                    <a:pt x="18636" y="8350"/>
                  </a:lnTo>
                  <a:lnTo>
                    <a:pt x="18636" y="8488"/>
                  </a:lnTo>
                  <a:lnTo>
                    <a:pt x="18335" y="8488"/>
                  </a:lnTo>
                  <a:lnTo>
                    <a:pt x="18335" y="8626"/>
                  </a:lnTo>
                  <a:lnTo>
                    <a:pt x="18134" y="8626"/>
                  </a:lnTo>
                  <a:lnTo>
                    <a:pt x="18134" y="8488"/>
                  </a:lnTo>
                  <a:lnTo>
                    <a:pt x="17983" y="8488"/>
                  </a:lnTo>
                  <a:lnTo>
                    <a:pt x="17983" y="8350"/>
                  </a:lnTo>
                  <a:lnTo>
                    <a:pt x="17983" y="8488"/>
                  </a:lnTo>
                  <a:lnTo>
                    <a:pt x="18134" y="8488"/>
                  </a:lnTo>
                  <a:lnTo>
                    <a:pt x="18134" y="8626"/>
                  </a:lnTo>
                  <a:lnTo>
                    <a:pt x="18335" y="8626"/>
                  </a:lnTo>
                  <a:lnTo>
                    <a:pt x="18335" y="8488"/>
                  </a:lnTo>
                  <a:lnTo>
                    <a:pt x="18636" y="8488"/>
                  </a:lnTo>
                  <a:lnTo>
                    <a:pt x="18636" y="8626"/>
                  </a:lnTo>
                  <a:lnTo>
                    <a:pt x="18536" y="8764"/>
                  </a:lnTo>
                  <a:lnTo>
                    <a:pt x="18636" y="8764"/>
                  </a:lnTo>
                  <a:lnTo>
                    <a:pt x="18636" y="8833"/>
                  </a:lnTo>
                  <a:lnTo>
                    <a:pt x="18536" y="8833"/>
                  </a:lnTo>
                  <a:lnTo>
                    <a:pt x="18787" y="8833"/>
                  </a:lnTo>
                  <a:lnTo>
                    <a:pt x="18887" y="8971"/>
                  </a:lnTo>
                  <a:lnTo>
                    <a:pt x="18988" y="8833"/>
                  </a:lnTo>
                  <a:lnTo>
                    <a:pt x="19088" y="8833"/>
                  </a:lnTo>
                  <a:lnTo>
                    <a:pt x="19088" y="8971"/>
                  </a:lnTo>
                  <a:lnTo>
                    <a:pt x="19189" y="8971"/>
                  </a:lnTo>
                  <a:lnTo>
                    <a:pt x="19189" y="9109"/>
                  </a:lnTo>
                  <a:lnTo>
                    <a:pt x="19088" y="9109"/>
                  </a:lnTo>
                  <a:lnTo>
                    <a:pt x="19088" y="9247"/>
                  </a:lnTo>
                  <a:lnTo>
                    <a:pt x="18687" y="9247"/>
                  </a:lnTo>
                  <a:lnTo>
                    <a:pt x="18687" y="9109"/>
                  </a:lnTo>
                  <a:lnTo>
                    <a:pt x="18134" y="9109"/>
                  </a:lnTo>
                  <a:lnTo>
                    <a:pt x="18134" y="8971"/>
                  </a:lnTo>
                  <a:lnTo>
                    <a:pt x="18033" y="8971"/>
                  </a:lnTo>
                  <a:lnTo>
                    <a:pt x="18134" y="8971"/>
                  </a:lnTo>
                  <a:lnTo>
                    <a:pt x="18134" y="9247"/>
                  </a:lnTo>
                  <a:lnTo>
                    <a:pt x="18033" y="9247"/>
                  </a:lnTo>
                  <a:lnTo>
                    <a:pt x="18033" y="9385"/>
                  </a:lnTo>
                  <a:lnTo>
                    <a:pt x="17983" y="9385"/>
                  </a:lnTo>
                  <a:lnTo>
                    <a:pt x="18033" y="9523"/>
                  </a:lnTo>
                  <a:lnTo>
                    <a:pt x="18134" y="9523"/>
                  </a:lnTo>
                  <a:lnTo>
                    <a:pt x="18134" y="9799"/>
                  </a:lnTo>
                  <a:lnTo>
                    <a:pt x="18234" y="9799"/>
                  </a:lnTo>
                  <a:lnTo>
                    <a:pt x="18134" y="9661"/>
                  </a:lnTo>
                  <a:lnTo>
                    <a:pt x="18134" y="9523"/>
                  </a:lnTo>
                  <a:lnTo>
                    <a:pt x="18234" y="9385"/>
                  </a:lnTo>
                  <a:lnTo>
                    <a:pt x="18234" y="9523"/>
                  </a:lnTo>
                  <a:lnTo>
                    <a:pt x="18435" y="9523"/>
                  </a:lnTo>
                  <a:lnTo>
                    <a:pt x="18536" y="9661"/>
                  </a:lnTo>
                  <a:lnTo>
                    <a:pt x="18687" y="9661"/>
                  </a:lnTo>
                  <a:lnTo>
                    <a:pt x="18687" y="9799"/>
                  </a:lnTo>
                  <a:lnTo>
                    <a:pt x="18636" y="9799"/>
                  </a:lnTo>
                  <a:lnTo>
                    <a:pt x="18636" y="9868"/>
                  </a:lnTo>
                  <a:lnTo>
                    <a:pt x="18687" y="9868"/>
                  </a:lnTo>
                  <a:lnTo>
                    <a:pt x="18636" y="10006"/>
                  </a:lnTo>
                  <a:lnTo>
                    <a:pt x="18134" y="10006"/>
                  </a:lnTo>
                  <a:lnTo>
                    <a:pt x="18134" y="10144"/>
                  </a:lnTo>
                  <a:lnTo>
                    <a:pt x="17682" y="10144"/>
                  </a:lnTo>
                  <a:lnTo>
                    <a:pt x="17682" y="10006"/>
                  </a:lnTo>
                  <a:lnTo>
                    <a:pt x="17481" y="10006"/>
                  </a:lnTo>
                  <a:lnTo>
                    <a:pt x="17481" y="9868"/>
                  </a:lnTo>
                  <a:lnTo>
                    <a:pt x="17380" y="9868"/>
                  </a:lnTo>
                  <a:lnTo>
                    <a:pt x="17380" y="9799"/>
                  </a:lnTo>
                  <a:lnTo>
                    <a:pt x="17581" y="9799"/>
                  </a:lnTo>
                  <a:lnTo>
                    <a:pt x="17682" y="9868"/>
                  </a:lnTo>
                  <a:lnTo>
                    <a:pt x="17782" y="9868"/>
                  </a:lnTo>
                  <a:lnTo>
                    <a:pt x="17682" y="9799"/>
                  </a:lnTo>
                  <a:lnTo>
                    <a:pt x="17380" y="9799"/>
                  </a:lnTo>
                  <a:lnTo>
                    <a:pt x="17380" y="9661"/>
                  </a:lnTo>
                  <a:lnTo>
                    <a:pt x="17280" y="9661"/>
                  </a:lnTo>
                  <a:lnTo>
                    <a:pt x="17280" y="9799"/>
                  </a:lnTo>
                  <a:lnTo>
                    <a:pt x="17230" y="9799"/>
                  </a:lnTo>
                  <a:lnTo>
                    <a:pt x="17230" y="9868"/>
                  </a:lnTo>
                  <a:lnTo>
                    <a:pt x="17029" y="9868"/>
                  </a:lnTo>
                  <a:lnTo>
                    <a:pt x="17029" y="9799"/>
                  </a:lnTo>
                  <a:lnTo>
                    <a:pt x="16928" y="9799"/>
                  </a:lnTo>
                  <a:lnTo>
                    <a:pt x="16928" y="9661"/>
                  </a:lnTo>
                  <a:lnTo>
                    <a:pt x="16828" y="9661"/>
                  </a:lnTo>
                  <a:lnTo>
                    <a:pt x="16828" y="9523"/>
                  </a:lnTo>
                  <a:lnTo>
                    <a:pt x="16727" y="9523"/>
                  </a:lnTo>
                  <a:lnTo>
                    <a:pt x="16727" y="9661"/>
                  </a:lnTo>
                  <a:lnTo>
                    <a:pt x="16828" y="9661"/>
                  </a:lnTo>
                  <a:lnTo>
                    <a:pt x="16928" y="9799"/>
                  </a:lnTo>
                  <a:lnTo>
                    <a:pt x="17029" y="9799"/>
                  </a:lnTo>
                  <a:lnTo>
                    <a:pt x="17029" y="9868"/>
                  </a:lnTo>
                  <a:lnTo>
                    <a:pt x="17129" y="9868"/>
                  </a:lnTo>
                  <a:lnTo>
                    <a:pt x="17129" y="10006"/>
                  </a:lnTo>
                  <a:lnTo>
                    <a:pt x="16828" y="10006"/>
                  </a:lnTo>
                  <a:lnTo>
                    <a:pt x="16828" y="10144"/>
                  </a:lnTo>
                  <a:lnTo>
                    <a:pt x="16376" y="10144"/>
                  </a:lnTo>
                  <a:lnTo>
                    <a:pt x="16376" y="10006"/>
                  </a:lnTo>
                  <a:lnTo>
                    <a:pt x="16175" y="10006"/>
                  </a:lnTo>
                  <a:lnTo>
                    <a:pt x="16275" y="10144"/>
                  </a:lnTo>
                  <a:lnTo>
                    <a:pt x="16476" y="10144"/>
                  </a:lnTo>
                  <a:lnTo>
                    <a:pt x="16476" y="10282"/>
                  </a:lnTo>
                  <a:lnTo>
                    <a:pt x="16175" y="10282"/>
                  </a:lnTo>
                  <a:lnTo>
                    <a:pt x="16175" y="10420"/>
                  </a:lnTo>
                  <a:lnTo>
                    <a:pt x="16175" y="10282"/>
                  </a:lnTo>
                  <a:lnTo>
                    <a:pt x="16928" y="10282"/>
                  </a:lnTo>
                  <a:lnTo>
                    <a:pt x="16928" y="10420"/>
                  </a:lnTo>
                  <a:lnTo>
                    <a:pt x="17029" y="10282"/>
                  </a:lnTo>
                  <a:lnTo>
                    <a:pt x="17029" y="10558"/>
                  </a:lnTo>
                  <a:lnTo>
                    <a:pt x="16727" y="10558"/>
                  </a:lnTo>
                  <a:lnTo>
                    <a:pt x="16627" y="10696"/>
                  </a:lnTo>
                  <a:lnTo>
                    <a:pt x="16577" y="10696"/>
                  </a:lnTo>
                  <a:lnTo>
                    <a:pt x="16476" y="10558"/>
                  </a:lnTo>
                  <a:lnTo>
                    <a:pt x="16376" y="10558"/>
                  </a:lnTo>
                  <a:lnTo>
                    <a:pt x="16476" y="10558"/>
                  </a:lnTo>
                  <a:lnTo>
                    <a:pt x="16577" y="10696"/>
                  </a:lnTo>
                  <a:lnTo>
                    <a:pt x="16476" y="10696"/>
                  </a:lnTo>
                  <a:lnTo>
                    <a:pt x="16577" y="10696"/>
                  </a:lnTo>
                  <a:lnTo>
                    <a:pt x="16577" y="10835"/>
                  </a:lnTo>
                  <a:lnTo>
                    <a:pt x="16577" y="10696"/>
                  </a:lnTo>
                  <a:lnTo>
                    <a:pt x="16727" y="10696"/>
                  </a:lnTo>
                  <a:lnTo>
                    <a:pt x="16828" y="10558"/>
                  </a:lnTo>
                  <a:lnTo>
                    <a:pt x="16928" y="10696"/>
                  </a:lnTo>
                  <a:lnTo>
                    <a:pt x="17129" y="10696"/>
                  </a:lnTo>
                  <a:lnTo>
                    <a:pt x="17129" y="10835"/>
                  </a:lnTo>
                  <a:lnTo>
                    <a:pt x="17230" y="10835"/>
                  </a:lnTo>
                  <a:lnTo>
                    <a:pt x="17129" y="10904"/>
                  </a:lnTo>
                  <a:lnTo>
                    <a:pt x="16928" y="10904"/>
                  </a:lnTo>
                  <a:lnTo>
                    <a:pt x="16928" y="11042"/>
                  </a:lnTo>
                  <a:lnTo>
                    <a:pt x="16828" y="11042"/>
                  </a:lnTo>
                  <a:lnTo>
                    <a:pt x="16828" y="11180"/>
                  </a:lnTo>
                  <a:lnTo>
                    <a:pt x="16928" y="11180"/>
                  </a:lnTo>
                  <a:lnTo>
                    <a:pt x="16928" y="11042"/>
                  </a:lnTo>
                  <a:lnTo>
                    <a:pt x="17029" y="11042"/>
                  </a:lnTo>
                  <a:lnTo>
                    <a:pt x="17029" y="10904"/>
                  </a:lnTo>
                  <a:lnTo>
                    <a:pt x="17230" y="10904"/>
                  </a:lnTo>
                  <a:lnTo>
                    <a:pt x="17230" y="11042"/>
                  </a:lnTo>
                  <a:lnTo>
                    <a:pt x="17481" y="11042"/>
                  </a:lnTo>
                  <a:lnTo>
                    <a:pt x="17481" y="11180"/>
                  </a:lnTo>
                  <a:lnTo>
                    <a:pt x="17682" y="11180"/>
                  </a:lnTo>
                  <a:lnTo>
                    <a:pt x="17682" y="11318"/>
                  </a:lnTo>
                  <a:lnTo>
                    <a:pt x="17883" y="11318"/>
                  </a:lnTo>
                  <a:lnTo>
                    <a:pt x="17883" y="11456"/>
                  </a:lnTo>
                  <a:lnTo>
                    <a:pt x="17983" y="11456"/>
                  </a:lnTo>
                  <a:lnTo>
                    <a:pt x="17883" y="11456"/>
                  </a:lnTo>
                  <a:lnTo>
                    <a:pt x="17883" y="11594"/>
                  </a:lnTo>
                  <a:lnTo>
                    <a:pt x="17682" y="11594"/>
                  </a:lnTo>
                  <a:lnTo>
                    <a:pt x="17682" y="11732"/>
                  </a:lnTo>
                  <a:lnTo>
                    <a:pt x="17782" y="11732"/>
                  </a:lnTo>
                  <a:lnTo>
                    <a:pt x="17782" y="11594"/>
                  </a:lnTo>
                  <a:lnTo>
                    <a:pt x="17883" y="11594"/>
                  </a:lnTo>
                  <a:lnTo>
                    <a:pt x="17883" y="11732"/>
                  </a:lnTo>
                  <a:lnTo>
                    <a:pt x="17983" y="11732"/>
                  </a:lnTo>
                  <a:lnTo>
                    <a:pt x="17983" y="11594"/>
                  </a:lnTo>
                  <a:lnTo>
                    <a:pt x="18033" y="11594"/>
                  </a:lnTo>
                  <a:lnTo>
                    <a:pt x="18033" y="11732"/>
                  </a:lnTo>
                  <a:lnTo>
                    <a:pt x="17983" y="11732"/>
                  </a:lnTo>
                  <a:lnTo>
                    <a:pt x="17883" y="11801"/>
                  </a:lnTo>
                  <a:lnTo>
                    <a:pt x="17983" y="11801"/>
                  </a:lnTo>
                  <a:lnTo>
                    <a:pt x="17983" y="11939"/>
                  </a:lnTo>
                  <a:lnTo>
                    <a:pt x="17983" y="11801"/>
                  </a:lnTo>
                  <a:lnTo>
                    <a:pt x="18134" y="11801"/>
                  </a:lnTo>
                  <a:lnTo>
                    <a:pt x="18134" y="11939"/>
                  </a:lnTo>
                  <a:lnTo>
                    <a:pt x="18234" y="11939"/>
                  </a:lnTo>
                  <a:lnTo>
                    <a:pt x="18134" y="11939"/>
                  </a:lnTo>
                  <a:lnTo>
                    <a:pt x="18234" y="11939"/>
                  </a:lnTo>
                  <a:lnTo>
                    <a:pt x="18234" y="12077"/>
                  </a:lnTo>
                  <a:lnTo>
                    <a:pt x="18134" y="12077"/>
                  </a:lnTo>
                  <a:lnTo>
                    <a:pt x="18134" y="12215"/>
                  </a:lnTo>
                  <a:lnTo>
                    <a:pt x="18033" y="12215"/>
                  </a:lnTo>
                  <a:lnTo>
                    <a:pt x="18234" y="12215"/>
                  </a:lnTo>
                  <a:lnTo>
                    <a:pt x="18234" y="12353"/>
                  </a:lnTo>
                  <a:lnTo>
                    <a:pt x="18134" y="12353"/>
                  </a:lnTo>
                  <a:lnTo>
                    <a:pt x="18134" y="12491"/>
                  </a:lnTo>
                  <a:lnTo>
                    <a:pt x="18134" y="12353"/>
                  </a:lnTo>
                  <a:lnTo>
                    <a:pt x="18134" y="12491"/>
                  </a:lnTo>
                  <a:lnTo>
                    <a:pt x="18234" y="12491"/>
                  </a:lnTo>
                  <a:lnTo>
                    <a:pt x="18234" y="12353"/>
                  </a:lnTo>
                  <a:lnTo>
                    <a:pt x="18234" y="12491"/>
                  </a:lnTo>
                  <a:lnTo>
                    <a:pt x="18134" y="12491"/>
                  </a:lnTo>
                  <a:lnTo>
                    <a:pt x="18234" y="12491"/>
                  </a:lnTo>
                  <a:lnTo>
                    <a:pt x="18134" y="12629"/>
                  </a:lnTo>
                  <a:lnTo>
                    <a:pt x="18335" y="12629"/>
                  </a:lnTo>
                  <a:lnTo>
                    <a:pt x="18234" y="12767"/>
                  </a:lnTo>
                  <a:lnTo>
                    <a:pt x="17983" y="12767"/>
                  </a:lnTo>
                  <a:lnTo>
                    <a:pt x="17983" y="12353"/>
                  </a:lnTo>
                  <a:lnTo>
                    <a:pt x="17883" y="12353"/>
                  </a:lnTo>
                  <a:lnTo>
                    <a:pt x="17883" y="12767"/>
                  </a:lnTo>
                  <a:lnTo>
                    <a:pt x="17581" y="12767"/>
                  </a:lnTo>
                  <a:lnTo>
                    <a:pt x="17481" y="12629"/>
                  </a:lnTo>
                  <a:lnTo>
                    <a:pt x="17380" y="12629"/>
                  </a:lnTo>
                  <a:lnTo>
                    <a:pt x="17380" y="12491"/>
                  </a:lnTo>
                  <a:lnTo>
                    <a:pt x="17280" y="12491"/>
                  </a:lnTo>
                  <a:lnTo>
                    <a:pt x="17280" y="12077"/>
                  </a:lnTo>
                  <a:lnTo>
                    <a:pt x="17230" y="12077"/>
                  </a:lnTo>
                  <a:lnTo>
                    <a:pt x="17129" y="11939"/>
                  </a:lnTo>
                  <a:lnTo>
                    <a:pt x="16928" y="11939"/>
                  </a:lnTo>
                  <a:lnTo>
                    <a:pt x="16928" y="11801"/>
                  </a:lnTo>
                  <a:lnTo>
                    <a:pt x="16828" y="11801"/>
                  </a:lnTo>
                  <a:lnTo>
                    <a:pt x="16828" y="11732"/>
                  </a:lnTo>
                  <a:lnTo>
                    <a:pt x="16376" y="11732"/>
                  </a:lnTo>
                  <a:lnTo>
                    <a:pt x="16275" y="11594"/>
                  </a:lnTo>
                  <a:lnTo>
                    <a:pt x="16175" y="11594"/>
                  </a:lnTo>
                  <a:lnTo>
                    <a:pt x="16175" y="11456"/>
                  </a:lnTo>
                  <a:lnTo>
                    <a:pt x="16074" y="11456"/>
                  </a:lnTo>
                  <a:lnTo>
                    <a:pt x="16074" y="11318"/>
                  </a:lnTo>
                  <a:lnTo>
                    <a:pt x="15873" y="11318"/>
                  </a:lnTo>
                  <a:lnTo>
                    <a:pt x="15823" y="11180"/>
                  </a:lnTo>
                  <a:lnTo>
                    <a:pt x="15723" y="11180"/>
                  </a:lnTo>
                  <a:lnTo>
                    <a:pt x="15723" y="11318"/>
                  </a:lnTo>
                  <a:lnTo>
                    <a:pt x="15823" y="11318"/>
                  </a:lnTo>
                  <a:lnTo>
                    <a:pt x="15823" y="11456"/>
                  </a:lnTo>
                  <a:lnTo>
                    <a:pt x="15974" y="11456"/>
                  </a:lnTo>
                  <a:lnTo>
                    <a:pt x="16074" y="11594"/>
                  </a:lnTo>
                  <a:lnTo>
                    <a:pt x="16175" y="11594"/>
                  </a:lnTo>
                  <a:lnTo>
                    <a:pt x="16175" y="11732"/>
                  </a:lnTo>
                  <a:lnTo>
                    <a:pt x="16074" y="11732"/>
                  </a:lnTo>
                  <a:lnTo>
                    <a:pt x="16175" y="11732"/>
                  </a:lnTo>
                  <a:lnTo>
                    <a:pt x="16175" y="11801"/>
                  </a:lnTo>
                  <a:lnTo>
                    <a:pt x="16275" y="11801"/>
                  </a:lnTo>
                  <a:lnTo>
                    <a:pt x="16275" y="11732"/>
                  </a:lnTo>
                  <a:lnTo>
                    <a:pt x="16376" y="11732"/>
                  </a:lnTo>
                  <a:lnTo>
                    <a:pt x="16376" y="11801"/>
                  </a:lnTo>
                  <a:lnTo>
                    <a:pt x="16828" y="11801"/>
                  </a:lnTo>
                  <a:lnTo>
                    <a:pt x="16928" y="11939"/>
                  </a:lnTo>
                  <a:lnTo>
                    <a:pt x="16828" y="12077"/>
                  </a:lnTo>
                  <a:lnTo>
                    <a:pt x="16828" y="11939"/>
                  </a:lnTo>
                  <a:lnTo>
                    <a:pt x="16727" y="11939"/>
                  </a:lnTo>
                  <a:lnTo>
                    <a:pt x="16828" y="12077"/>
                  </a:lnTo>
                  <a:lnTo>
                    <a:pt x="16627" y="12215"/>
                  </a:lnTo>
                  <a:lnTo>
                    <a:pt x="16577" y="12215"/>
                  </a:lnTo>
                  <a:lnTo>
                    <a:pt x="16376" y="12353"/>
                  </a:lnTo>
                  <a:lnTo>
                    <a:pt x="16376" y="12215"/>
                  </a:lnTo>
                  <a:lnTo>
                    <a:pt x="16275" y="12353"/>
                  </a:lnTo>
                  <a:lnTo>
                    <a:pt x="16175" y="12353"/>
                  </a:lnTo>
                  <a:lnTo>
                    <a:pt x="16175" y="12215"/>
                  </a:lnTo>
                  <a:lnTo>
                    <a:pt x="16074" y="12215"/>
                  </a:lnTo>
                  <a:lnTo>
                    <a:pt x="16074" y="12077"/>
                  </a:lnTo>
                  <a:lnTo>
                    <a:pt x="15974" y="12077"/>
                  </a:lnTo>
                  <a:lnTo>
                    <a:pt x="15974" y="12215"/>
                  </a:lnTo>
                  <a:lnTo>
                    <a:pt x="16074" y="12215"/>
                  </a:lnTo>
                  <a:lnTo>
                    <a:pt x="16074" y="12353"/>
                  </a:lnTo>
                  <a:lnTo>
                    <a:pt x="16074" y="12215"/>
                  </a:lnTo>
                  <a:lnTo>
                    <a:pt x="15873" y="12215"/>
                  </a:lnTo>
                  <a:lnTo>
                    <a:pt x="15873" y="12353"/>
                  </a:lnTo>
                  <a:lnTo>
                    <a:pt x="15974" y="12353"/>
                  </a:lnTo>
                  <a:lnTo>
                    <a:pt x="15974" y="12491"/>
                  </a:lnTo>
                  <a:lnTo>
                    <a:pt x="15873" y="12629"/>
                  </a:lnTo>
                  <a:lnTo>
                    <a:pt x="15723" y="12629"/>
                  </a:lnTo>
                  <a:lnTo>
                    <a:pt x="15622" y="12767"/>
                  </a:lnTo>
                  <a:lnTo>
                    <a:pt x="15522" y="12767"/>
                  </a:lnTo>
                  <a:lnTo>
                    <a:pt x="15823" y="12767"/>
                  </a:lnTo>
                  <a:lnTo>
                    <a:pt x="15873" y="12629"/>
                  </a:lnTo>
                  <a:lnTo>
                    <a:pt x="15873" y="12767"/>
                  </a:lnTo>
                  <a:lnTo>
                    <a:pt x="15823" y="12767"/>
                  </a:lnTo>
                  <a:lnTo>
                    <a:pt x="16577" y="12767"/>
                  </a:lnTo>
                  <a:lnTo>
                    <a:pt x="16577" y="12836"/>
                  </a:lnTo>
                  <a:lnTo>
                    <a:pt x="16175" y="12836"/>
                  </a:lnTo>
                  <a:lnTo>
                    <a:pt x="16175" y="12974"/>
                  </a:lnTo>
                  <a:lnTo>
                    <a:pt x="15823" y="12974"/>
                  </a:lnTo>
                  <a:lnTo>
                    <a:pt x="15823" y="13112"/>
                  </a:lnTo>
                  <a:lnTo>
                    <a:pt x="15873" y="12974"/>
                  </a:lnTo>
                  <a:lnTo>
                    <a:pt x="15873" y="13112"/>
                  </a:lnTo>
                  <a:lnTo>
                    <a:pt x="16175" y="13112"/>
                  </a:lnTo>
                  <a:lnTo>
                    <a:pt x="16376" y="12836"/>
                  </a:lnTo>
                  <a:lnTo>
                    <a:pt x="16476" y="12836"/>
                  </a:lnTo>
                  <a:lnTo>
                    <a:pt x="16476" y="12974"/>
                  </a:lnTo>
                  <a:lnTo>
                    <a:pt x="16577" y="12974"/>
                  </a:lnTo>
                  <a:lnTo>
                    <a:pt x="16627" y="12836"/>
                  </a:lnTo>
                  <a:lnTo>
                    <a:pt x="16828" y="12836"/>
                  </a:lnTo>
                  <a:lnTo>
                    <a:pt x="16928" y="12767"/>
                  </a:lnTo>
                  <a:lnTo>
                    <a:pt x="16928" y="12836"/>
                  </a:lnTo>
                  <a:lnTo>
                    <a:pt x="17029" y="12836"/>
                  </a:lnTo>
                  <a:lnTo>
                    <a:pt x="17029" y="12767"/>
                  </a:lnTo>
                  <a:lnTo>
                    <a:pt x="17029" y="12836"/>
                  </a:lnTo>
                  <a:lnTo>
                    <a:pt x="17230" y="12836"/>
                  </a:lnTo>
                  <a:lnTo>
                    <a:pt x="17380" y="12974"/>
                  </a:lnTo>
                  <a:lnTo>
                    <a:pt x="18033" y="12974"/>
                  </a:lnTo>
                  <a:lnTo>
                    <a:pt x="18033" y="13112"/>
                  </a:lnTo>
                  <a:lnTo>
                    <a:pt x="17782" y="13112"/>
                  </a:lnTo>
                  <a:lnTo>
                    <a:pt x="17782" y="13250"/>
                  </a:lnTo>
                  <a:lnTo>
                    <a:pt x="17883" y="13250"/>
                  </a:lnTo>
                  <a:lnTo>
                    <a:pt x="17782" y="13250"/>
                  </a:lnTo>
                  <a:lnTo>
                    <a:pt x="17782" y="13112"/>
                  </a:lnTo>
                  <a:lnTo>
                    <a:pt x="17682" y="13112"/>
                  </a:lnTo>
                  <a:lnTo>
                    <a:pt x="17682" y="13250"/>
                  </a:lnTo>
                  <a:lnTo>
                    <a:pt x="17782" y="13250"/>
                  </a:lnTo>
                  <a:lnTo>
                    <a:pt x="17682" y="13250"/>
                  </a:lnTo>
                  <a:lnTo>
                    <a:pt x="17782" y="13250"/>
                  </a:lnTo>
                  <a:lnTo>
                    <a:pt x="17782" y="13388"/>
                  </a:lnTo>
                  <a:lnTo>
                    <a:pt x="17682" y="13388"/>
                  </a:lnTo>
                  <a:lnTo>
                    <a:pt x="17682" y="13250"/>
                  </a:lnTo>
                  <a:lnTo>
                    <a:pt x="17581" y="13250"/>
                  </a:lnTo>
                  <a:lnTo>
                    <a:pt x="17682" y="13250"/>
                  </a:lnTo>
                  <a:lnTo>
                    <a:pt x="17682" y="13388"/>
                  </a:lnTo>
                  <a:lnTo>
                    <a:pt x="17581" y="13388"/>
                  </a:lnTo>
                  <a:lnTo>
                    <a:pt x="17481" y="13526"/>
                  </a:lnTo>
                  <a:lnTo>
                    <a:pt x="17380" y="13526"/>
                  </a:lnTo>
                  <a:lnTo>
                    <a:pt x="17280" y="13664"/>
                  </a:lnTo>
                  <a:lnTo>
                    <a:pt x="17129" y="13664"/>
                  </a:lnTo>
                  <a:lnTo>
                    <a:pt x="17230" y="13733"/>
                  </a:lnTo>
                  <a:lnTo>
                    <a:pt x="17029" y="13733"/>
                  </a:lnTo>
                  <a:lnTo>
                    <a:pt x="17029" y="13871"/>
                  </a:lnTo>
                  <a:lnTo>
                    <a:pt x="16928" y="13871"/>
                  </a:lnTo>
                  <a:lnTo>
                    <a:pt x="16928" y="14009"/>
                  </a:lnTo>
                  <a:lnTo>
                    <a:pt x="16828" y="13871"/>
                  </a:lnTo>
                  <a:lnTo>
                    <a:pt x="16828" y="14009"/>
                  </a:lnTo>
                  <a:lnTo>
                    <a:pt x="16727" y="14009"/>
                  </a:lnTo>
                  <a:lnTo>
                    <a:pt x="16828" y="14009"/>
                  </a:lnTo>
                  <a:lnTo>
                    <a:pt x="16828" y="14147"/>
                  </a:lnTo>
                  <a:lnTo>
                    <a:pt x="16627" y="14147"/>
                  </a:lnTo>
                  <a:lnTo>
                    <a:pt x="16577" y="14285"/>
                  </a:lnTo>
                  <a:lnTo>
                    <a:pt x="16376" y="14285"/>
                  </a:lnTo>
                  <a:lnTo>
                    <a:pt x="16275" y="14423"/>
                  </a:lnTo>
                  <a:lnTo>
                    <a:pt x="16275" y="14285"/>
                  </a:lnTo>
                  <a:lnTo>
                    <a:pt x="16175" y="14285"/>
                  </a:lnTo>
                  <a:lnTo>
                    <a:pt x="16175" y="14423"/>
                  </a:lnTo>
                  <a:lnTo>
                    <a:pt x="16275" y="14423"/>
                  </a:lnTo>
                  <a:lnTo>
                    <a:pt x="15974" y="14423"/>
                  </a:lnTo>
                  <a:lnTo>
                    <a:pt x="15873" y="14561"/>
                  </a:lnTo>
                  <a:lnTo>
                    <a:pt x="15823" y="14423"/>
                  </a:lnTo>
                  <a:lnTo>
                    <a:pt x="15723" y="14561"/>
                  </a:lnTo>
                  <a:lnTo>
                    <a:pt x="15622" y="14561"/>
                  </a:lnTo>
                  <a:lnTo>
                    <a:pt x="15622" y="14699"/>
                  </a:lnTo>
                  <a:lnTo>
                    <a:pt x="15522" y="14699"/>
                  </a:lnTo>
                  <a:lnTo>
                    <a:pt x="15522" y="14561"/>
                  </a:lnTo>
                  <a:lnTo>
                    <a:pt x="15522" y="14699"/>
                  </a:lnTo>
                  <a:lnTo>
                    <a:pt x="15421" y="14699"/>
                  </a:lnTo>
                  <a:lnTo>
                    <a:pt x="15321" y="14561"/>
                  </a:lnTo>
                  <a:lnTo>
                    <a:pt x="15220" y="14561"/>
                  </a:lnTo>
                  <a:lnTo>
                    <a:pt x="15170" y="14699"/>
                  </a:lnTo>
                  <a:lnTo>
                    <a:pt x="15220" y="14699"/>
                  </a:lnTo>
                  <a:lnTo>
                    <a:pt x="15220" y="14768"/>
                  </a:lnTo>
                  <a:lnTo>
                    <a:pt x="15170" y="14768"/>
                  </a:lnTo>
                  <a:lnTo>
                    <a:pt x="15170" y="14699"/>
                  </a:lnTo>
                  <a:lnTo>
                    <a:pt x="15070" y="14699"/>
                  </a:lnTo>
                  <a:lnTo>
                    <a:pt x="15170" y="14768"/>
                  </a:lnTo>
                  <a:lnTo>
                    <a:pt x="14768" y="14768"/>
                  </a:lnTo>
                  <a:lnTo>
                    <a:pt x="14768" y="14699"/>
                  </a:lnTo>
                  <a:lnTo>
                    <a:pt x="14668" y="14768"/>
                  </a:lnTo>
                  <a:lnTo>
                    <a:pt x="14768" y="14768"/>
                  </a:lnTo>
                  <a:lnTo>
                    <a:pt x="14668" y="14768"/>
                  </a:lnTo>
                  <a:lnTo>
                    <a:pt x="14668" y="14699"/>
                  </a:lnTo>
                  <a:lnTo>
                    <a:pt x="14467" y="14699"/>
                  </a:lnTo>
                  <a:lnTo>
                    <a:pt x="14467" y="14561"/>
                  </a:lnTo>
                  <a:lnTo>
                    <a:pt x="14417" y="14561"/>
                  </a:lnTo>
                  <a:lnTo>
                    <a:pt x="14417" y="14423"/>
                  </a:lnTo>
                  <a:lnTo>
                    <a:pt x="14316" y="14423"/>
                  </a:lnTo>
                  <a:lnTo>
                    <a:pt x="14417" y="14423"/>
                  </a:lnTo>
                  <a:lnTo>
                    <a:pt x="14417" y="14561"/>
                  </a:lnTo>
                  <a:lnTo>
                    <a:pt x="14467" y="14561"/>
                  </a:lnTo>
                  <a:lnTo>
                    <a:pt x="14467" y="14699"/>
                  </a:lnTo>
                  <a:lnTo>
                    <a:pt x="14417" y="14699"/>
                  </a:lnTo>
                  <a:lnTo>
                    <a:pt x="14467" y="14699"/>
                  </a:lnTo>
                  <a:lnTo>
                    <a:pt x="14567" y="14768"/>
                  </a:lnTo>
                  <a:lnTo>
                    <a:pt x="14467" y="14768"/>
                  </a:lnTo>
                  <a:lnTo>
                    <a:pt x="14467" y="14906"/>
                  </a:lnTo>
                  <a:lnTo>
                    <a:pt x="14417" y="14906"/>
                  </a:lnTo>
                  <a:lnTo>
                    <a:pt x="14417" y="15044"/>
                  </a:lnTo>
                  <a:lnTo>
                    <a:pt x="14216" y="15044"/>
                  </a:lnTo>
                  <a:lnTo>
                    <a:pt x="14216" y="15182"/>
                  </a:lnTo>
                  <a:lnTo>
                    <a:pt x="14115" y="15182"/>
                  </a:lnTo>
                  <a:lnTo>
                    <a:pt x="14115" y="15044"/>
                  </a:lnTo>
                  <a:lnTo>
                    <a:pt x="14115" y="15182"/>
                  </a:lnTo>
                  <a:lnTo>
                    <a:pt x="14216" y="15182"/>
                  </a:lnTo>
                  <a:lnTo>
                    <a:pt x="14115" y="15182"/>
                  </a:lnTo>
                  <a:lnTo>
                    <a:pt x="14115" y="15458"/>
                  </a:lnTo>
                  <a:lnTo>
                    <a:pt x="14015" y="15458"/>
                  </a:lnTo>
                  <a:lnTo>
                    <a:pt x="14015" y="15596"/>
                  </a:lnTo>
                  <a:lnTo>
                    <a:pt x="13914" y="15596"/>
                  </a:lnTo>
                  <a:lnTo>
                    <a:pt x="13914" y="15734"/>
                  </a:lnTo>
                  <a:lnTo>
                    <a:pt x="13814" y="15734"/>
                  </a:lnTo>
                  <a:lnTo>
                    <a:pt x="13814" y="15941"/>
                  </a:lnTo>
                  <a:lnTo>
                    <a:pt x="13713" y="16079"/>
                  </a:lnTo>
                  <a:lnTo>
                    <a:pt x="13713" y="15941"/>
                  </a:lnTo>
                  <a:lnTo>
                    <a:pt x="13713" y="16079"/>
                  </a:lnTo>
                  <a:lnTo>
                    <a:pt x="13663" y="16079"/>
                  </a:lnTo>
                  <a:lnTo>
                    <a:pt x="13663" y="15941"/>
                  </a:lnTo>
                  <a:lnTo>
                    <a:pt x="13713" y="15941"/>
                  </a:lnTo>
                  <a:lnTo>
                    <a:pt x="13663" y="15941"/>
                  </a:lnTo>
                  <a:lnTo>
                    <a:pt x="13663" y="16217"/>
                  </a:lnTo>
                  <a:lnTo>
                    <a:pt x="13563" y="16217"/>
                  </a:lnTo>
                  <a:lnTo>
                    <a:pt x="13563" y="16355"/>
                  </a:lnTo>
                  <a:lnTo>
                    <a:pt x="13462" y="16355"/>
                  </a:lnTo>
                  <a:lnTo>
                    <a:pt x="13462" y="16217"/>
                  </a:lnTo>
                  <a:lnTo>
                    <a:pt x="13362" y="16217"/>
                  </a:lnTo>
                  <a:lnTo>
                    <a:pt x="13362" y="16355"/>
                  </a:lnTo>
                  <a:lnTo>
                    <a:pt x="13462" y="16355"/>
                  </a:lnTo>
                  <a:lnTo>
                    <a:pt x="13261" y="16355"/>
                  </a:lnTo>
                  <a:lnTo>
                    <a:pt x="13161" y="16217"/>
                  </a:lnTo>
                  <a:lnTo>
                    <a:pt x="13261" y="16355"/>
                  </a:lnTo>
                  <a:lnTo>
                    <a:pt x="13261" y="16493"/>
                  </a:lnTo>
                  <a:lnTo>
                    <a:pt x="13161" y="16493"/>
                  </a:lnTo>
                  <a:lnTo>
                    <a:pt x="13161" y="16631"/>
                  </a:lnTo>
                  <a:lnTo>
                    <a:pt x="13010" y="16631"/>
                  </a:lnTo>
                  <a:lnTo>
                    <a:pt x="13010" y="16493"/>
                  </a:lnTo>
                  <a:lnTo>
                    <a:pt x="12910" y="16493"/>
                  </a:lnTo>
                  <a:lnTo>
                    <a:pt x="13010" y="16493"/>
                  </a:lnTo>
                  <a:lnTo>
                    <a:pt x="12910" y="16631"/>
                  </a:lnTo>
                  <a:lnTo>
                    <a:pt x="12809" y="16631"/>
                  </a:lnTo>
                  <a:lnTo>
                    <a:pt x="12809" y="16700"/>
                  </a:lnTo>
                  <a:lnTo>
                    <a:pt x="12709" y="16700"/>
                  </a:lnTo>
                  <a:lnTo>
                    <a:pt x="12709" y="16631"/>
                  </a:lnTo>
                  <a:lnTo>
                    <a:pt x="12709" y="16700"/>
                  </a:lnTo>
                  <a:lnTo>
                    <a:pt x="12608" y="16700"/>
                  </a:lnTo>
                  <a:lnTo>
                    <a:pt x="12608" y="16631"/>
                  </a:lnTo>
                  <a:lnTo>
                    <a:pt x="12508" y="16631"/>
                  </a:lnTo>
                  <a:lnTo>
                    <a:pt x="12508" y="16493"/>
                  </a:lnTo>
                  <a:lnTo>
                    <a:pt x="12608" y="16355"/>
                  </a:lnTo>
                  <a:lnTo>
                    <a:pt x="12709" y="16355"/>
                  </a:lnTo>
                  <a:lnTo>
                    <a:pt x="12709" y="16217"/>
                  </a:lnTo>
                  <a:lnTo>
                    <a:pt x="12608" y="16217"/>
                  </a:lnTo>
                  <a:lnTo>
                    <a:pt x="12608" y="16355"/>
                  </a:lnTo>
                  <a:lnTo>
                    <a:pt x="12508" y="16355"/>
                  </a:lnTo>
                  <a:lnTo>
                    <a:pt x="12508" y="16217"/>
                  </a:lnTo>
                  <a:lnTo>
                    <a:pt x="12407" y="16217"/>
                  </a:lnTo>
                  <a:lnTo>
                    <a:pt x="12407" y="16355"/>
                  </a:lnTo>
                  <a:lnTo>
                    <a:pt x="12508" y="16355"/>
                  </a:lnTo>
                  <a:lnTo>
                    <a:pt x="12407" y="16355"/>
                  </a:lnTo>
                  <a:lnTo>
                    <a:pt x="12407" y="16631"/>
                  </a:lnTo>
                  <a:lnTo>
                    <a:pt x="12257" y="16631"/>
                  </a:lnTo>
                  <a:lnTo>
                    <a:pt x="12257" y="16493"/>
                  </a:lnTo>
                  <a:lnTo>
                    <a:pt x="12257" y="16631"/>
                  </a:lnTo>
                  <a:lnTo>
                    <a:pt x="12307" y="16700"/>
                  </a:lnTo>
                  <a:lnTo>
                    <a:pt x="12307" y="16838"/>
                  </a:lnTo>
                  <a:lnTo>
                    <a:pt x="11955" y="16838"/>
                  </a:lnTo>
                  <a:lnTo>
                    <a:pt x="11955" y="16700"/>
                  </a:lnTo>
                  <a:lnTo>
                    <a:pt x="11955" y="16976"/>
                  </a:lnTo>
                  <a:lnTo>
                    <a:pt x="11855" y="16976"/>
                  </a:lnTo>
                  <a:lnTo>
                    <a:pt x="11855" y="16838"/>
                  </a:lnTo>
                  <a:lnTo>
                    <a:pt x="11754" y="16838"/>
                  </a:lnTo>
                  <a:lnTo>
                    <a:pt x="11754" y="16976"/>
                  </a:lnTo>
                  <a:lnTo>
                    <a:pt x="11654" y="16976"/>
                  </a:lnTo>
                  <a:lnTo>
                    <a:pt x="11654" y="16838"/>
                  </a:lnTo>
                  <a:lnTo>
                    <a:pt x="11604" y="16976"/>
                  </a:lnTo>
                  <a:lnTo>
                    <a:pt x="11754" y="16976"/>
                  </a:lnTo>
                  <a:lnTo>
                    <a:pt x="11754" y="17114"/>
                  </a:lnTo>
                  <a:lnTo>
                    <a:pt x="11754" y="16976"/>
                  </a:lnTo>
                  <a:lnTo>
                    <a:pt x="11654" y="17114"/>
                  </a:lnTo>
                  <a:lnTo>
                    <a:pt x="11754" y="17114"/>
                  </a:lnTo>
                  <a:lnTo>
                    <a:pt x="11754" y="17252"/>
                  </a:lnTo>
                  <a:lnTo>
                    <a:pt x="11654" y="17252"/>
                  </a:lnTo>
                  <a:lnTo>
                    <a:pt x="11654" y="17390"/>
                  </a:lnTo>
                  <a:lnTo>
                    <a:pt x="11503" y="17390"/>
                  </a:lnTo>
                  <a:lnTo>
                    <a:pt x="11503" y="17252"/>
                  </a:lnTo>
                  <a:lnTo>
                    <a:pt x="11503" y="17390"/>
                  </a:lnTo>
                  <a:lnTo>
                    <a:pt x="11302" y="17390"/>
                  </a:lnTo>
                  <a:lnTo>
                    <a:pt x="11302" y="17528"/>
                  </a:lnTo>
                  <a:lnTo>
                    <a:pt x="11403" y="17528"/>
                  </a:lnTo>
                  <a:lnTo>
                    <a:pt x="11403" y="17666"/>
                  </a:lnTo>
                  <a:lnTo>
                    <a:pt x="11503" y="17666"/>
                  </a:lnTo>
                  <a:lnTo>
                    <a:pt x="11503" y="17873"/>
                  </a:lnTo>
                  <a:lnTo>
                    <a:pt x="11604" y="17873"/>
                  </a:lnTo>
                  <a:lnTo>
                    <a:pt x="11403" y="17873"/>
                  </a:lnTo>
                  <a:lnTo>
                    <a:pt x="11302" y="18012"/>
                  </a:lnTo>
                  <a:lnTo>
                    <a:pt x="11202" y="17873"/>
                  </a:lnTo>
                  <a:lnTo>
                    <a:pt x="11101" y="17873"/>
                  </a:lnTo>
                  <a:lnTo>
                    <a:pt x="11101" y="18012"/>
                  </a:lnTo>
                  <a:lnTo>
                    <a:pt x="11202" y="18012"/>
                  </a:lnTo>
                  <a:lnTo>
                    <a:pt x="11302" y="18150"/>
                  </a:lnTo>
                  <a:lnTo>
                    <a:pt x="11403" y="18150"/>
                  </a:lnTo>
                  <a:lnTo>
                    <a:pt x="11403" y="18012"/>
                  </a:lnTo>
                  <a:lnTo>
                    <a:pt x="11503" y="18150"/>
                  </a:lnTo>
                  <a:lnTo>
                    <a:pt x="11403" y="18288"/>
                  </a:lnTo>
                  <a:lnTo>
                    <a:pt x="11503" y="18288"/>
                  </a:lnTo>
                  <a:lnTo>
                    <a:pt x="11503" y="18564"/>
                  </a:lnTo>
                  <a:lnTo>
                    <a:pt x="11403" y="18564"/>
                  </a:lnTo>
                  <a:lnTo>
                    <a:pt x="11403" y="18426"/>
                  </a:lnTo>
                  <a:lnTo>
                    <a:pt x="11302" y="18426"/>
                  </a:lnTo>
                  <a:lnTo>
                    <a:pt x="11302" y="18564"/>
                  </a:lnTo>
                  <a:lnTo>
                    <a:pt x="11403" y="18564"/>
                  </a:lnTo>
                  <a:lnTo>
                    <a:pt x="11403" y="18633"/>
                  </a:lnTo>
                  <a:lnTo>
                    <a:pt x="11403" y="18564"/>
                  </a:lnTo>
                  <a:lnTo>
                    <a:pt x="11302" y="18564"/>
                  </a:lnTo>
                  <a:lnTo>
                    <a:pt x="11302" y="18633"/>
                  </a:lnTo>
                  <a:lnTo>
                    <a:pt x="11202" y="18633"/>
                  </a:lnTo>
                  <a:lnTo>
                    <a:pt x="11202" y="18564"/>
                  </a:lnTo>
                  <a:lnTo>
                    <a:pt x="11202" y="18633"/>
                  </a:lnTo>
                  <a:lnTo>
                    <a:pt x="11302" y="18633"/>
                  </a:lnTo>
                  <a:lnTo>
                    <a:pt x="11202" y="18633"/>
                  </a:lnTo>
                  <a:lnTo>
                    <a:pt x="11302" y="18771"/>
                  </a:lnTo>
                  <a:lnTo>
                    <a:pt x="11202" y="18771"/>
                  </a:lnTo>
                  <a:lnTo>
                    <a:pt x="11202" y="18633"/>
                  </a:lnTo>
                  <a:lnTo>
                    <a:pt x="11051" y="18633"/>
                  </a:lnTo>
                  <a:lnTo>
                    <a:pt x="11101" y="18771"/>
                  </a:lnTo>
                  <a:lnTo>
                    <a:pt x="11202" y="18771"/>
                  </a:lnTo>
                  <a:lnTo>
                    <a:pt x="11202" y="18909"/>
                  </a:lnTo>
                  <a:lnTo>
                    <a:pt x="11051" y="18909"/>
                  </a:lnTo>
                  <a:lnTo>
                    <a:pt x="11051" y="18771"/>
                  </a:lnTo>
                  <a:lnTo>
                    <a:pt x="11051" y="18909"/>
                  </a:lnTo>
                  <a:lnTo>
                    <a:pt x="11101" y="18909"/>
                  </a:lnTo>
                  <a:lnTo>
                    <a:pt x="11101" y="19047"/>
                  </a:lnTo>
                  <a:lnTo>
                    <a:pt x="11051" y="19047"/>
                  </a:lnTo>
                  <a:lnTo>
                    <a:pt x="11051" y="18909"/>
                  </a:lnTo>
                  <a:lnTo>
                    <a:pt x="10951" y="18909"/>
                  </a:lnTo>
                  <a:lnTo>
                    <a:pt x="11051" y="19047"/>
                  </a:lnTo>
                  <a:lnTo>
                    <a:pt x="11101" y="19047"/>
                  </a:lnTo>
                  <a:lnTo>
                    <a:pt x="11101" y="19185"/>
                  </a:lnTo>
                  <a:lnTo>
                    <a:pt x="10850" y="19185"/>
                  </a:lnTo>
                  <a:lnTo>
                    <a:pt x="10850" y="19047"/>
                  </a:lnTo>
                  <a:lnTo>
                    <a:pt x="10951" y="19047"/>
                  </a:lnTo>
                  <a:lnTo>
                    <a:pt x="10850" y="19047"/>
                  </a:lnTo>
                  <a:lnTo>
                    <a:pt x="10850" y="19323"/>
                  </a:lnTo>
                  <a:lnTo>
                    <a:pt x="10750" y="19185"/>
                  </a:lnTo>
                  <a:lnTo>
                    <a:pt x="10750" y="19323"/>
                  </a:lnTo>
                  <a:lnTo>
                    <a:pt x="10649" y="19323"/>
                  </a:lnTo>
                  <a:lnTo>
                    <a:pt x="10549" y="19185"/>
                  </a:lnTo>
                  <a:lnTo>
                    <a:pt x="10549" y="19323"/>
                  </a:lnTo>
                  <a:lnTo>
                    <a:pt x="10750" y="19323"/>
                  </a:lnTo>
                  <a:lnTo>
                    <a:pt x="10850" y="19461"/>
                  </a:lnTo>
                  <a:lnTo>
                    <a:pt x="10951" y="19461"/>
                  </a:lnTo>
                  <a:lnTo>
                    <a:pt x="10951" y="19599"/>
                  </a:lnTo>
                  <a:lnTo>
                    <a:pt x="10850" y="19599"/>
                  </a:lnTo>
                  <a:lnTo>
                    <a:pt x="10850" y="19461"/>
                  </a:lnTo>
                  <a:lnTo>
                    <a:pt x="10750" y="19461"/>
                  </a:lnTo>
                  <a:lnTo>
                    <a:pt x="10750" y="19599"/>
                  </a:lnTo>
                  <a:lnTo>
                    <a:pt x="10850" y="19599"/>
                  </a:lnTo>
                  <a:lnTo>
                    <a:pt x="10951" y="19668"/>
                  </a:lnTo>
                  <a:lnTo>
                    <a:pt x="10850" y="19668"/>
                  </a:lnTo>
                  <a:lnTo>
                    <a:pt x="10850" y="19806"/>
                  </a:lnTo>
                  <a:lnTo>
                    <a:pt x="10951" y="19806"/>
                  </a:lnTo>
                  <a:lnTo>
                    <a:pt x="10951" y="19944"/>
                  </a:lnTo>
                  <a:lnTo>
                    <a:pt x="10850" y="19944"/>
                  </a:lnTo>
                  <a:lnTo>
                    <a:pt x="10951" y="19944"/>
                  </a:lnTo>
                  <a:lnTo>
                    <a:pt x="10850" y="20082"/>
                  </a:lnTo>
                  <a:lnTo>
                    <a:pt x="10750" y="20082"/>
                  </a:lnTo>
                  <a:lnTo>
                    <a:pt x="10750" y="19944"/>
                  </a:lnTo>
                  <a:lnTo>
                    <a:pt x="10649" y="19944"/>
                  </a:lnTo>
                  <a:lnTo>
                    <a:pt x="10649" y="20082"/>
                  </a:lnTo>
                  <a:lnTo>
                    <a:pt x="10750" y="19944"/>
                  </a:lnTo>
                  <a:lnTo>
                    <a:pt x="10750" y="20082"/>
                  </a:lnTo>
                  <a:lnTo>
                    <a:pt x="10850" y="20082"/>
                  </a:lnTo>
                  <a:lnTo>
                    <a:pt x="10850" y="20151"/>
                  </a:lnTo>
                  <a:lnTo>
                    <a:pt x="10750" y="20151"/>
                  </a:lnTo>
                  <a:lnTo>
                    <a:pt x="10850" y="20151"/>
                  </a:lnTo>
                  <a:lnTo>
                    <a:pt x="10850" y="20289"/>
                  </a:lnTo>
                  <a:lnTo>
                    <a:pt x="10750" y="20289"/>
                  </a:lnTo>
                  <a:lnTo>
                    <a:pt x="10750" y="20427"/>
                  </a:lnTo>
                  <a:lnTo>
                    <a:pt x="10750" y="20289"/>
                  </a:lnTo>
                  <a:lnTo>
                    <a:pt x="10649" y="20289"/>
                  </a:lnTo>
                  <a:lnTo>
                    <a:pt x="10750" y="20427"/>
                  </a:lnTo>
                  <a:lnTo>
                    <a:pt x="10649" y="20427"/>
                  </a:lnTo>
                  <a:lnTo>
                    <a:pt x="10750" y="20427"/>
                  </a:lnTo>
                  <a:lnTo>
                    <a:pt x="10649" y="20427"/>
                  </a:lnTo>
                  <a:lnTo>
                    <a:pt x="10750" y="20427"/>
                  </a:lnTo>
                  <a:lnTo>
                    <a:pt x="10750" y="20565"/>
                  </a:lnTo>
                  <a:lnTo>
                    <a:pt x="10549" y="20565"/>
                  </a:lnTo>
                  <a:lnTo>
                    <a:pt x="10499" y="20427"/>
                  </a:lnTo>
                  <a:lnTo>
                    <a:pt x="10499" y="20565"/>
                  </a:lnTo>
                  <a:lnTo>
                    <a:pt x="10750" y="20565"/>
                  </a:lnTo>
                  <a:lnTo>
                    <a:pt x="10750" y="20703"/>
                  </a:lnTo>
                  <a:lnTo>
                    <a:pt x="10649" y="20703"/>
                  </a:lnTo>
                  <a:lnTo>
                    <a:pt x="10750" y="20703"/>
                  </a:lnTo>
                  <a:lnTo>
                    <a:pt x="10750" y="20841"/>
                  </a:lnTo>
                  <a:lnTo>
                    <a:pt x="10649" y="20841"/>
                  </a:lnTo>
                  <a:lnTo>
                    <a:pt x="10649" y="20703"/>
                  </a:lnTo>
                  <a:lnTo>
                    <a:pt x="10499" y="20703"/>
                  </a:lnTo>
                  <a:lnTo>
                    <a:pt x="10549" y="20841"/>
                  </a:lnTo>
                  <a:lnTo>
                    <a:pt x="10649" y="20841"/>
                  </a:lnTo>
                  <a:lnTo>
                    <a:pt x="10549" y="20841"/>
                  </a:lnTo>
                  <a:lnTo>
                    <a:pt x="10649" y="20841"/>
                  </a:lnTo>
                  <a:lnTo>
                    <a:pt x="10649" y="20979"/>
                  </a:lnTo>
                  <a:lnTo>
                    <a:pt x="10649" y="20841"/>
                  </a:lnTo>
                  <a:lnTo>
                    <a:pt x="10750" y="20841"/>
                  </a:lnTo>
                  <a:lnTo>
                    <a:pt x="10649" y="20979"/>
                  </a:lnTo>
                  <a:lnTo>
                    <a:pt x="10549" y="20979"/>
                  </a:lnTo>
                  <a:lnTo>
                    <a:pt x="10549" y="21117"/>
                  </a:lnTo>
                  <a:lnTo>
                    <a:pt x="10499" y="20979"/>
                  </a:lnTo>
                  <a:lnTo>
                    <a:pt x="10398" y="20979"/>
                  </a:lnTo>
                  <a:lnTo>
                    <a:pt x="10398" y="20841"/>
                  </a:lnTo>
                  <a:lnTo>
                    <a:pt x="10398" y="20979"/>
                  </a:lnTo>
                  <a:lnTo>
                    <a:pt x="10298" y="20979"/>
                  </a:lnTo>
                  <a:lnTo>
                    <a:pt x="10499" y="20979"/>
                  </a:lnTo>
                  <a:lnTo>
                    <a:pt x="10549" y="21117"/>
                  </a:lnTo>
                  <a:lnTo>
                    <a:pt x="10499" y="21117"/>
                  </a:lnTo>
                  <a:lnTo>
                    <a:pt x="10499" y="21186"/>
                  </a:lnTo>
                  <a:lnTo>
                    <a:pt x="10499" y="21117"/>
                  </a:lnTo>
                  <a:lnTo>
                    <a:pt x="10549" y="21117"/>
                  </a:lnTo>
                  <a:lnTo>
                    <a:pt x="10549" y="21324"/>
                  </a:lnTo>
                  <a:lnTo>
                    <a:pt x="10398" y="21324"/>
                  </a:lnTo>
                  <a:lnTo>
                    <a:pt x="10398" y="21186"/>
                  </a:lnTo>
                  <a:lnTo>
                    <a:pt x="10298" y="21186"/>
                  </a:lnTo>
                  <a:lnTo>
                    <a:pt x="10298" y="21117"/>
                  </a:lnTo>
                  <a:lnTo>
                    <a:pt x="10298" y="21186"/>
                  </a:lnTo>
                  <a:lnTo>
                    <a:pt x="10197" y="21186"/>
                  </a:lnTo>
                  <a:lnTo>
                    <a:pt x="10197" y="21324"/>
                  </a:lnTo>
                  <a:lnTo>
                    <a:pt x="10097" y="21186"/>
                  </a:lnTo>
                  <a:lnTo>
                    <a:pt x="10097" y="21462"/>
                  </a:lnTo>
                  <a:lnTo>
                    <a:pt x="9996" y="21324"/>
                  </a:lnTo>
                  <a:lnTo>
                    <a:pt x="9896" y="21324"/>
                  </a:lnTo>
                  <a:lnTo>
                    <a:pt x="9896" y="21186"/>
                  </a:lnTo>
                  <a:lnTo>
                    <a:pt x="9996" y="21186"/>
                  </a:lnTo>
                  <a:lnTo>
                    <a:pt x="9996" y="21117"/>
                  </a:lnTo>
                  <a:lnTo>
                    <a:pt x="10097" y="21117"/>
                  </a:lnTo>
                  <a:lnTo>
                    <a:pt x="10097" y="20979"/>
                  </a:lnTo>
                  <a:lnTo>
                    <a:pt x="9996" y="21186"/>
                  </a:lnTo>
                  <a:lnTo>
                    <a:pt x="9896" y="21186"/>
                  </a:lnTo>
                  <a:lnTo>
                    <a:pt x="9896" y="21324"/>
                  </a:lnTo>
                  <a:lnTo>
                    <a:pt x="9846" y="21324"/>
                  </a:lnTo>
                  <a:lnTo>
                    <a:pt x="9896" y="21186"/>
                  </a:lnTo>
                  <a:lnTo>
                    <a:pt x="9846" y="21186"/>
                  </a:lnTo>
                  <a:lnTo>
                    <a:pt x="9896" y="21186"/>
                  </a:lnTo>
                  <a:lnTo>
                    <a:pt x="9896" y="21117"/>
                  </a:lnTo>
                  <a:lnTo>
                    <a:pt x="9996" y="21117"/>
                  </a:lnTo>
                  <a:lnTo>
                    <a:pt x="9996" y="20841"/>
                  </a:lnTo>
                  <a:lnTo>
                    <a:pt x="10097" y="20841"/>
                  </a:lnTo>
                  <a:lnTo>
                    <a:pt x="9996" y="20841"/>
                  </a:lnTo>
                  <a:lnTo>
                    <a:pt x="9996" y="20979"/>
                  </a:lnTo>
                  <a:lnTo>
                    <a:pt x="9896" y="20979"/>
                  </a:lnTo>
                  <a:lnTo>
                    <a:pt x="9896" y="21117"/>
                  </a:lnTo>
                  <a:lnTo>
                    <a:pt x="9846" y="21117"/>
                  </a:lnTo>
                  <a:lnTo>
                    <a:pt x="9846" y="20979"/>
                  </a:lnTo>
                  <a:lnTo>
                    <a:pt x="9896" y="20979"/>
                  </a:lnTo>
                  <a:lnTo>
                    <a:pt x="9896" y="20841"/>
                  </a:lnTo>
                  <a:lnTo>
                    <a:pt x="9896" y="20979"/>
                  </a:lnTo>
                  <a:lnTo>
                    <a:pt x="9846" y="20979"/>
                  </a:lnTo>
                  <a:lnTo>
                    <a:pt x="9846" y="20841"/>
                  </a:lnTo>
                  <a:lnTo>
                    <a:pt x="9846" y="20979"/>
                  </a:lnTo>
                  <a:lnTo>
                    <a:pt x="9745" y="20979"/>
                  </a:lnTo>
                  <a:lnTo>
                    <a:pt x="9745" y="21117"/>
                  </a:lnTo>
                  <a:lnTo>
                    <a:pt x="9645" y="20979"/>
                  </a:lnTo>
                  <a:lnTo>
                    <a:pt x="9745" y="20979"/>
                  </a:lnTo>
                  <a:lnTo>
                    <a:pt x="9645" y="20979"/>
                  </a:lnTo>
                  <a:lnTo>
                    <a:pt x="9745" y="20841"/>
                  </a:lnTo>
                  <a:lnTo>
                    <a:pt x="9645" y="20841"/>
                  </a:lnTo>
                  <a:lnTo>
                    <a:pt x="9745" y="20841"/>
                  </a:lnTo>
                  <a:lnTo>
                    <a:pt x="9846" y="20703"/>
                  </a:lnTo>
                  <a:lnTo>
                    <a:pt x="9846" y="20565"/>
                  </a:lnTo>
                  <a:lnTo>
                    <a:pt x="9846" y="20703"/>
                  </a:lnTo>
                  <a:lnTo>
                    <a:pt x="9745" y="20703"/>
                  </a:lnTo>
                  <a:lnTo>
                    <a:pt x="9745" y="20841"/>
                  </a:lnTo>
                  <a:lnTo>
                    <a:pt x="9645" y="20841"/>
                  </a:lnTo>
                  <a:lnTo>
                    <a:pt x="9645" y="20703"/>
                  </a:lnTo>
                  <a:lnTo>
                    <a:pt x="9645" y="20841"/>
                  </a:lnTo>
                  <a:lnTo>
                    <a:pt x="9544" y="20841"/>
                  </a:lnTo>
                  <a:lnTo>
                    <a:pt x="9544" y="20703"/>
                  </a:lnTo>
                  <a:lnTo>
                    <a:pt x="9645" y="20703"/>
                  </a:lnTo>
                  <a:lnTo>
                    <a:pt x="9544" y="20703"/>
                  </a:lnTo>
                  <a:lnTo>
                    <a:pt x="9544" y="20841"/>
                  </a:lnTo>
                  <a:lnTo>
                    <a:pt x="9544" y="20703"/>
                  </a:lnTo>
                  <a:lnTo>
                    <a:pt x="9745" y="20703"/>
                  </a:lnTo>
                  <a:lnTo>
                    <a:pt x="9745" y="20565"/>
                  </a:lnTo>
                  <a:lnTo>
                    <a:pt x="9846" y="20565"/>
                  </a:lnTo>
                  <a:lnTo>
                    <a:pt x="9846" y="20427"/>
                  </a:lnTo>
                  <a:lnTo>
                    <a:pt x="9846" y="20565"/>
                  </a:lnTo>
                  <a:lnTo>
                    <a:pt x="9846" y="20427"/>
                  </a:lnTo>
                  <a:lnTo>
                    <a:pt x="9745" y="20427"/>
                  </a:lnTo>
                  <a:lnTo>
                    <a:pt x="9745" y="20565"/>
                  </a:lnTo>
                  <a:lnTo>
                    <a:pt x="9645" y="20703"/>
                  </a:lnTo>
                  <a:lnTo>
                    <a:pt x="9645" y="20565"/>
                  </a:lnTo>
                  <a:lnTo>
                    <a:pt x="9645" y="20703"/>
                  </a:lnTo>
                  <a:lnTo>
                    <a:pt x="9544" y="20703"/>
                  </a:lnTo>
                  <a:lnTo>
                    <a:pt x="9544" y="20565"/>
                  </a:lnTo>
                  <a:lnTo>
                    <a:pt x="9645" y="20565"/>
                  </a:lnTo>
                  <a:lnTo>
                    <a:pt x="9745" y="20427"/>
                  </a:lnTo>
                  <a:lnTo>
                    <a:pt x="9645" y="20427"/>
                  </a:lnTo>
                  <a:lnTo>
                    <a:pt x="9645" y="20289"/>
                  </a:lnTo>
                  <a:lnTo>
                    <a:pt x="9745" y="20289"/>
                  </a:lnTo>
                  <a:lnTo>
                    <a:pt x="9645" y="20289"/>
                  </a:lnTo>
                  <a:lnTo>
                    <a:pt x="9544" y="20427"/>
                  </a:lnTo>
                  <a:lnTo>
                    <a:pt x="9645" y="20427"/>
                  </a:lnTo>
                  <a:lnTo>
                    <a:pt x="9645" y="20565"/>
                  </a:lnTo>
                  <a:lnTo>
                    <a:pt x="9343" y="20565"/>
                  </a:lnTo>
                  <a:lnTo>
                    <a:pt x="9343" y="20703"/>
                  </a:lnTo>
                  <a:lnTo>
                    <a:pt x="9243" y="20703"/>
                  </a:lnTo>
                  <a:lnTo>
                    <a:pt x="9343" y="20703"/>
                  </a:lnTo>
                  <a:lnTo>
                    <a:pt x="9243" y="20841"/>
                  </a:lnTo>
                  <a:lnTo>
                    <a:pt x="9243" y="20565"/>
                  </a:lnTo>
                  <a:lnTo>
                    <a:pt x="9142" y="20703"/>
                  </a:lnTo>
                  <a:lnTo>
                    <a:pt x="8891" y="20703"/>
                  </a:lnTo>
                  <a:lnTo>
                    <a:pt x="8992" y="20565"/>
                  </a:lnTo>
                  <a:lnTo>
                    <a:pt x="8891" y="20565"/>
                  </a:lnTo>
                  <a:lnTo>
                    <a:pt x="8791" y="20703"/>
                  </a:lnTo>
                  <a:lnTo>
                    <a:pt x="8791" y="20565"/>
                  </a:lnTo>
                  <a:lnTo>
                    <a:pt x="8690" y="20565"/>
                  </a:lnTo>
                  <a:lnTo>
                    <a:pt x="8791" y="20565"/>
                  </a:lnTo>
                  <a:lnTo>
                    <a:pt x="8791" y="20427"/>
                  </a:lnTo>
                  <a:lnTo>
                    <a:pt x="8891" y="20289"/>
                  </a:lnTo>
                  <a:lnTo>
                    <a:pt x="8791" y="20289"/>
                  </a:lnTo>
                  <a:lnTo>
                    <a:pt x="8791" y="20565"/>
                  </a:lnTo>
                  <a:lnTo>
                    <a:pt x="8690" y="20427"/>
                  </a:lnTo>
                  <a:lnTo>
                    <a:pt x="8791" y="20427"/>
                  </a:lnTo>
                  <a:lnTo>
                    <a:pt x="8690" y="20427"/>
                  </a:lnTo>
                  <a:lnTo>
                    <a:pt x="8690" y="20289"/>
                  </a:lnTo>
                  <a:lnTo>
                    <a:pt x="8489" y="20289"/>
                  </a:lnTo>
                  <a:lnTo>
                    <a:pt x="8590" y="20151"/>
                  </a:lnTo>
                  <a:lnTo>
                    <a:pt x="8690" y="20151"/>
                  </a:lnTo>
                  <a:lnTo>
                    <a:pt x="8590" y="20151"/>
                  </a:lnTo>
                  <a:lnTo>
                    <a:pt x="8690" y="20082"/>
                  </a:lnTo>
                  <a:lnTo>
                    <a:pt x="8590" y="20082"/>
                  </a:lnTo>
                  <a:lnTo>
                    <a:pt x="8489" y="20151"/>
                  </a:lnTo>
                  <a:lnTo>
                    <a:pt x="8489" y="20082"/>
                  </a:lnTo>
                  <a:lnTo>
                    <a:pt x="8389" y="20082"/>
                  </a:lnTo>
                  <a:lnTo>
                    <a:pt x="8489" y="19944"/>
                  </a:lnTo>
                  <a:lnTo>
                    <a:pt x="8489" y="19806"/>
                  </a:lnTo>
                  <a:lnTo>
                    <a:pt x="8590" y="19806"/>
                  </a:lnTo>
                  <a:lnTo>
                    <a:pt x="8489" y="19806"/>
                  </a:lnTo>
                  <a:lnTo>
                    <a:pt x="8389" y="19944"/>
                  </a:lnTo>
                  <a:lnTo>
                    <a:pt x="8389" y="20082"/>
                  </a:lnTo>
                  <a:lnTo>
                    <a:pt x="8389" y="19944"/>
                  </a:lnTo>
                  <a:lnTo>
                    <a:pt x="8339" y="19944"/>
                  </a:lnTo>
                  <a:lnTo>
                    <a:pt x="8389" y="19806"/>
                  </a:lnTo>
                  <a:lnTo>
                    <a:pt x="8489" y="19806"/>
                  </a:lnTo>
                  <a:lnTo>
                    <a:pt x="8489" y="19668"/>
                  </a:lnTo>
                  <a:lnTo>
                    <a:pt x="8389" y="19668"/>
                  </a:lnTo>
                  <a:lnTo>
                    <a:pt x="8389" y="19806"/>
                  </a:lnTo>
                  <a:lnTo>
                    <a:pt x="8238" y="19806"/>
                  </a:lnTo>
                  <a:lnTo>
                    <a:pt x="8238" y="19668"/>
                  </a:lnTo>
                  <a:lnTo>
                    <a:pt x="8339" y="19668"/>
                  </a:lnTo>
                  <a:lnTo>
                    <a:pt x="8339" y="19806"/>
                  </a:lnTo>
                  <a:lnTo>
                    <a:pt x="8389" y="19668"/>
                  </a:lnTo>
                  <a:lnTo>
                    <a:pt x="8339" y="19668"/>
                  </a:lnTo>
                  <a:lnTo>
                    <a:pt x="8389" y="19668"/>
                  </a:lnTo>
                  <a:lnTo>
                    <a:pt x="8389" y="19599"/>
                  </a:lnTo>
                  <a:lnTo>
                    <a:pt x="8339" y="19668"/>
                  </a:lnTo>
                  <a:lnTo>
                    <a:pt x="8238" y="19599"/>
                  </a:lnTo>
                  <a:lnTo>
                    <a:pt x="8238" y="19668"/>
                  </a:lnTo>
                  <a:lnTo>
                    <a:pt x="8238" y="19599"/>
                  </a:lnTo>
                  <a:lnTo>
                    <a:pt x="8138" y="19599"/>
                  </a:lnTo>
                  <a:lnTo>
                    <a:pt x="8037" y="19461"/>
                  </a:lnTo>
                  <a:lnTo>
                    <a:pt x="8037" y="19323"/>
                  </a:lnTo>
                  <a:lnTo>
                    <a:pt x="8138" y="19185"/>
                  </a:lnTo>
                  <a:lnTo>
                    <a:pt x="8037" y="19323"/>
                  </a:lnTo>
                  <a:lnTo>
                    <a:pt x="8037" y="19185"/>
                  </a:lnTo>
                  <a:lnTo>
                    <a:pt x="8138" y="19047"/>
                  </a:lnTo>
                  <a:lnTo>
                    <a:pt x="8238" y="19047"/>
                  </a:lnTo>
                  <a:lnTo>
                    <a:pt x="8238" y="18909"/>
                  </a:lnTo>
                  <a:lnTo>
                    <a:pt x="8238" y="19047"/>
                  </a:lnTo>
                  <a:lnTo>
                    <a:pt x="8138" y="19047"/>
                  </a:lnTo>
                  <a:lnTo>
                    <a:pt x="8037" y="19185"/>
                  </a:lnTo>
                  <a:lnTo>
                    <a:pt x="8037" y="19047"/>
                  </a:lnTo>
                  <a:lnTo>
                    <a:pt x="8138" y="19047"/>
                  </a:lnTo>
                  <a:lnTo>
                    <a:pt x="7937" y="19047"/>
                  </a:lnTo>
                  <a:lnTo>
                    <a:pt x="7937" y="18909"/>
                  </a:lnTo>
                  <a:lnTo>
                    <a:pt x="8037" y="18909"/>
                  </a:lnTo>
                  <a:lnTo>
                    <a:pt x="8138" y="18771"/>
                  </a:lnTo>
                  <a:lnTo>
                    <a:pt x="8037" y="18771"/>
                  </a:lnTo>
                  <a:lnTo>
                    <a:pt x="8037" y="18909"/>
                  </a:lnTo>
                  <a:lnTo>
                    <a:pt x="7937" y="18909"/>
                  </a:lnTo>
                  <a:lnTo>
                    <a:pt x="7937" y="18771"/>
                  </a:lnTo>
                  <a:lnTo>
                    <a:pt x="7836" y="18909"/>
                  </a:lnTo>
                  <a:lnTo>
                    <a:pt x="7836" y="18771"/>
                  </a:lnTo>
                  <a:lnTo>
                    <a:pt x="7836" y="18909"/>
                  </a:lnTo>
                  <a:lnTo>
                    <a:pt x="7736" y="18909"/>
                  </a:lnTo>
                  <a:lnTo>
                    <a:pt x="7736" y="18771"/>
                  </a:lnTo>
                  <a:lnTo>
                    <a:pt x="7937" y="18771"/>
                  </a:lnTo>
                  <a:lnTo>
                    <a:pt x="8037" y="18633"/>
                  </a:lnTo>
                  <a:lnTo>
                    <a:pt x="7836" y="18633"/>
                  </a:lnTo>
                  <a:lnTo>
                    <a:pt x="7836" y="18564"/>
                  </a:lnTo>
                  <a:lnTo>
                    <a:pt x="7736" y="18564"/>
                  </a:lnTo>
                  <a:lnTo>
                    <a:pt x="7736" y="18633"/>
                  </a:lnTo>
                  <a:lnTo>
                    <a:pt x="7736" y="18564"/>
                  </a:lnTo>
                  <a:lnTo>
                    <a:pt x="7836" y="18564"/>
                  </a:lnTo>
                  <a:lnTo>
                    <a:pt x="7736" y="18564"/>
                  </a:lnTo>
                  <a:lnTo>
                    <a:pt x="7736" y="18633"/>
                  </a:lnTo>
                  <a:lnTo>
                    <a:pt x="7686" y="18564"/>
                  </a:lnTo>
                  <a:lnTo>
                    <a:pt x="7585" y="18564"/>
                  </a:lnTo>
                  <a:lnTo>
                    <a:pt x="7585" y="18426"/>
                  </a:lnTo>
                  <a:lnTo>
                    <a:pt x="7736" y="18426"/>
                  </a:lnTo>
                  <a:lnTo>
                    <a:pt x="7736" y="18288"/>
                  </a:lnTo>
                  <a:lnTo>
                    <a:pt x="7836" y="18288"/>
                  </a:lnTo>
                  <a:lnTo>
                    <a:pt x="7686" y="18288"/>
                  </a:lnTo>
                  <a:lnTo>
                    <a:pt x="7686" y="18426"/>
                  </a:lnTo>
                  <a:lnTo>
                    <a:pt x="7686" y="18288"/>
                  </a:lnTo>
                  <a:lnTo>
                    <a:pt x="7585" y="18288"/>
                  </a:lnTo>
                  <a:lnTo>
                    <a:pt x="7585" y="18150"/>
                  </a:lnTo>
                  <a:lnTo>
                    <a:pt x="7937" y="18150"/>
                  </a:lnTo>
                  <a:lnTo>
                    <a:pt x="7937" y="18012"/>
                  </a:lnTo>
                  <a:lnTo>
                    <a:pt x="7937" y="18150"/>
                  </a:lnTo>
                  <a:lnTo>
                    <a:pt x="8037" y="18012"/>
                  </a:lnTo>
                  <a:lnTo>
                    <a:pt x="8138" y="18012"/>
                  </a:lnTo>
                  <a:lnTo>
                    <a:pt x="7836" y="18012"/>
                  </a:lnTo>
                  <a:lnTo>
                    <a:pt x="7836" y="18150"/>
                  </a:lnTo>
                  <a:lnTo>
                    <a:pt x="7585" y="18150"/>
                  </a:lnTo>
                  <a:lnTo>
                    <a:pt x="7585" y="18012"/>
                  </a:lnTo>
                  <a:lnTo>
                    <a:pt x="7686" y="18012"/>
                  </a:lnTo>
                  <a:lnTo>
                    <a:pt x="7686" y="18150"/>
                  </a:lnTo>
                  <a:lnTo>
                    <a:pt x="7686" y="18012"/>
                  </a:lnTo>
                  <a:lnTo>
                    <a:pt x="7585" y="18012"/>
                  </a:lnTo>
                  <a:lnTo>
                    <a:pt x="7585" y="18150"/>
                  </a:lnTo>
                  <a:lnTo>
                    <a:pt x="7585" y="18012"/>
                  </a:lnTo>
                  <a:lnTo>
                    <a:pt x="7736" y="18012"/>
                  </a:lnTo>
                  <a:lnTo>
                    <a:pt x="7836" y="17873"/>
                  </a:lnTo>
                  <a:lnTo>
                    <a:pt x="8138" y="17873"/>
                  </a:lnTo>
                  <a:lnTo>
                    <a:pt x="8138" y="17735"/>
                  </a:lnTo>
                  <a:lnTo>
                    <a:pt x="8037" y="17735"/>
                  </a:lnTo>
                  <a:lnTo>
                    <a:pt x="8037" y="17873"/>
                  </a:lnTo>
                  <a:lnTo>
                    <a:pt x="7937" y="17873"/>
                  </a:lnTo>
                  <a:lnTo>
                    <a:pt x="7937" y="17735"/>
                  </a:lnTo>
                  <a:lnTo>
                    <a:pt x="8037" y="17735"/>
                  </a:lnTo>
                  <a:lnTo>
                    <a:pt x="7836" y="17735"/>
                  </a:lnTo>
                  <a:lnTo>
                    <a:pt x="7836" y="17666"/>
                  </a:lnTo>
                  <a:lnTo>
                    <a:pt x="8037" y="17666"/>
                  </a:lnTo>
                  <a:lnTo>
                    <a:pt x="8037" y="17735"/>
                  </a:lnTo>
                  <a:lnTo>
                    <a:pt x="8138" y="17735"/>
                  </a:lnTo>
                  <a:lnTo>
                    <a:pt x="8138" y="17873"/>
                  </a:lnTo>
                  <a:lnTo>
                    <a:pt x="8238" y="17873"/>
                  </a:lnTo>
                  <a:lnTo>
                    <a:pt x="8138" y="17735"/>
                  </a:lnTo>
                  <a:lnTo>
                    <a:pt x="8138" y="17666"/>
                  </a:lnTo>
                  <a:lnTo>
                    <a:pt x="8037" y="17666"/>
                  </a:lnTo>
                  <a:lnTo>
                    <a:pt x="8138" y="17528"/>
                  </a:lnTo>
                  <a:lnTo>
                    <a:pt x="8037" y="17528"/>
                  </a:lnTo>
                  <a:lnTo>
                    <a:pt x="8037" y="17666"/>
                  </a:lnTo>
                  <a:lnTo>
                    <a:pt x="7937" y="17666"/>
                  </a:lnTo>
                  <a:lnTo>
                    <a:pt x="7937" y="17390"/>
                  </a:lnTo>
                  <a:lnTo>
                    <a:pt x="7836" y="17390"/>
                  </a:lnTo>
                  <a:lnTo>
                    <a:pt x="7836" y="17252"/>
                  </a:lnTo>
                  <a:lnTo>
                    <a:pt x="7836" y="17390"/>
                  </a:lnTo>
                  <a:lnTo>
                    <a:pt x="7937" y="17528"/>
                  </a:lnTo>
                  <a:lnTo>
                    <a:pt x="7937" y="17666"/>
                  </a:lnTo>
                  <a:lnTo>
                    <a:pt x="7736" y="17666"/>
                  </a:lnTo>
                  <a:lnTo>
                    <a:pt x="7736" y="17735"/>
                  </a:lnTo>
                  <a:lnTo>
                    <a:pt x="7736" y="17666"/>
                  </a:lnTo>
                  <a:lnTo>
                    <a:pt x="7686" y="17666"/>
                  </a:lnTo>
                  <a:lnTo>
                    <a:pt x="7686" y="17735"/>
                  </a:lnTo>
                  <a:lnTo>
                    <a:pt x="7585" y="17873"/>
                  </a:lnTo>
                  <a:lnTo>
                    <a:pt x="7585" y="18012"/>
                  </a:lnTo>
                  <a:lnTo>
                    <a:pt x="7485" y="18012"/>
                  </a:lnTo>
                  <a:lnTo>
                    <a:pt x="7485" y="17873"/>
                  </a:lnTo>
                  <a:lnTo>
                    <a:pt x="7384" y="17873"/>
                  </a:lnTo>
                  <a:lnTo>
                    <a:pt x="7384" y="17666"/>
                  </a:lnTo>
                  <a:lnTo>
                    <a:pt x="7485" y="17528"/>
                  </a:lnTo>
                  <a:lnTo>
                    <a:pt x="7686" y="17528"/>
                  </a:lnTo>
                  <a:lnTo>
                    <a:pt x="7686" y="17390"/>
                  </a:lnTo>
                  <a:lnTo>
                    <a:pt x="7736" y="17390"/>
                  </a:lnTo>
                  <a:lnTo>
                    <a:pt x="7686" y="17390"/>
                  </a:lnTo>
                  <a:lnTo>
                    <a:pt x="7585" y="17528"/>
                  </a:lnTo>
                  <a:lnTo>
                    <a:pt x="7585" y="17390"/>
                  </a:lnTo>
                  <a:lnTo>
                    <a:pt x="7485" y="17528"/>
                  </a:lnTo>
                  <a:lnTo>
                    <a:pt x="7384" y="17528"/>
                  </a:lnTo>
                  <a:lnTo>
                    <a:pt x="7485" y="17528"/>
                  </a:lnTo>
                  <a:lnTo>
                    <a:pt x="7384" y="17528"/>
                  </a:lnTo>
                  <a:lnTo>
                    <a:pt x="7384" y="17390"/>
                  </a:lnTo>
                  <a:lnTo>
                    <a:pt x="7485" y="17390"/>
                  </a:lnTo>
                  <a:lnTo>
                    <a:pt x="7384" y="17390"/>
                  </a:lnTo>
                  <a:lnTo>
                    <a:pt x="7384" y="17252"/>
                  </a:lnTo>
                  <a:lnTo>
                    <a:pt x="7284" y="17252"/>
                  </a:lnTo>
                  <a:lnTo>
                    <a:pt x="7384" y="17252"/>
                  </a:lnTo>
                  <a:lnTo>
                    <a:pt x="7384" y="17114"/>
                  </a:lnTo>
                  <a:lnTo>
                    <a:pt x="7284" y="17114"/>
                  </a:lnTo>
                  <a:lnTo>
                    <a:pt x="7284" y="17252"/>
                  </a:lnTo>
                  <a:lnTo>
                    <a:pt x="7284" y="17114"/>
                  </a:lnTo>
                  <a:lnTo>
                    <a:pt x="7384" y="16976"/>
                  </a:lnTo>
                  <a:lnTo>
                    <a:pt x="7485" y="16976"/>
                  </a:lnTo>
                  <a:lnTo>
                    <a:pt x="7485" y="16838"/>
                  </a:lnTo>
                  <a:lnTo>
                    <a:pt x="7585" y="16838"/>
                  </a:lnTo>
                  <a:lnTo>
                    <a:pt x="7485" y="16838"/>
                  </a:lnTo>
                  <a:lnTo>
                    <a:pt x="7585" y="16838"/>
                  </a:lnTo>
                  <a:lnTo>
                    <a:pt x="7585" y="16700"/>
                  </a:lnTo>
                  <a:lnTo>
                    <a:pt x="7836" y="16700"/>
                  </a:lnTo>
                  <a:lnTo>
                    <a:pt x="7836" y="16838"/>
                  </a:lnTo>
                  <a:lnTo>
                    <a:pt x="7937" y="16838"/>
                  </a:lnTo>
                  <a:lnTo>
                    <a:pt x="7937" y="16700"/>
                  </a:lnTo>
                  <a:lnTo>
                    <a:pt x="7585" y="16700"/>
                  </a:lnTo>
                  <a:lnTo>
                    <a:pt x="7485" y="16838"/>
                  </a:lnTo>
                  <a:lnTo>
                    <a:pt x="7485" y="16976"/>
                  </a:lnTo>
                  <a:lnTo>
                    <a:pt x="7284" y="16976"/>
                  </a:lnTo>
                  <a:lnTo>
                    <a:pt x="7284" y="17114"/>
                  </a:lnTo>
                  <a:lnTo>
                    <a:pt x="7183" y="16976"/>
                  </a:lnTo>
                  <a:lnTo>
                    <a:pt x="7284" y="16838"/>
                  </a:lnTo>
                  <a:lnTo>
                    <a:pt x="7183" y="16838"/>
                  </a:lnTo>
                  <a:lnTo>
                    <a:pt x="7183" y="16976"/>
                  </a:lnTo>
                  <a:lnTo>
                    <a:pt x="7183" y="16838"/>
                  </a:lnTo>
                  <a:lnTo>
                    <a:pt x="6982" y="16838"/>
                  </a:lnTo>
                  <a:lnTo>
                    <a:pt x="6982" y="16700"/>
                  </a:lnTo>
                  <a:lnTo>
                    <a:pt x="7083" y="16700"/>
                  </a:lnTo>
                  <a:lnTo>
                    <a:pt x="6982" y="16700"/>
                  </a:lnTo>
                  <a:lnTo>
                    <a:pt x="7083" y="16700"/>
                  </a:lnTo>
                  <a:lnTo>
                    <a:pt x="7083" y="16631"/>
                  </a:lnTo>
                  <a:lnTo>
                    <a:pt x="7485" y="16631"/>
                  </a:lnTo>
                  <a:lnTo>
                    <a:pt x="7485" y="16493"/>
                  </a:lnTo>
                  <a:lnTo>
                    <a:pt x="7384" y="16631"/>
                  </a:lnTo>
                  <a:lnTo>
                    <a:pt x="7083" y="16631"/>
                  </a:lnTo>
                  <a:lnTo>
                    <a:pt x="6982" y="16700"/>
                  </a:lnTo>
                  <a:lnTo>
                    <a:pt x="6982" y="16631"/>
                  </a:lnTo>
                  <a:lnTo>
                    <a:pt x="7083" y="16631"/>
                  </a:lnTo>
                  <a:lnTo>
                    <a:pt x="7083" y="16493"/>
                  </a:lnTo>
                  <a:lnTo>
                    <a:pt x="7083" y="16631"/>
                  </a:lnTo>
                  <a:lnTo>
                    <a:pt x="6982" y="16631"/>
                  </a:lnTo>
                  <a:lnTo>
                    <a:pt x="6982" y="16493"/>
                  </a:lnTo>
                  <a:lnTo>
                    <a:pt x="6982" y="16631"/>
                  </a:lnTo>
                  <a:lnTo>
                    <a:pt x="6982" y="16493"/>
                  </a:lnTo>
                  <a:lnTo>
                    <a:pt x="6932" y="16493"/>
                  </a:lnTo>
                  <a:lnTo>
                    <a:pt x="7083" y="16493"/>
                  </a:lnTo>
                  <a:lnTo>
                    <a:pt x="7083" y="16355"/>
                  </a:lnTo>
                  <a:lnTo>
                    <a:pt x="7183" y="16355"/>
                  </a:lnTo>
                  <a:lnTo>
                    <a:pt x="7183" y="16217"/>
                  </a:lnTo>
                  <a:lnTo>
                    <a:pt x="7384" y="16217"/>
                  </a:lnTo>
                  <a:lnTo>
                    <a:pt x="7384" y="16079"/>
                  </a:lnTo>
                  <a:lnTo>
                    <a:pt x="7485" y="16079"/>
                  </a:lnTo>
                  <a:lnTo>
                    <a:pt x="7485" y="15941"/>
                  </a:lnTo>
                  <a:lnTo>
                    <a:pt x="7686" y="15941"/>
                  </a:lnTo>
                  <a:lnTo>
                    <a:pt x="7686" y="15803"/>
                  </a:lnTo>
                  <a:lnTo>
                    <a:pt x="7836" y="15803"/>
                  </a:lnTo>
                  <a:lnTo>
                    <a:pt x="7836" y="15734"/>
                  </a:lnTo>
                  <a:lnTo>
                    <a:pt x="7937" y="15734"/>
                  </a:lnTo>
                  <a:lnTo>
                    <a:pt x="7736" y="15734"/>
                  </a:lnTo>
                  <a:lnTo>
                    <a:pt x="7736" y="15803"/>
                  </a:lnTo>
                  <a:lnTo>
                    <a:pt x="7585" y="15803"/>
                  </a:lnTo>
                  <a:lnTo>
                    <a:pt x="7585" y="15941"/>
                  </a:lnTo>
                  <a:lnTo>
                    <a:pt x="7485" y="15941"/>
                  </a:lnTo>
                  <a:lnTo>
                    <a:pt x="7485" y="16079"/>
                  </a:lnTo>
                  <a:lnTo>
                    <a:pt x="7384" y="16079"/>
                  </a:lnTo>
                  <a:lnTo>
                    <a:pt x="7284" y="16217"/>
                  </a:lnTo>
                  <a:lnTo>
                    <a:pt x="7183" y="16217"/>
                  </a:lnTo>
                  <a:lnTo>
                    <a:pt x="7183" y="16355"/>
                  </a:lnTo>
                  <a:lnTo>
                    <a:pt x="7083" y="16355"/>
                  </a:lnTo>
                  <a:lnTo>
                    <a:pt x="6982" y="16493"/>
                  </a:lnTo>
                  <a:lnTo>
                    <a:pt x="6932" y="16493"/>
                  </a:lnTo>
                  <a:lnTo>
                    <a:pt x="6932" y="16355"/>
                  </a:lnTo>
                  <a:lnTo>
                    <a:pt x="6982" y="16355"/>
                  </a:lnTo>
                  <a:lnTo>
                    <a:pt x="6832" y="16355"/>
                  </a:lnTo>
                  <a:lnTo>
                    <a:pt x="6832" y="16079"/>
                  </a:lnTo>
                  <a:lnTo>
                    <a:pt x="6932" y="16079"/>
                  </a:lnTo>
                  <a:lnTo>
                    <a:pt x="6932" y="15941"/>
                  </a:lnTo>
                  <a:lnTo>
                    <a:pt x="7083" y="15941"/>
                  </a:lnTo>
                  <a:lnTo>
                    <a:pt x="7083" y="15803"/>
                  </a:lnTo>
                  <a:lnTo>
                    <a:pt x="7083" y="15941"/>
                  </a:lnTo>
                  <a:lnTo>
                    <a:pt x="6982" y="15941"/>
                  </a:lnTo>
                  <a:lnTo>
                    <a:pt x="7083" y="15941"/>
                  </a:lnTo>
                  <a:lnTo>
                    <a:pt x="7083" y="15803"/>
                  </a:lnTo>
                  <a:lnTo>
                    <a:pt x="7183" y="15803"/>
                  </a:lnTo>
                  <a:lnTo>
                    <a:pt x="6832" y="15803"/>
                  </a:lnTo>
                  <a:lnTo>
                    <a:pt x="6832" y="15734"/>
                  </a:lnTo>
                  <a:lnTo>
                    <a:pt x="6932" y="15734"/>
                  </a:lnTo>
                  <a:lnTo>
                    <a:pt x="6832" y="15734"/>
                  </a:lnTo>
                  <a:lnTo>
                    <a:pt x="6932" y="15734"/>
                  </a:lnTo>
                  <a:lnTo>
                    <a:pt x="6932" y="15596"/>
                  </a:lnTo>
                  <a:lnTo>
                    <a:pt x="6832" y="15734"/>
                  </a:lnTo>
                  <a:lnTo>
                    <a:pt x="6731" y="15734"/>
                  </a:lnTo>
                  <a:lnTo>
                    <a:pt x="6731" y="15596"/>
                  </a:lnTo>
                  <a:lnTo>
                    <a:pt x="6932" y="15596"/>
                  </a:lnTo>
                  <a:lnTo>
                    <a:pt x="6932" y="15458"/>
                  </a:lnTo>
                  <a:lnTo>
                    <a:pt x="7686" y="15458"/>
                  </a:lnTo>
                  <a:lnTo>
                    <a:pt x="7686" y="15596"/>
                  </a:lnTo>
                  <a:lnTo>
                    <a:pt x="7736" y="15596"/>
                  </a:lnTo>
                  <a:lnTo>
                    <a:pt x="7686" y="15458"/>
                  </a:lnTo>
                  <a:lnTo>
                    <a:pt x="7585" y="15458"/>
                  </a:lnTo>
                  <a:lnTo>
                    <a:pt x="7686" y="15458"/>
                  </a:lnTo>
                  <a:lnTo>
                    <a:pt x="7736" y="15320"/>
                  </a:lnTo>
                  <a:lnTo>
                    <a:pt x="7686" y="15320"/>
                  </a:lnTo>
                  <a:lnTo>
                    <a:pt x="7585" y="15458"/>
                  </a:lnTo>
                  <a:lnTo>
                    <a:pt x="7384" y="15458"/>
                  </a:lnTo>
                  <a:lnTo>
                    <a:pt x="7384" y="15320"/>
                  </a:lnTo>
                  <a:lnTo>
                    <a:pt x="7183" y="15458"/>
                  </a:lnTo>
                  <a:lnTo>
                    <a:pt x="6932" y="15458"/>
                  </a:lnTo>
                  <a:lnTo>
                    <a:pt x="6832" y="15596"/>
                  </a:lnTo>
                  <a:lnTo>
                    <a:pt x="6832" y="15320"/>
                  </a:lnTo>
                  <a:lnTo>
                    <a:pt x="6932" y="15320"/>
                  </a:lnTo>
                  <a:lnTo>
                    <a:pt x="6982" y="15182"/>
                  </a:lnTo>
                  <a:lnTo>
                    <a:pt x="7083" y="15182"/>
                  </a:lnTo>
                  <a:lnTo>
                    <a:pt x="6982" y="15182"/>
                  </a:lnTo>
                  <a:lnTo>
                    <a:pt x="7083" y="15182"/>
                  </a:lnTo>
                  <a:lnTo>
                    <a:pt x="7083" y="15044"/>
                  </a:lnTo>
                  <a:lnTo>
                    <a:pt x="7485" y="15044"/>
                  </a:lnTo>
                  <a:lnTo>
                    <a:pt x="7485" y="15182"/>
                  </a:lnTo>
                  <a:lnTo>
                    <a:pt x="7836" y="15182"/>
                  </a:lnTo>
                  <a:lnTo>
                    <a:pt x="7836" y="15320"/>
                  </a:lnTo>
                  <a:lnTo>
                    <a:pt x="7937" y="15320"/>
                  </a:lnTo>
                  <a:lnTo>
                    <a:pt x="7937" y="15182"/>
                  </a:lnTo>
                  <a:lnTo>
                    <a:pt x="7836" y="15182"/>
                  </a:lnTo>
                  <a:lnTo>
                    <a:pt x="8037" y="15182"/>
                  </a:lnTo>
                  <a:lnTo>
                    <a:pt x="8037" y="15044"/>
                  </a:lnTo>
                  <a:lnTo>
                    <a:pt x="8138" y="15044"/>
                  </a:lnTo>
                  <a:lnTo>
                    <a:pt x="8138" y="15182"/>
                  </a:lnTo>
                  <a:lnTo>
                    <a:pt x="8138" y="15044"/>
                  </a:lnTo>
                  <a:lnTo>
                    <a:pt x="7937" y="15044"/>
                  </a:lnTo>
                  <a:lnTo>
                    <a:pt x="7937" y="15182"/>
                  </a:lnTo>
                  <a:lnTo>
                    <a:pt x="7736" y="15182"/>
                  </a:lnTo>
                  <a:lnTo>
                    <a:pt x="7736" y="15044"/>
                  </a:lnTo>
                  <a:lnTo>
                    <a:pt x="8037" y="15044"/>
                  </a:lnTo>
                  <a:lnTo>
                    <a:pt x="8037" y="14906"/>
                  </a:lnTo>
                  <a:lnTo>
                    <a:pt x="7937" y="14906"/>
                  </a:lnTo>
                  <a:lnTo>
                    <a:pt x="7937" y="15044"/>
                  </a:lnTo>
                  <a:lnTo>
                    <a:pt x="7736" y="15044"/>
                  </a:lnTo>
                  <a:lnTo>
                    <a:pt x="7686" y="14906"/>
                  </a:lnTo>
                  <a:lnTo>
                    <a:pt x="7736" y="14906"/>
                  </a:lnTo>
                  <a:lnTo>
                    <a:pt x="7686" y="14906"/>
                  </a:lnTo>
                  <a:lnTo>
                    <a:pt x="7686" y="15044"/>
                  </a:lnTo>
                  <a:lnTo>
                    <a:pt x="7585" y="15044"/>
                  </a:lnTo>
                  <a:lnTo>
                    <a:pt x="7686" y="15044"/>
                  </a:lnTo>
                  <a:lnTo>
                    <a:pt x="7284" y="15044"/>
                  </a:lnTo>
                  <a:lnTo>
                    <a:pt x="7384" y="14906"/>
                  </a:lnTo>
                  <a:lnTo>
                    <a:pt x="7485" y="14906"/>
                  </a:lnTo>
                  <a:lnTo>
                    <a:pt x="7284" y="14906"/>
                  </a:lnTo>
                  <a:lnTo>
                    <a:pt x="7284" y="15044"/>
                  </a:lnTo>
                  <a:lnTo>
                    <a:pt x="7083" y="15044"/>
                  </a:lnTo>
                  <a:lnTo>
                    <a:pt x="6982" y="15182"/>
                  </a:lnTo>
                  <a:lnTo>
                    <a:pt x="6932" y="15320"/>
                  </a:lnTo>
                  <a:lnTo>
                    <a:pt x="6832" y="15320"/>
                  </a:lnTo>
                  <a:lnTo>
                    <a:pt x="6832" y="15182"/>
                  </a:lnTo>
                  <a:lnTo>
                    <a:pt x="6932" y="15182"/>
                  </a:lnTo>
                  <a:lnTo>
                    <a:pt x="6932" y="15044"/>
                  </a:lnTo>
                  <a:lnTo>
                    <a:pt x="6832" y="15044"/>
                  </a:lnTo>
                  <a:lnTo>
                    <a:pt x="6932" y="14906"/>
                  </a:lnTo>
                  <a:lnTo>
                    <a:pt x="6932" y="15044"/>
                  </a:lnTo>
                  <a:lnTo>
                    <a:pt x="6982" y="15044"/>
                  </a:lnTo>
                  <a:lnTo>
                    <a:pt x="6932" y="15044"/>
                  </a:lnTo>
                  <a:lnTo>
                    <a:pt x="6932" y="14906"/>
                  </a:lnTo>
                  <a:lnTo>
                    <a:pt x="6982" y="14906"/>
                  </a:lnTo>
                  <a:lnTo>
                    <a:pt x="6982" y="15044"/>
                  </a:lnTo>
                  <a:lnTo>
                    <a:pt x="6982" y="14906"/>
                  </a:lnTo>
                  <a:lnTo>
                    <a:pt x="7083" y="14906"/>
                  </a:lnTo>
                  <a:lnTo>
                    <a:pt x="6982" y="14906"/>
                  </a:lnTo>
                  <a:lnTo>
                    <a:pt x="7083" y="14906"/>
                  </a:lnTo>
                  <a:lnTo>
                    <a:pt x="7083" y="14768"/>
                  </a:lnTo>
                  <a:lnTo>
                    <a:pt x="6982" y="14906"/>
                  </a:lnTo>
                  <a:lnTo>
                    <a:pt x="6982" y="14768"/>
                  </a:lnTo>
                  <a:lnTo>
                    <a:pt x="7083" y="14768"/>
                  </a:lnTo>
                  <a:lnTo>
                    <a:pt x="7183" y="14906"/>
                  </a:lnTo>
                  <a:lnTo>
                    <a:pt x="7284" y="14906"/>
                  </a:lnTo>
                  <a:lnTo>
                    <a:pt x="7183" y="14906"/>
                  </a:lnTo>
                  <a:lnTo>
                    <a:pt x="7183" y="14768"/>
                  </a:lnTo>
                  <a:lnTo>
                    <a:pt x="6982" y="14768"/>
                  </a:lnTo>
                  <a:lnTo>
                    <a:pt x="6932" y="14699"/>
                  </a:lnTo>
                  <a:lnTo>
                    <a:pt x="7083" y="14699"/>
                  </a:lnTo>
                  <a:lnTo>
                    <a:pt x="7183" y="14768"/>
                  </a:lnTo>
                  <a:lnTo>
                    <a:pt x="7284" y="14768"/>
                  </a:lnTo>
                  <a:lnTo>
                    <a:pt x="7183" y="14768"/>
                  </a:lnTo>
                  <a:lnTo>
                    <a:pt x="7183" y="14699"/>
                  </a:lnTo>
                  <a:lnTo>
                    <a:pt x="7284" y="14699"/>
                  </a:lnTo>
                  <a:lnTo>
                    <a:pt x="7284" y="14768"/>
                  </a:lnTo>
                  <a:lnTo>
                    <a:pt x="7736" y="14768"/>
                  </a:lnTo>
                  <a:lnTo>
                    <a:pt x="7937" y="14906"/>
                  </a:lnTo>
                  <a:lnTo>
                    <a:pt x="8037" y="14906"/>
                  </a:lnTo>
                  <a:lnTo>
                    <a:pt x="7937" y="14906"/>
                  </a:lnTo>
                  <a:lnTo>
                    <a:pt x="7937" y="14768"/>
                  </a:lnTo>
                  <a:lnTo>
                    <a:pt x="7736" y="14768"/>
                  </a:lnTo>
                  <a:lnTo>
                    <a:pt x="7686" y="14699"/>
                  </a:lnTo>
                  <a:lnTo>
                    <a:pt x="7736" y="14699"/>
                  </a:lnTo>
                  <a:lnTo>
                    <a:pt x="7736" y="14561"/>
                  </a:lnTo>
                  <a:lnTo>
                    <a:pt x="7836" y="14423"/>
                  </a:lnTo>
                  <a:lnTo>
                    <a:pt x="7736" y="14561"/>
                  </a:lnTo>
                  <a:lnTo>
                    <a:pt x="7686" y="14561"/>
                  </a:lnTo>
                  <a:lnTo>
                    <a:pt x="7736" y="14561"/>
                  </a:lnTo>
                  <a:lnTo>
                    <a:pt x="7686" y="14699"/>
                  </a:lnTo>
                  <a:lnTo>
                    <a:pt x="7083" y="14699"/>
                  </a:lnTo>
                  <a:lnTo>
                    <a:pt x="7083" y="14561"/>
                  </a:lnTo>
                  <a:lnTo>
                    <a:pt x="7183" y="14561"/>
                  </a:lnTo>
                  <a:lnTo>
                    <a:pt x="7083" y="14561"/>
                  </a:lnTo>
                  <a:lnTo>
                    <a:pt x="7083" y="14699"/>
                  </a:lnTo>
                  <a:lnTo>
                    <a:pt x="6982" y="14699"/>
                  </a:lnTo>
                  <a:lnTo>
                    <a:pt x="6982" y="14561"/>
                  </a:lnTo>
                  <a:lnTo>
                    <a:pt x="6982" y="14699"/>
                  </a:lnTo>
                  <a:lnTo>
                    <a:pt x="6932" y="14699"/>
                  </a:lnTo>
                  <a:lnTo>
                    <a:pt x="6932" y="14561"/>
                  </a:lnTo>
                  <a:lnTo>
                    <a:pt x="7083" y="14561"/>
                  </a:lnTo>
                  <a:lnTo>
                    <a:pt x="7183" y="14423"/>
                  </a:lnTo>
                  <a:lnTo>
                    <a:pt x="7736" y="14423"/>
                  </a:lnTo>
                  <a:lnTo>
                    <a:pt x="7736" y="14285"/>
                  </a:lnTo>
                  <a:lnTo>
                    <a:pt x="7836" y="14285"/>
                  </a:lnTo>
                  <a:close/>
                  <a:moveTo>
                    <a:pt x="19189" y="3588"/>
                  </a:moveTo>
                  <a:lnTo>
                    <a:pt x="18887" y="3588"/>
                  </a:lnTo>
                  <a:lnTo>
                    <a:pt x="18787" y="3727"/>
                  </a:lnTo>
                  <a:lnTo>
                    <a:pt x="18787" y="3588"/>
                  </a:lnTo>
                  <a:lnTo>
                    <a:pt x="18887" y="3450"/>
                  </a:lnTo>
                  <a:lnTo>
                    <a:pt x="18988" y="3450"/>
                  </a:lnTo>
                  <a:lnTo>
                    <a:pt x="19189" y="3588"/>
                  </a:lnTo>
                  <a:close/>
                  <a:moveTo>
                    <a:pt x="18988" y="5038"/>
                  </a:moveTo>
                  <a:lnTo>
                    <a:pt x="18887" y="5038"/>
                  </a:lnTo>
                  <a:lnTo>
                    <a:pt x="18887" y="4900"/>
                  </a:lnTo>
                  <a:lnTo>
                    <a:pt x="18988" y="4762"/>
                  </a:lnTo>
                  <a:lnTo>
                    <a:pt x="19088" y="4762"/>
                  </a:lnTo>
                  <a:lnTo>
                    <a:pt x="19088" y="4900"/>
                  </a:lnTo>
                  <a:lnTo>
                    <a:pt x="18988" y="4900"/>
                  </a:lnTo>
                  <a:lnTo>
                    <a:pt x="19088" y="4900"/>
                  </a:lnTo>
                  <a:lnTo>
                    <a:pt x="19088" y="5038"/>
                  </a:lnTo>
                  <a:lnTo>
                    <a:pt x="18988" y="5038"/>
                  </a:lnTo>
                  <a:close/>
                  <a:moveTo>
                    <a:pt x="18887" y="5797"/>
                  </a:moveTo>
                  <a:lnTo>
                    <a:pt x="19088" y="5797"/>
                  </a:lnTo>
                  <a:lnTo>
                    <a:pt x="19088" y="5935"/>
                  </a:lnTo>
                  <a:lnTo>
                    <a:pt x="18887" y="5935"/>
                  </a:lnTo>
                  <a:lnTo>
                    <a:pt x="18787" y="5797"/>
                  </a:lnTo>
                  <a:lnTo>
                    <a:pt x="18687" y="5797"/>
                  </a:lnTo>
                  <a:lnTo>
                    <a:pt x="18887" y="5797"/>
                  </a:lnTo>
                  <a:close/>
                  <a:moveTo>
                    <a:pt x="19641" y="5797"/>
                  </a:moveTo>
                  <a:lnTo>
                    <a:pt x="19641" y="6004"/>
                  </a:lnTo>
                  <a:lnTo>
                    <a:pt x="19440" y="6004"/>
                  </a:lnTo>
                  <a:lnTo>
                    <a:pt x="19440" y="5935"/>
                  </a:lnTo>
                  <a:lnTo>
                    <a:pt x="19540" y="5935"/>
                  </a:lnTo>
                  <a:lnTo>
                    <a:pt x="19540" y="5797"/>
                  </a:lnTo>
                  <a:lnTo>
                    <a:pt x="19641" y="5797"/>
                  </a:lnTo>
                  <a:close/>
                  <a:moveTo>
                    <a:pt x="19289" y="7453"/>
                  </a:moveTo>
                  <a:lnTo>
                    <a:pt x="19340" y="7591"/>
                  </a:lnTo>
                  <a:lnTo>
                    <a:pt x="19340" y="7729"/>
                  </a:lnTo>
                  <a:lnTo>
                    <a:pt x="19289" y="7729"/>
                  </a:lnTo>
                  <a:lnTo>
                    <a:pt x="19289" y="7453"/>
                  </a:lnTo>
                  <a:lnTo>
                    <a:pt x="19189" y="7453"/>
                  </a:lnTo>
                  <a:lnTo>
                    <a:pt x="19189" y="7177"/>
                  </a:lnTo>
                  <a:lnTo>
                    <a:pt x="19088" y="7177"/>
                  </a:lnTo>
                  <a:lnTo>
                    <a:pt x="19088" y="7039"/>
                  </a:lnTo>
                  <a:lnTo>
                    <a:pt x="19189" y="7039"/>
                  </a:lnTo>
                  <a:lnTo>
                    <a:pt x="19189" y="6901"/>
                  </a:lnTo>
                  <a:lnTo>
                    <a:pt x="19289" y="6901"/>
                  </a:lnTo>
                  <a:lnTo>
                    <a:pt x="19289" y="7453"/>
                  </a:lnTo>
                  <a:close/>
                  <a:moveTo>
                    <a:pt x="19540" y="8212"/>
                  </a:moveTo>
                  <a:lnTo>
                    <a:pt x="19540" y="8350"/>
                  </a:lnTo>
                  <a:lnTo>
                    <a:pt x="19440" y="8350"/>
                  </a:lnTo>
                  <a:lnTo>
                    <a:pt x="19540" y="8488"/>
                  </a:lnTo>
                  <a:lnTo>
                    <a:pt x="19741" y="8488"/>
                  </a:lnTo>
                  <a:lnTo>
                    <a:pt x="19741" y="8626"/>
                  </a:lnTo>
                  <a:lnTo>
                    <a:pt x="19540" y="8626"/>
                  </a:lnTo>
                  <a:lnTo>
                    <a:pt x="19540" y="8488"/>
                  </a:lnTo>
                  <a:lnTo>
                    <a:pt x="19440" y="8488"/>
                  </a:lnTo>
                  <a:lnTo>
                    <a:pt x="19440" y="8626"/>
                  </a:lnTo>
                  <a:lnTo>
                    <a:pt x="19189" y="8626"/>
                  </a:lnTo>
                  <a:lnTo>
                    <a:pt x="19189" y="8488"/>
                  </a:lnTo>
                  <a:lnTo>
                    <a:pt x="19289" y="8488"/>
                  </a:lnTo>
                  <a:lnTo>
                    <a:pt x="19289" y="8350"/>
                  </a:lnTo>
                  <a:lnTo>
                    <a:pt x="19189" y="8350"/>
                  </a:lnTo>
                  <a:lnTo>
                    <a:pt x="19289" y="8212"/>
                  </a:lnTo>
                  <a:lnTo>
                    <a:pt x="19340" y="8212"/>
                  </a:lnTo>
                  <a:lnTo>
                    <a:pt x="19340" y="8350"/>
                  </a:lnTo>
                  <a:lnTo>
                    <a:pt x="19440" y="8350"/>
                  </a:lnTo>
                  <a:lnTo>
                    <a:pt x="19440" y="8212"/>
                  </a:lnTo>
                  <a:lnTo>
                    <a:pt x="19540" y="8212"/>
                  </a:lnTo>
                  <a:close/>
                  <a:moveTo>
                    <a:pt x="18134" y="10696"/>
                  </a:moveTo>
                  <a:lnTo>
                    <a:pt x="17883" y="10696"/>
                  </a:lnTo>
                  <a:lnTo>
                    <a:pt x="17883" y="10558"/>
                  </a:lnTo>
                  <a:lnTo>
                    <a:pt x="17230" y="10558"/>
                  </a:lnTo>
                  <a:lnTo>
                    <a:pt x="17230" y="10420"/>
                  </a:lnTo>
                  <a:lnTo>
                    <a:pt x="18033" y="10420"/>
                  </a:lnTo>
                  <a:lnTo>
                    <a:pt x="18033" y="10558"/>
                  </a:lnTo>
                  <a:lnTo>
                    <a:pt x="18134" y="10558"/>
                  </a:lnTo>
                  <a:lnTo>
                    <a:pt x="18033" y="10558"/>
                  </a:lnTo>
                  <a:lnTo>
                    <a:pt x="18033" y="10696"/>
                  </a:lnTo>
                  <a:lnTo>
                    <a:pt x="18134" y="10696"/>
                  </a:lnTo>
                  <a:close/>
                  <a:moveTo>
                    <a:pt x="17983" y="11180"/>
                  </a:moveTo>
                  <a:lnTo>
                    <a:pt x="17883" y="11180"/>
                  </a:lnTo>
                  <a:lnTo>
                    <a:pt x="17782" y="11042"/>
                  </a:lnTo>
                  <a:lnTo>
                    <a:pt x="17682" y="11042"/>
                  </a:lnTo>
                  <a:lnTo>
                    <a:pt x="17581" y="10904"/>
                  </a:lnTo>
                  <a:lnTo>
                    <a:pt x="17380" y="10904"/>
                  </a:lnTo>
                  <a:lnTo>
                    <a:pt x="17380" y="10835"/>
                  </a:lnTo>
                  <a:lnTo>
                    <a:pt x="17280" y="10835"/>
                  </a:lnTo>
                  <a:lnTo>
                    <a:pt x="17230" y="10558"/>
                  </a:lnTo>
                  <a:lnTo>
                    <a:pt x="17682" y="10558"/>
                  </a:lnTo>
                  <a:lnTo>
                    <a:pt x="17682" y="10696"/>
                  </a:lnTo>
                  <a:lnTo>
                    <a:pt x="17883" y="10696"/>
                  </a:lnTo>
                  <a:lnTo>
                    <a:pt x="17883" y="10835"/>
                  </a:lnTo>
                  <a:lnTo>
                    <a:pt x="18033" y="10835"/>
                  </a:lnTo>
                  <a:lnTo>
                    <a:pt x="18134" y="10904"/>
                  </a:lnTo>
                  <a:lnTo>
                    <a:pt x="17883" y="10904"/>
                  </a:lnTo>
                  <a:lnTo>
                    <a:pt x="17883" y="11042"/>
                  </a:lnTo>
                  <a:lnTo>
                    <a:pt x="18033" y="11042"/>
                  </a:lnTo>
                  <a:lnTo>
                    <a:pt x="18033" y="11180"/>
                  </a:lnTo>
                  <a:lnTo>
                    <a:pt x="17983" y="11180"/>
                  </a:lnTo>
                  <a:close/>
                  <a:moveTo>
                    <a:pt x="6179" y="11456"/>
                  </a:moveTo>
                  <a:lnTo>
                    <a:pt x="6279" y="11456"/>
                  </a:lnTo>
                  <a:lnTo>
                    <a:pt x="6179" y="11456"/>
                  </a:lnTo>
                  <a:close/>
                  <a:moveTo>
                    <a:pt x="6982" y="11732"/>
                  </a:moveTo>
                  <a:lnTo>
                    <a:pt x="6932" y="11732"/>
                  </a:lnTo>
                  <a:lnTo>
                    <a:pt x="6932" y="11594"/>
                  </a:lnTo>
                  <a:lnTo>
                    <a:pt x="6982" y="11594"/>
                  </a:lnTo>
                  <a:lnTo>
                    <a:pt x="7083" y="11732"/>
                  </a:lnTo>
                  <a:lnTo>
                    <a:pt x="7183" y="11732"/>
                  </a:lnTo>
                  <a:lnTo>
                    <a:pt x="7183" y="11594"/>
                  </a:lnTo>
                  <a:lnTo>
                    <a:pt x="7183" y="11732"/>
                  </a:lnTo>
                  <a:lnTo>
                    <a:pt x="6982" y="11732"/>
                  </a:lnTo>
                  <a:close/>
                  <a:moveTo>
                    <a:pt x="6982" y="11939"/>
                  </a:moveTo>
                  <a:lnTo>
                    <a:pt x="7083" y="11939"/>
                  </a:lnTo>
                  <a:lnTo>
                    <a:pt x="7083" y="11801"/>
                  </a:lnTo>
                  <a:lnTo>
                    <a:pt x="7183" y="11939"/>
                  </a:lnTo>
                  <a:lnTo>
                    <a:pt x="7284" y="11939"/>
                  </a:lnTo>
                  <a:lnTo>
                    <a:pt x="7183" y="11939"/>
                  </a:lnTo>
                  <a:lnTo>
                    <a:pt x="7183" y="12077"/>
                  </a:lnTo>
                  <a:lnTo>
                    <a:pt x="6982" y="12077"/>
                  </a:lnTo>
                  <a:lnTo>
                    <a:pt x="6982" y="11939"/>
                  </a:lnTo>
                  <a:close/>
                  <a:moveTo>
                    <a:pt x="6932" y="11939"/>
                  </a:moveTo>
                  <a:lnTo>
                    <a:pt x="6932" y="12215"/>
                  </a:lnTo>
                  <a:lnTo>
                    <a:pt x="6832" y="12215"/>
                  </a:lnTo>
                  <a:lnTo>
                    <a:pt x="6731" y="12077"/>
                  </a:lnTo>
                  <a:lnTo>
                    <a:pt x="6832" y="12077"/>
                  </a:lnTo>
                  <a:lnTo>
                    <a:pt x="6832" y="11939"/>
                  </a:lnTo>
                  <a:lnTo>
                    <a:pt x="6932" y="11939"/>
                  </a:lnTo>
                  <a:close/>
                  <a:moveTo>
                    <a:pt x="16828" y="12215"/>
                  </a:moveTo>
                  <a:lnTo>
                    <a:pt x="16928" y="12353"/>
                  </a:lnTo>
                  <a:lnTo>
                    <a:pt x="16928" y="12491"/>
                  </a:lnTo>
                  <a:lnTo>
                    <a:pt x="16828" y="12629"/>
                  </a:lnTo>
                  <a:lnTo>
                    <a:pt x="16376" y="12629"/>
                  </a:lnTo>
                  <a:lnTo>
                    <a:pt x="16275" y="12767"/>
                  </a:lnTo>
                  <a:lnTo>
                    <a:pt x="15873" y="12767"/>
                  </a:lnTo>
                  <a:lnTo>
                    <a:pt x="15873" y="12629"/>
                  </a:lnTo>
                  <a:lnTo>
                    <a:pt x="16074" y="12629"/>
                  </a:lnTo>
                  <a:lnTo>
                    <a:pt x="16074" y="12491"/>
                  </a:lnTo>
                  <a:lnTo>
                    <a:pt x="16175" y="12491"/>
                  </a:lnTo>
                  <a:lnTo>
                    <a:pt x="16275" y="12353"/>
                  </a:lnTo>
                  <a:lnTo>
                    <a:pt x="16577" y="12353"/>
                  </a:lnTo>
                  <a:lnTo>
                    <a:pt x="16577" y="12215"/>
                  </a:lnTo>
                  <a:lnTo>
                    <a:pt x="16828" y="12215"/>
                  </a:lnTo>
                  <a:close/>
                  <a:moveTo>
                    <a:pt x="7485" y="12215"/>
                  </a:moveTo>
                  <a:lnTo>
                    <a:pt x="7585" y="12353"/>
                  </a:lnTo>
                  <a:lnTo>
                    <a:pt x="7384" y="12353"/>
                  </a:lnTo>
                  <a:lnTo>
                    <a:pt x="7384" y="12215"/>
                  </a:lnTo>
                  <a:lnTo>
                    <a:pt x="7485" y="12215"/>
                  </a:lnTo>
                  <a:close/>
                  <a:moveTo>
                    <a:pt x="16275" y="12353"/>
                  </a:moveTo>
                  <a:lnTo>
                    <a:pt x="16175" y="12353"/>
                  </a:lnTo>
                  <a:lnTo>
                    <a:pt x="16074" y="12491"/>
                  </a:lnTo>
                  <a:lnTo>
                    <a:pt x="16074" y="12353"/>
                  </a:lnTo>
                  <a:lnTo>
                    <a:pt x="16275" y="12353"/>
                  </a:lnTo>
                  <a:close/>
                  <a:moveTo>
                    <a:pt x="7585" y="12629"/>
                  </a:moveTo>
                  <a:lnTo>
                    <a:pt x="7585" y="12491"/>
                  </a:lnTo>
                  <a:lnTo>
                    <a:pt x="7485" y="12491"/>
                  </a:lnTo>
                  <a:lnTo>
                    <a:pt x="7686" y="12491"/>
                  </a:lnTo>
                  <a:lnTo>
                    <a:pt x="7585" y="12629"/>
                  </a:lnTo>
                  <a:close/>
                  <a:moveTo>
                    <a:pt x="16627" y="12629"/>
                  </a:moveTo>
                  <a:lnTo>
                    <a:pt x="16627" y="12767"/>
                  </a:lnTo>
                  <a:lnTo>
                    <a:pt x="16577" y="12767"/>
                  </a:lnTo>
                  <a:lnTo>
                    <a:pt x="16577" y="12629"/>
                  </a:lnTo>
                  <a:lnTo>
                    <a:pt x="16627" y="12629"/>
                  </a:lnTo>
                  <a:close/>
                  <a:moveTo>
                    <a:pt x="6329" y="12767"/>
                  </a:moveTo>
                  <a:lnTo>
                    <a:pt x="6430" y="12767"/>
                  </a:lnTo>
                  <a:lnTo>
                    <a:pt x="6329" y="12767"/>
                  </a:lnTo>
                  <a:close/>
                  <a:moveTo>
                    <a:pt x="6631" y="13664"/>
                  </a:moveTo>
                  <a:lnTo>
                    <a:pt x="6932" y="13664"/>
                  </a:lnTo>
                  <a:lnTo>
                    <a:pt x="6932" y="13526"/>
                  </a:lnTo>
                  <a:lnTo>
                    <a:pt x="6982" y="13526"/>
                  </a:lnTo>
                  <a:lnTo>
                    <a:pt x="6832" y="13526"/>
                  </a:lnTo>
                  <a:lnTo>
                    <a:pt x="6832" y="13664"/>
                  </a:lnTo>
                  <a:lnTo>
                    <a:pt x="6832" y="13526"/>
                  </a:lnTo>
                  <a:lnTo>
                    <a:pt x="6731" y="13526"/>
                  </a:lnTo>
                  <a:lnTo>
                    <a:pt x="6832" y="13526"/>
                  </a:lnTo>
                  <a:lnTo>
                    <a:pt x="6430" y="13526"/>
                  </a:lnTo>
                  <a:lnTo>
                    <a:pt x="6329" y="13388"/>
                  </a:lnTo>
                  <a:lnTo>
                    <a:pt x="6530" y="13388"/>
                  </a:lnTo>
                  <a:lnTo>
                    <a:pt x="6530" y="13250"/>
                  </a:lnTo>
                  <a:lnTo>
                    <a:pt x="6430" y="13250"/>
                  </a:lnTo>
                  <a:lnTo>
                    <a:pt x="6430" y="13112"/>
                  </a:lnTo>
                  <a:lnTo>
                    <a:pt x="6631" y="13112"/>
                  </a:lnTo>
                  <a:lnTo>
                    <a:pt x="6631" y="13250"/>
                  </a:lnTo>
                  <a:lnTo>
                    <a:pt x="6631" y="13112"/>
                  </a:lnTo>
                  <a:lnTo>
                    <a:pt x="6430" y="13112"/>
                  </a:lnTo>
                  <a:lnTo>
                    <a:pt x="6430" y="12836"/>
                  </a:lnTo>
                  <a:lnTo>
                    <a:pt x="6932" y="12836"/>
                  </a:lnTo>
                  <a:lnTo>
                    <a:pt x="6982" y="12974"/>
                  </a:lnTo>
                  <a:lnTo>
                    <a:pt x="7083" y="12974"/>
                  </a:lnTo>
                  <a:lnTo>
                    <a:pt x="7083" y="13112"/>
                  </a:lnTo>
                  <a:lnTo>
                    <a:pt x="7183" y="13112"/>
                  </a:lnTo>
                  <a:lnTo>
                    <a:pt x="7183" y="13250"/>
                  </a:lnTo>
                  <a:lnTo>
                    <a:pt x="7485" y="13250"/>
                  </a:lnTo>
                  <a:lnTo>
                    <a:pt x="7485" y="13526"/>
                  </a:lnTo>
                  <a:lnTo>
                    <a:pt x="7384" y="13526"/>
                  </a:lnTo>
                  <a:lnTo>
                    <a:pt x="7384" y="13664"/>
                  </a:lnTo>
                  <a:lnTo>
                    <a:pt x="7083" y="13664"/>
                  </a:lnTo>
                  <a:lnTo>
                    <a:pt x="6982" y="13733"/>
                  </a:lnTo>
                  <a:lnTo>
                    <a:pt x="6731" y="13733"/>
                  </a:lnTo>
                  <a:lnTo>
                    <a:pt x="6731" y="13664"/>
                  </a:lnTo>
                  <a:lnTo>
                    <a:pt x="6631" y="13664"/>
                  </a:lnTo>
                  <a:close/>
                  <a:moveTo>
                    <a:pt x="7736" y="13250"/>
                  </a:moveTo>
                  <a:lnTo>
                    <a:pt x="7937" y="13250"/>
                  </a:lnTo>
                  <a:lnTo>
                    <a:pt x="7836" y="13388"/>
                  </a:lnTo>
                  <a:lnTo>
                    <a:pt x="7836" y="13526"/>
                  </a:lnTo>
                  <a:lnTo>
                    <a:pt x="7736" y="13526"/>
                  </a:lnTo>
                  <a:lnTo>
                    <a:pt x="7686" y="13388"/>
                  </a:lnTo>
                  <a:lnTo>
                    <a:pt x="7686" y="13250"/>
                  </a:lnTo>
                  <a:lnTo>
                    <a:pt x="7736" y="13250"/>
                  </a:lnTo>
                  <a:lnTo>
                    <a:pt x="7686" y="13250"/>
                  </a:lnTo>
                  <a:lnTo>
                    <a:pt x="7736" y="13250"/>
                  </a:lnTo>
                  <a:lnTo>
                    <a:pt x="7736" y="13112"/>
                  </a:lnTo>
                  <a:lnTo>
                    <a:pt x="7736" y="13250"/>
                  </a:lnTo>
                  <a:close/>
                  <a:moveTo>
                    <a:pt x="7384" y="14285"/>
                  </a:moveTo>
                  <a:lnTo>
                    <a:pt x="7083" y="14285"/>
                  </a:lnTo>
                  <a:lnTo>
                    <a:pt x="7083" y="14423"/>
                  </a:lnTo>
                  <a:lnTo>
                    <a:pt x="6982" y="14423"/>
                  </a:lnTo>
                  <a:lnTo>
                    <a:pt x="7083" y="14285"/>
                  </a:lnTo>
                  <a:lnTo>
                    <a:pt x="7183" y="14285"/>
                  </a:lnTo>
                  <a:lnTo>
                    <a:pt x="7083" y="14285"/>
                  </a:lnTo>
                  <a:lnTo>
                    <a:pt x="7384" y="14285"/>
                  </a:lnTo>
                  <a:close/>
                  <a:moveTo>
                    <a:pt x="7384" y="14699"/>
                  </a:moveTo>
                  <a:lnTo>
                    <a:pt x="7485" y="14699"/>
                  </a:lnTo>
                  <a:lnTo>
                    <a:pt x="7485" y="14768"/>
                  </a:lnTo>
                  <a:lnTo>
                    <a:pt x="7384" y="14768"/>
                  </a:lnTo>
                  <a:lnTo>
                    <a:pt x="7284" y="14699"/>
                  </a:lnTo>
                  <a:lnTo>
                    <a:pt x="7384" y="14699"/>
                  </a:lnTo>
                  <a:close/>
                  <a:moveTo>
                    <a:pt x="15321" y="14699"/>
                  </a:moveTo>
                  <a:lnTo>
                    <a:pt x="15321" y="14768"/>
                  </a:lnTo>
                  <a:lnTo>
                    <a:pt x="15321" y="14699"/>
                  </a:lnTo>
                  <a:lnTo>
                    <a:pt x="15220" y="14699"/>
                  </a:lnTo>
                  <a:lnTo>
                    <a:pt x="15321" y="14699"/>
                  </a:lnTo>
                  <a:close/>
                  <a:moveTo>
                    <a:pt x="7485" y="14768"/>
                  </a:moveTo>
                  <a:lnTo>
                    <a:pt x="7686" y="14699"/>
                  </a:lnTo>
                  <a:lnTo>
                    <a:pt x="7736" y="14768"/>
                  </a:lnTo>
                  <a:lnTo>
                    <a:pt x="7485" y="14768"/>
                  </a:lnTo>
                  <a:close/>
                  <a:moveTo>
                    <a:pt x="6932" y="14768"/>
                  </a:moveTo>
                  <a:lnTo>
                    <a:pt x="6982" y="14768"/>
                  </a:lnTo>
                  <a:lnTo>
                    <a:pt x="6932" y="14768"/>
                  </a:lnTo>
                  <a:close/>
                  <a:moveTo>
                    <a:pt x="6832" y="15182"/>
                  </a:moveTo>
                  <a:lnTo>
                    <a:pt x="6832" y="15044"/>
                  </a:lnTo>
                  <a:lnTo>
                    <a:pt x="6932" y="15044"/>
                  </a:lnTo>
                  <a:lnTo>
                    <a:pt x="6832" y="15182"/>
                  </a:lnTo>
                  <a:close/>
                  <a:moveTo>
                    <a:pt x="6832" y="16493"/>
                  </a:moveTo>
                  <a:lnTo>
                    <a:pt x="6932" y="16493"/>
                  </a:lnTo>
                  <a:lnTo>
                    <a:pt x="6832" y="16493"/>
                  </a:lnTo>
                  <a:close/>
                  <a:moveTo>
                    <a:pt x="12910" y="16700"/>
                  </a:moveTo>
                  <a:lnTo>
                    <a:pt x="12910" y="16631"/>
                  </a:lnTo>
                  <a:lnTo>
                    <a:pt x="12910" y="16700"/>
                  </a:lnTo>
                  <a:close/>
                  <a:moveTo>
                    <a:pt x="13010" y="16700"/>
                  </a:moveTo>
                  <a:lnTo>
                    <a:pt x="13010" y="16631"/>
                  </a:lnTo>
                  <a:lnTo>
                    <a:pt x="13060" y="16631"/>
                  </a:lnTo>
                  <a:lnTo>
                    <a:pt x="13060" y="16700"/>
                  </a:lnTo>
                  <a:lnTo>
                    <a:pt x="13010" y="16700"/>
                  </a:lnTo>
                  <a:close/>
                  <a:moveTo>
                    <a:pt x="12508" y="16838"/>
                  </a:moveTo>
                  <a:lnTo>
                    <a:pt x="12407" y="16838"/>
                  </a:lnTo>
                  <a:lnTo>
                    <a:pt x="12407" y="16631"/>
                  </a:lnTo>
                  <a:lnTo>
                    <a:pt x="12608" y="16631"/>
                  </a:lnTo>
                  <a:lnTo>
                    <a:pt x="12608" y="16700"/>
                  </a:lnTo>
                  <a:lnTo>
                    <a:pt x="12709" y="16700"/>
                  </a:lnTo>
                  <a:lnTo>
                    <a:pt x="12608" y="16700"/>
                  </a:lnTo>
                  <a:lnTo>
                    <a:pt x="12608" y="16838"/>
                  </a:lnTo>
                  <a:lnTo>
                    <a:pt x="12508" y="16838"/>
                  </a:lnTo>
                  <a:close/>
                  <a:moveTo>
                    <a:pt x="11855" y="17114"/>
                  </a:moveTo>
                  <a:lnTo>
                    <a:pt x="11754" y="17114"/>
                  </a:lnTo>
                  <a:lnTo>
                    <a:pt x="11855" y="17114"/>
                  </a:lnTo>
                  <a:close/>
                  <a:moveTo>
                    <a:pt x="11604" y="17873"/>
                  </a:moveTo>
                  <a:lnTo>
                    <a:pt x="11604" y="17735"/>
                  </a:lnTo>
                  <a:lnTo>
                    <a:pt x="11503" y="17735"/>
                  </a:lnTo>
                  <a:lnTo>
                    <a:pt x="11503" y="17666"/>
                  </a:lnTo>
                  <a:lnTo>
                    <a:pt x="11403" y="17528"/>
                  </a:lnTo>
                  <a:lnTo>
                    <a:pt x="11503" y="17528"/>
                  </a:lnTo>
                  <a:lnTo>
                    <a:pt x="11604" y="17666"/>
                  </a:lnTo>
                  <a:lnTo>
                    <a:pt x="11503" y="17666"/>
                  </a:lnTo>
                  <a:lnTo>
                    <a:pt x="11604" y="17735"/>
                  </a:lnTo>
                  <a:lnTo>
                    <a:pt x="11654" y="17735"/>
                  </a:lnTo>
                  <a:lnTo>
                    <a:pt x="11654" y="17873"/>
                  </a:lnTo>
                  <a:lnTo>
                    <a:pt x="11604" y="17873"/>
                  </a:lnTo>
                  <a:close/>
                  <a:moveTo>
                    <a:pt x="7736" y="17735"/>
                  </a:moveTo>
                  <a:lnTo>
                    <a:pt x="7736" y="17873"/>
                  </a:lnTo>
                  <a:lnTo>
                    <a:pt x="7686" y="17873"/>
                  </a:lnTo>
                  <a:lnTo>
                    <a:pt x="7686" y="17735"/>
                  </a:lnTo>
                  <a:lnTo>
                    <a:pt x="7736" y="17735"/>
                  </a:lnTo>
                  <a:close/>
                  <a:moveTo>
                    <a:pt x="7836" y="17735"/>
                  </a:moveTo>
                  <a:lnTo>
                    <a:pt x="7836" y="17873"/>
                  </a:lnTo>
                  <a:lnTo>
                    <a:pt x="7736" y="17873"/>
                  </a:lnTo>
                  <a:lnTo>
                    <a:pt x="7736" y="18012"/>
                  </a:lnTo>
                  <a:lnTo>
                    <a:pt x="7686" y="18012"/>
                  </a:lnTo>
                  <a:lnTo>
                    <a:pt x="7736" y="17873"/>
                  </a:lnTo>
                  <a:lnTo>
                    <a:pt x="7736" y="17735"/>
                  </a:lnTo>
                  <a:lnTo>
                    <a:pt x="7836" y="17735"/>
                  </a:lnTo>
                  <a:close/>
                  <a:moveTo>
                    <a:pt x="7686" y="17873"/>
                  </a:moveTo>
                  <a:lnTo>
                    <a:pt x="7686" y="18012"/>
                  </a:lnTo>
                  <a:lnTo>
                    <a:pt x="7585" y="18012"/>
                  </a:lnTo>
                  <a:lnTo>
                    <a:pt x="7686" y="17873"/>
                  </a:lnTo>
                  <a:close/>
                  <a:moveTo>
                    <a:pt x="11302" y="18012"/>
                  </a:moveTo>
                  <a:lnTo>
                    <a:pt x="11202" y="18012"/>
                  </a:lnTo>
                  <a:lnTo>
                    <a:pt x="11202" y="17873"/>
                  </a:lnTo>
                  <a:lnTo>
                    <a:pt x="11302" y="18012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12" name="Freeform 74"/>
            <p:cNvSpPr/>
            <p:nvPr/>
          </p:nvSpPr>
          <p:spPr>
            <a:xfrm>
              <a:off x="1587625" y="2411164"/>
              <a:ext cx="66676" cy="8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0" y="18000"/>
                  </a:moveTo>
                  <a:lnTo>
                    <a:pt x="14657" y="18000"/>
                  </a:lnTo>
                  <a:lnTo>
                    <a:pt x="14657" y="19200"/>
                  </a:lnTo>
                  <a:lnTo>
                    <a:pt x="13114" y="20400"/>
                  </a:lnTo>
                  <a:lnTo>
                    <a:pt x="11571" y="20400"/>
                  </a:lnTo>
                  <a:lnTo>
                    <a:pt x="11571" y="21600"/>
                  </a:lnTo>
                  <a:lnTo>
                    <a:pt x="10029" y="21600"/>
                  </a:lnTo>
                  <a:lnTo>
                    <a:pt x="8486" y="20400"/>
                  </a:lnTo>
                  <a:lnTo>
                    <a:pt x="3086" y="20400"/>
                  </a:lnTo>
                  <a:lnTo>
                    <a:pt x="3086" y="19200"/>
                  </a:lnTo>
                  <a:lnTo>
                    <a:pt x="1543" y="19200"/>
                  </a:lnTo>
                  <a:lnTo>
                    <a:pt x="1543" y="18000"/>
                  </a:lnTo>
                  <a:lnTo>
                    <a:pt x="0" y="18000"/>
                  </a:lnTo>
                  <a:lnTo>
                    <a:pt x="0" y="15600"/>
                  </a:lnTo>
                  <a:lnTo>
                    <a:pt x="1543" y="14400"/>
                  </a:lnTo>
                  <a:lnTo>
                    <a:pt x="0" y="13200"/>
                  </a:lnTo>
                  <a:lnTo>
                    <a:pt x="0" y="12600"/>
                  </a:lnTo>
                  <a:lnTo>
                    <a:pt x="3086" y="10200"/>
                  </a:lnTo>
                  <a:lnTo>
                    <a:pt x="3086" y="9000"/>
                  </a:lnTo>
                  <a:lnTo>
                    <a:pt x="10029" y="9000"/>
                  </a:lnTo>
                  <a:lnTo>
                    <a:pt x="10029" y="7800"/>
                  </a:lnTo>
                  <a:lnTo>
                    <a:pt x="8486" y="7800"/>
                  </a:lnTo>
                  <a:lnTo>
                    <a:pt x="8486" y="5400"/>
                  </a:lnTo>
                  <a:lnTo>
                    <a:pt x="6943" y="5400"/>
                  </a:lnTo>
                  <a:lnTo>
                    <a:pt x="6171" y="4200"/>
                  </a:lnTo>
                  <a:lnTo>
                    <a:pt x="6171" y="3600"/>
                  </a:lnTo>
                  <a:lnTo>
                    <a:pt x="4629" y="3600"/>
                  </a:lnTo>
                  <a:lnTo>
                    <a:pt x="6943" y="3600"/>
                  </a:lnTo>
                  <a:lnTo>
                    <a:pt x="6943" y="0"/>
                  </a:lnTo>
                  <a:lnTo>
                    <a:pt x="17743" y="0"/>
                  </a:lnTo>
                  <a:lnTo>
                    <a:pt x="17743" y="7800"/>
                  </a:lnTo>
                  <a:lnTo>
                    <a:pt x="16200" y="9000"/>
                  </a:lnTo>
                  <a:lnTo>
                    <a:pt x="16200" y="10200"/>
                  </a:lnTo>
                  <a:lnTo>
                    <a:pt x="19286" y="10200"/>
                  </a:lnTo>
                  <a:lnTo>
                    <a:pt x="19286" y="11400"/>
                  </a:lnTo>
                  <a:lnTo>
                    <a:pt x="20057" y="11400"/>
                  </a:lnTo>
                  <a:lnTo>
                    <a:pt x="20057" y="10200"/>
                  </a:lnTo>
                  <a:lnTo>
                    <a:pt x="21600" y="10200"/>
                  </a:lnTo>
                  <a:lnTo>
                    <a:pt x="21600" y="11400"/>
                  </a:lnTo>
                  <a:lnTo>
                    <a:pt x="20057" y="12600"/>
                  </a:lnTo>
                  <a:lnTo>
                    <a:pt x="20057" y="13200"/>
                  </a:lnTo>
                  <a:lnTo>
                    <a:pt x="19286" y="13200"/>
                  </a:lnTo>
                  <a:lnTo>
                    <a:pt x="17743" y="14400"/>
                  </a:lnTo>
                  <a:lnTo>
                    <a:pt x="17743" y="15600"/>
                  </a:lnTo>
                  <a:lnTo>
                    <a:pt x="16200" y="15600"/>
                  </a:lnTo>
                  <a:lnTo>
                    <a:pt x="17743" y="16800"/>
                  </a:lnTo>
                  <a:lnTo>
                    <a:pt x="16200" y="16800"/>
                  </a:lnTo>
                  <a:lnTo>
                    <a:pt x="16200" y="1800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13" name="Freeform 75"/>
            <p:cNvSpPr/>
            <p:nvPr/>
          </p:nvSpPr>
          <p:spPr>
            <a:xfrm>
              <a:off x="1885281" y="2365920"/>
              <a:ext cx="47626" cy="40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40" y="0"/>
                  </a:moveTo>
                  <a:lnTo>
                    <a:pt x="11880" y="0"/>
                  </a:lnTo>
                  <a:lnTo>
                    <a:pt x="14040" y="0"/>
                  </a:lnTo>
                  <a:close/>
                  <a:moveTo>
                    <a:pt x="11880" y="5082"/>
                  </a:moveTo>
                  <a:lnTo>
                    <a:pt x="7560" y="5082"/>
                  </a:lnTo>
                  <a:lnTo>
                    <a:pt x="7560" y="2541"/>
                  </a:lnTo>
                  <a:lnTo>
                    <a:pt x="9720" y="2541"/>
                  </a:lnTo>
                  <a:lnTo>
                    <a:pt x="9720" y="0"/>
                  </a:lnTo>
                  <a:lnTo>
                    <a:pt x="16200" y="0"/>
                  </a:lnTo>
                  <a:lnTo>
                    <a:pt x="16200" y="2541"/>
                  </a:lnTo>
                  <a:lnTo>
                    <a:pt x="21600" y="2541"/>
                  </a:lnTo>
                  <a:lnTo>
                    <a:pt x="21600" y="13976"/>
                  </a:lnTo>
                  <a:lnTo>
                    <a:pt x="20520" y="13976"/>
                  </a:lnTo>
                  <a:lnTo>
                    <a:pt x="20520" y="16518"/>
                  </a:lnTo>
                  <a:lnTo>
                    <a:pt x="20520" y="13976"/>
                  </a:lnTo>
                  <a:lnTo>
                    <a:pt x="20520" y="19059"/>
                  </a:lnTo>
                  <a:lnTo>
                    <a:pt x="21600" y="19059"/>
                  </a:lnTo>
                  <a:lnTo>
                    <a:pt x="21600" y="21600"/>
                  </a:lnTo>
                  <a:lnTo>
                    <a:pt x="20520" y="21600"/>
                  </a:lnTo>
                  <a:lnTo>
                    <a:pt x="20520" y="19059"/>
                  </a:lnTo>
                  <a:lnTo>
                    <a:pt x="16200" y="19059"/>
                  </a:lnTo>
                  <a:lnTo>
                    <a:pt x="16200" y="21600"/>
                  </a:lnTo>
                  <a:lnTo>
                    <a:pt x="11880" y="21600"/>
                  </a:lnTo>
                  <a:lnTo>
                    <a:pt x="9720" y="19059"/>
                  </a:lnTo>
                  <a:lnTo>
                    <a:pt x="7560" y="19059"/>
                  </a:lnTo>
                  <a:lnTo>
                    <a:pt x="5400" y="21600"/>
                  </a:lnTo>
                  <a:lnTo>
                    <a:pt x="4320" y="21600"/>
                  </a:lnTo>
                  <a:lnTo>
                    <a:pt x="4320" y="19059"/>
                  </a:lnTo>
                  <a:lnTo>
                    <a:pt x="0" y="19059"/>
                  </a:lnTo>
                  <a:lnTo>
                    <a:pt x="0" y="16518"/>
                  </a:lnTo>
                  <a:lnTo>
                    <a:pt x="2160" y="13976"/>
                  </a:lnTo>
                  <a:lnTo>
                    <a:pt x="4320" y="13976"/>
                  </a:lnTo>
                  <a:lnTo>
                    <a:pt x="4320" y="16518"/>
                  </a:lnTo>
                  <a:lnTo>
                    <a:pt x="16200" y="16518"/>
                  </a:lnTo>
                  <a:lnTo>
                    <a:pt x="18360" y="13976"/>
                  </a:lnTo>
                  <a:lnTo>
                    <a:pt x="16200" y="13976"/>
                  </a:lnTo>
                  <a:lnTo>
                    <a:pt x="16200" y="12706"/>
                  </a:lnTo>
                  <a:lnTo>
                    <a:pt x="14040" y="12706"/>
                  </a:lnTo>
                  <a:lnTo>
                    <a:pt x="14040" y="7624"/>
                  </a:lnTo>
                  <a:lnTo>
                    <a:pt x="11880" y="5082"/>
                  </a:lnTo>
                  <a:close/>
                  <a:moveTo>
                    <a:pt x="14040" y="13976"/>
                  </a:moveTo>
                  <a:lnTo>
                    <a:pt x="11880" y="13976"/>
                  </a:lnTo>
                  <a:lnTo>
                    <a:pt x="9720" y="12706"/>
                  </a:lnTo>
                  <a:lnTo>
                    <a:pt x="14040" y="12706"/>
                  </a:lnTo>
                  <a:lnTo>
                    <a:pt x="14040" y="13976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14" name="Freeform 76"/>
            <p:cNvSpPr/>
            <p:nvPr/>
          </p:nvSpPr>
          <p:spPr>
            <a:xfrm>
              <a:off x="1637631" y="2442120"/>
              <a:ext cx="104776" cy="71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36" y="16560"/>
                  </a:moveTo>
                  <a:lnTo>
                    <a:pt x="8836" y="18720"/>
                  </a:lnTo>
                  <a:lnTo>
                    <a:pt x="7855" y="18720"/>
                  </a:lnTo>
                  <a:lnTo>
                    <a:pt x="7855" y="21600"/>
                  </a:lnTo>
                  <a:lnTo>
                    <a:pt x="6873" y="21600"/>
                  </a:lnTo>
                  <a:lnTo>
                    <a:pt x="6873" y="20160"/>
                  </a:lnTo>
                  <a:lnTo>
                    <a:pt x="5891" y="20160"/>
                  </a:lnTo>
                  <a:lnTo>
                    <a:pt x="5891" y="18720"/>
                  </a:lnTo>
                  <a:lnTo>
                    <a:pt x="4909" y="18720"/>
                  </a:lnTo>
                  <a:lnTo>
                    <a:pt x="4909" y="16560"/>
                  </a:lnTo>
                  <a:lnTo>
                    <a:pt x="3927" y="16560"/>
                  </a:lnTo>
                  <a:lnTo>
                    <a:pt x="3927" y="15120"/>
                  </a:lnTo>
                  <a:lnTo>
                    <a:pt x="3436" y="15120"/>
                  </a:lnTo>
                  <a:lnTo>
                    <a:pt x="3436" y="16560"/>
                  </a:lnTo>
                  <a:lnTo>
                    <a:pt x="2455" y="16560"/>
                  </a:lnTo>
                  <a:lnTo>
                    <a:pt x="2455" y="15120"/>
                  </a:lnTo>
                  <a:lnTo>
                    <a:pt x="1473" y="15120"/>
                  </a:lnTo>
                  <a:lnTo>
                    <a:pt x="1473" y="13680"/>
                  </a:lnTo>
                  <a:lnTo>
                    <a:pt x="1473" y="15120"/>
                  </a:lnTo>
                  <a:lnTo>
                    <a:pt x="1473" y="13680"/>
                  </a:lnTo>
                  <a:lnTo>
                    <a:pt x="982" y="13680"/>
                  </a:lnTo>
                  <a:lnTo>
                    <a:pt x="982" y="12240"/>
                  </a:lnTo>
                  <a:lnTo>
                    <a:pt x="982" y="13680"/>
                  </a:lnTo>
                  <a:lnTo>
                    <a:pt x="982" y="12240"/>
                  </a:lnTo>
                  <a:lnTo>
                    <a:pt x="0" y="12240"/>
                  </a:lnTo>
                  <a:lnTo>
                    <a:pt x="0" y="10800"/>
                  </a:lnTo>
                  <a:lnTo>
                    <a:pt x="982" y="10800"/>
                  </a:lnTo>
                  <a:lnTo>
                    <a:pt x="0" y="9360"/>
                  </a:lnTo>
                  <a:lnTo>
                    <a:pt x="982" y="9360"/>
                  </a:lnTo>
                  <a:lnTo>
                    <a:pt x="982" y="7920"/>
                  </a:lnTo>
                  <a:lnTo>
                    <a:pt x="1473" y="6480"/>
                  </a:lnTo>
                  <a:lnTo>
                    <a:pt x="2455" y="6480"/>
                  </a:lnTo>
                  <a:lnTo>
                    <a:pt x="2455" y="5760"/>
                  </a:lnTo>
                  <a:lnTo>
                    <a:pt x="3436" y="4320"/>
                  </a:lnTo>
                  <a:lnTo>
                    <a:pt x="3927" y="4320"/>
                  </a:lnTo>
                  <a:lnTo>
                    <a:pt x="3927" y="2880"/>
                  </a:lnTo>
                  <a:lnTo>
                    <a:pt x="5891" y="2880"/>
                  </a:lnTo>
                  <a:lnTo>
                    <a:pt x="5891" y="4320"/>
                  </a:lnTo>
                  <a:lnTo>
                    <a:pt x="6873" y="2880"/>
                  </a:lnTo>
                  <a:lnTo>
                    <a:pt x="6873" y="4320"/>
                  </a:lnTo>
                  <a:lnTo>
                    <a:pt x="10309" y="4320"/>
                  </a:lnTo>
                  <a:lnTo>
                    <a:pt x="10309" y="2880"/>
                  </a:lnTo>
                  <a:lnTo>
                    <a:pt x="16200" y="2880"/>
                  </a:lnTo>
                  <a:lnTo>
                    <a:pt x="16200" y="4320"/>
                  </a:lnTo>
                  <a:lnTo>
                    <a:pt x="17182" y="4320"/>
                  </a:lnTo>
                  <a:lnTo>
                    <a:pt x="16200" y="2880"/>
                  </a:lnTo>
                  <a:lnTo>
                    <a:pt x="17182" y="4320"/>
                  </a:lnTo>
                  <a:lnTo>
                    <a:pt x="17673" y="4320"/>
                  </a:lnTo>
                  <a:lnTo>
                    <a:pt x="18655" y="5760"/>
                  </a:lnTo>
                  <a:lnTo>
                    <a:pt x="17182" y="5760"/>
                  </a:lnTo>
                  <a:lnTo>
                    <a:pt x="17673" y="6480"/>
                  </a:lnTo>
                  <a:lnTo>
                    <a:pt x="18655" y="6480"/>
                  </a:lnTo>
                  <a:lnTo>
                    <a:pt x="17673" y="6480"/>
                  </a:lnTo>
                  <a:lnTo>
                    <a:pt x="17673" y="5760"/>
                  </a:lnTo>
                  <a:lnTo>
                    <a:pt x="18655" y="6480"/>
                  </a:lnTo>
                  <a:lnTo>
                    <a:pt x="19636" y="6480"/>
                  </a:lnTo>
                  <a:lnTo>
                    <a:pt x="19636" y="7920"/>
                  </a:lnTo>
                  <a:lnTo>
                    <a:pt x="19636" y="6480"/>
                  </a:lnTo>
                  <a:lnTo>
                    <a:pt x="20618" y="6480"/>
                  </a:lnTo>
                  <a:lnTo>
                    <a:pt x="20618" y="7920"/>
                  </a:lnTo>
                  <a:lnTo>
                    <a:pt x="21600" y="7920"/>
                  </a:lnTo>
                  <a:lnTo>
                    <a:pt x="19636" y="7920"/>
                  </a:lnTo>
                  <a:lnTo>
                    <a:pt x="19636" y="9360"/>
                  </a:lnTo>
                  <a:lnTo>
                    <a:pt x="18655" y="9360"/>
                  </a:lnTo>
                  <a:lnTo>
                    <a:pt x="17673" y="10800"/>
                  </a:lnTo>
                  <a:lnTo>
                    <a:pt x="16200" y="10800"/>
                  </a:lnTo>
                  <a:lnTo>
                    <a:pt x="15218" y="9360"/>
                  </a:lnTo>
                  <a:lnTo>
                    <a:pt x="14236" y="10800"/>
                  </a:lnTo>
                  <a:lnTo>
                    <a:pt x="14236" y="13680"/>
                  </a:lnTo>
                  <a:lnTo>
                    <a:pt x="13255" y="13680"/>
                  </a:lnTo>
                  <a:lnTo>
                    <a:pt x="12273" y="15120"/>
                  </a:lnTo>
                  <a:lnTo>
                    <a:pt x="12273" y="16560"/>
                  </a:lnTo>
                  <a:lnTo>
                    <a:pt x="11291" y="16560"/>
                  </a:lnTo>
                  <a:lnTo>
                    <a:pt x="11291" y="15120"/>
                  </a:lnTo>
                  <a:lnTo>
                    <a:pt x="10309" y="15120"/>
                  </a:lnTo>
                  <a:lnTo>
                    <a:pt x="9818" y="16560"/>
                  </a:lnTo>
                  <a:lnTo>
                    <a:pt x="8836" y="16560"/>
                  </a:lnTo>
                  <a:close/>
                  <a:moveTo>
                    <a:pt x="8836" y="0"/>
                  </a:moveTo>
                  <a:lnTo>
                    <a:pt x="9818" y="0"/>
                  </a:lnTo>
                  <a:lnTo>
                    <a:pt x="8836" y="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15" name="Freeform 77"/>
            <p:cNvSpPr/>
            <p:nvPr/>
          </p:nvSpPr>
          <p:spPr>
            <a:xfrm>
              <a:off x="1820988" y="2399257"/>
              <a:ext cx="38101" cy="16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0" y="15429"/>
                  </a:moveTo>
                  <a:lnTo>
                    <a:pt x="16200" y="9257"/>
                  </a:lnTo>
                  <a:lnTo>
                    <a:pt x="13500" y="9257"/>
                  </a:lnTo>
                  <a:lnTo>
                    <a:pt x="13500" y="15429"/>
                  </a:lnTo>
                  <a:lnTo>
                    <a:pt x="10800" y="15429"/>
                  </a:lnTo>
                  <a:lnTo>
                    <a:pt x="10800" y="21600"/>
                  </a:lnTo>
                  <a:lnTo>
                    <a:pt x="8100" y="15429"/>
                  </a:lnTo>
                  <a:lnTo>
                    <a:pt x="5400" y="15429"/>
                  </a:lnTo>
                  <a:lnTo>
                    <a:pt x="5400" y="9257"/>
                  </a:lnTo>
                  <a:lnTo>
                    <a:pt x="2700" y="9257"/>
                  </a:lnTo>
                  <a:lnTo>
                    <a:pt x="2700" y="6171"/>
                  </a:lnTo>
                  <a:lnTo>
                    <a:pt x="0" y="6171"/>
                  </a:lnTo>
                  <a:lnTo>
                    <a:pt x="0" y="0"/>
                  </a:lnTo>
                  <a:lnTo>
                    <a:pt x="13500" y="0"/>
                  </a:lnTo>
                  <a:lnTo>
                    <a:pt x="13500" y="6171"/>
                  </a:lnTo>
                  <a:lnTo>
                    <a:pt x="13500" y="0"/>
                  </a:lnTo>
                  <a:lnTo>
                    <a:pt x="13500" y="6171"/>
                  </a:lnTo>
                  <a:lnTo>
                    <a:pt x="18900" y="6171"/>
                  </a:lnTo>
                  <a:lnTo>
                    <a:pt x="18900" y="9257"/>
                  </a:lnTo>
                  <a:lnTo>
                    <a:pt x="21600" y="9257"/>
                  </a:lnTo>
                  <a:lnTo>
                    <a:pt x="21600" y="15429"/>
                  </a:lnTo>
                  <a:lnTo>
                    <a:pt x="16200" y="15429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16" name="Freeform 78"/>
            <p:cNvSpPr/>
            <p:nvPr/>
          </p:nvSpPr>
          <p:spPr>
            <a:xfrm>
              <a:off x="1149475" y="2092076"/>
              <a:ext cx="531020" cy="385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49" y="10267"/>
                  </a:moveTo>
                  <a:lnTo>
                    <a:pt x="4456" y="10267"/>
                  </a:lnTo>
                  <a:lnTo>
                    <a:pt x="4456" y="10000"/>
                  </a:lnTo>
                  <a:lnTo>
                    <a:pt x="4359" y="10000"/>
                  </a:lnTo>
                  <a:lnTo>
                    <a:pt x="4359" y="9467"/>
                  </a:lnTo>
                  <a:lnTo>
                    <a:pt x="4165" y="9467"/>
                  </a:lnTo>
                  <a:lnTo>
                    <a:pt x="4165" y="9733"/>
                  </a:lnTo>
                  <a:lnTo>
                    <a:pt x="4165" y="9200"/>
                  </a:lnTo>
                  <a:lnTo>
                    <a:pt x="4359" y="9200"/>
                  </a:lnTo>
                  <a:lnTo>
                    <a:pt x="4359" y="8533"/>
                  </a:lnTo>
                  <a:lnTo>
                    <a:pt x="4165" y="8533"/>
                  </a:lnTo>
                  <a:lnTo>
                    <a:pt x="4165" y="8000"/>
                  </a:lnTo>
                  <a:lnTo>
                    <a:pt x="3778" y="8000"/>
                  </a:lnTo>
                  <a:lnTo>
                    <a:pt x="3778" y="7733"/>
                  </a:lnTo>
                  <a:lnTo>
                    <a:pt x="3584" y="7733"/>
                  </a:lnTo>
                  <a:lnTo>
                    <a:pt x="3584" y="7467"/>
                  </a:lnTo>
                  <a:lnTo>
                    <a:pt x="3390" y="7467"/>
                  </a:lnTo>
                  <a:lnTo>
                    <a:pt x="3390" y="7200"/>
                  </a:lnTo>
                  <a:lnTo>
                    <a:pt x="3584" y="7200"/>
                  </a:lnTo>
                  <a:lnTo>
                    <a:pt x="3390" y="7200"/>
                  </a:lnTo>
                  <a:lnTo>
                    <a:pt x="3390" y="7467"/>
                  </a:lnTo>
                  <a:lnTo>
                    <a:pt x="3390" y="7200"/>
                  </a:lnTo>
                  <a:lnTo>
                    <a:pt x="3196" y="7200"/>
                  </a:lnTo>
                  <a:lnTo>
                    <a:pt x="3196" y="7467"/>
                  </a:lnTo>
                  <a:lnTo>
                    <a:pt x="3003" y="7200"/>
                  </a:lnTo>
                  <a:lnTo>
                    <a:pt x="3003" y="6933"/>
                  </a:lnTo>
                  <a:lnTo>
                    <a:pt x="2906" y="7200"/>
                  </a:lnTo>
                  <a:lnTo>
                    <a:pt x="2906" y="6933"/>
                  </a:lnTo>
                  <a:lnTo>
                    <a:pt x="2712" y="6933"/>
                  </a:lnTo>
                  <a:lnTo>
                    <a:pt x="2712" y="6800"/>
                  </a:lnTo>
                  <a:lnTo>
                    <a:pt x="2518" y="6533"/>
                  </a:lnTo>
                  <a:lnTo>
                    <a:pt x="2325" y="6533"/>
                  </a:lnTo>
                  <a:lnTo>
                    <a:pt x="2325" y="6267"/>
                  </a:lnTo>
                  <a:lnTo>
                    <a:pt x="2131" y="6267"/>
                  </a:lnTo>
                  <a:lnTo>
                    <a:pt x="2325" y="6000"/>
                  </a:lnTo>
                  <a:lnTo>
                    <a:pt x="2325" y="6267"/>
                  </a:lnTo>
                  <a:lnTo>
                    <a:pt x="2906" y="6267"/>
                  </a:lnTo>
                  <a:lnTo>
                    <a:pt x="2712" y="6000"/>
                  </a:lnTo>
                  <a:lnTo>
                    <a:pt x="2906" y="6000"/>
                  </a:lnTo>
                  <a:lnTo>
                    <a:pt x="2906" y="5733"/>
                  </a:lnTo>
                  <a:lnTo>
                    <a:pt x="2906" y="6000"/>
                  </a:lnTo>
                  <a:lnTo>
                    <a:pt x="2906" y="4933"/>
                  </a:lnTo>
                  <a:lnTo>
                    <a:pt x="2712" y="4933"/>
                  </a:lnTo>
                  <a:lnTo>
                    <a:pt x="2712" y="4800"/>
                  </a:lnTo>
                  <a:lnTo>
                    <a:pt x="2518" y="4800"/>
                  </a:lnTo>
                  <a:lnTo>
                    <a:pt x="2518" y="4533"/>
                  </a:lnTo>
                  <a:lnTo>
                    <a:pt x="2325" y="4267"/>
                  </a:lnTo>
                  <a:lnTo>
                    <a:pt x="2131" y="4267"/>
                  </a:lnTo>
                  <a:lnTo>
                    <a:pt x="2131" y="4000"/>
                  </a:lnTo>
                  <a:lnTo>
                    <a:pt x="1937" y="4000"/>
                  </a:lnTo>
                  <a:lnTo>
                    <a:pt x="1743" y="3733"/>
                  </a:lnTo>
                  <a:lnTo>
                    <a:pt x="1743" y="3067"/>
                  </a:lnTo>
                  <a:lnTo>
                    <a:pt x="1550" y="3067"/>
                  </a:lnTo>
                  <a:lnTo>
                    <a:pt x="1550" y="2800"/>
                  </a:lnTo>
                  <a:lnTo>
                    <a:pt x="1550" y="3067"/>
                  </a:lnTo>
                  <a:lnTo>
                    <a:pt x="1550" y="2533"/>
                  </a:lnTo>
                  <a:lnTo>
                    <a:pt x="1453" y="2267"/>
                  </a:lnTo>
                  <a:lnTo>
                    <a:pt x="1453" y="2000"/>
                  </a:lnTo>
                  <a:lnTo>
                    <a:pt x="1259" y="2000"/>
                  </a:lnTo>
                  <a:lnTo>
                    <a:pt x="1259" y="1733"/>
                  </a:lnTo>
                  <a:lnTo>
                    <a:pt x="1065" y="1467"/>
                  </a:lnTo>
                  <a:lnTo>
                    <a:pt x="1259" y="1200"/>
                  </a:lnTo>
                  <a:lnTo>
                    <a:pt x="1065" y="1200"/>
                  </a:lnTo>
                  <a:lnTo>
                    <a:pt x="1065" y="1067"/>
                  </a:lnTo>
                  <a:lnTo>
                    <a:pt x="872" y="1067"/>
                  </a:lnTo>
                  <a:lnTo>
                    <a:pt x="872" y="267"/>
                  </a:lnTo>
                  <a:lnTo>
                    <a:pt x="2131" y="267"/>
                  </a:lnTo>
                  <a:lnTo>
                    <a:pt x="2325" y="0"/>
                  </a:lnTo>
                  <a:lnTo>
                    <a:pt x="2518" y="0"/>
                  </a:lnTo>
                  <a:lnTo>
                    <a:pt x="2518" y="267"/>
                  </a:lnTo>
                  <a:lnTo>
                    <a:pt x="2325" y="267"/>
                  </a:lnTo>
                  <a:lnTo>
                    <a:pt x="2518" y="533"/>
                  </a:lnTo>
                  <a:lnTo>
                    <a:pt x="2712" y="533"/>
                  </a:lnTo>
                  <a:lnTo>
                    <a:pt x="2906" y="800"/>
                  </a:lnTo>
                  <a:lnTo>
                    <a:pt x="3196" y="800"/>
                  </a:lnTo>
                  <a:lnTo>
                    <a:pt x="3390" y="1067"/>
                  </a:lnTo>
                  <a:lnTo>
                    <a:pt x="3778" y="1067"/>
                  </a:lnTo>
                  <a:lnTo>
                    <a:pt x="3971" y="1200"/>
                  </a:lnTo>
                  <a:lnTo>
                    <a:pt x="4165" y="1200"/>
                  </a:lnTo>
                  <a:lnTo>
                    <a:pt x="4359" y="1467"/>
                  </a:lnTo>
                  <a:lnTo>
                    <a:pt x="4649" y="1733"/>
                  </a:lnTo>
                  <a:lnTo>
                    <a:pt x="6780" y="1733"/>
                  </a:lnTo>
                  <a:lnTo>
                    <a:pt x="6780" y="1200"/>
                  </a:lnTo>
                  <a:lnTo>
                    <a:pt x="8039" y="1200"/>
                  </a:lnTo>
                  <a:lnTo>
                    <a:pt x="8039" y="1467"/>
                  </a:lnTo>
                  <a:lnTo>
                    <a:pt x="8233" y="1467"/>
                  </a:lnTo>
                  <a:lnTo>
                    <a:pt x="8233" y="1733"/>
                  </a:lnTo>
                  <a:lnTo>
                    <a:pt x="8427" y="1733"/>
                  </a:lnTo>
                  <a:lnTo>
                    <a:pt x="8427" y="2000"/>
                  </a:lnTo>
                  <a:lnTo>
                    <a:pt x="8621" y="2000"/>
                  </a:lnTo>
                  <a:lnTo>
                    <a:pt x="8621" y="2267"/>
                  </a:lnTo>
                  <a:lnTo>
                    <a:pt x="8814" y="2267"/>
                  </a:lnTo>
                  <a:lnTo>
                    <a:pt x="8814" y="2533"/>
                  </a:lnTo>
                  <a:lnTo>
                    <a:pt x="9008" y="2533"/>
                  </a:lnTo>
                  <a:lnTo>
                    <a:pt x="9105" y="2800"/>
                  </a:lnTo>
                  <a:lnTo>
                    <a:pt x="9105" y="3067"/>
                  </a:lnTo>
                  <a:lnTo>
                    <a:pt x="9299" y="3200"/>
                  </a:lnTo>
                  <a:lnTo>
                    <a:pt x="9299" y="3733"/>
                  </a:lnTo>
                  <a:lnTo>
                    <a:pt x="9492" y="4000"/>
                  </a:lnTo>
                  <a:lnTo>
                    <a:pt x="9686" y="4000"/>
                  </a:lnTo>
                  <a:lnTo>
                    <a:pt x="9686" y="4267"/>
                  </a:lnTo>
                  <a:lnTo>
                    <a:pt x="9880" y="4267"/>
                  </a:lnTo>
                  <a:lnTo>
                    <a:pt x="9880" y="4533"/>
                  </a:lnTo>
                  <a:lnTo>
                    <a:pt x="10074" y="4533"/>
                  </a:lnTo>
                  <a:lnTo>
                    <a:pt x="10267" y="4800"/>
                  </a:lnTo>
                  <a:lnTo>
                    <a:pt x="10461" y="4800"/>
                  </a:lnTo>
                  <a:lnTo>
                    <a:pt x="10461" y="4533"/>
                  </a:lnTo>
                  <a:lnTo>
                    <a:pt x="10558" y="4533"/>
                  </a:lnTo>
                  <a:lnTo>
                    <a:pt x="10558" y="3733"/>
                  </a:lnTo>
                  <a:lnTo>
                    <a:pt x="10945" y="3733"/>
                  </a:lnTo>
                  <a:lnTo>
                    <a:pt x="10945" y="3467"/>
                  </a:lnTo>
                  <a:lnTo>
                    <a:pt x="10945" y="3733"/>
                  </a:lnTo>
                  <a:lnTo>
                    <a:pt x="11526" y="3733"/>
                  </a:lnTo>
                  <a:lnTo>
                    <a:pt x="11526" y="4000"/>
                  </a:lnTo>
                  <a:lnTo>
                    <a:pt x="11817" y="4000"/>
                  </a:lnTo>
                  <a:lnTo>
                    <a:pt x="11817" y="4267"/>
                  </a:lnTo>
                  <a:lnTo>
                    <a:pt x="12011" y="4533"/>
                  </a:lnTo>
                  <a:lnTo>
                    <a:pt x="12011" y="4800"/>
                  </a:lnTo>
                  <a:lnTo>
                    <a:pt x="12204" y="4933"/>
                  </a:lnTo>
                  <a:lnTo>
                    <a:pt x="12204" y="5467"/>
                  </a:lnTo>
                  <a:lnTo>
                    <a:pt x="12398" y="5467"/>
                  </a:lnTo>
                  <a:lnTo>
                    <a:pt x="12398" y="5733"/>
                  </a:lnTo>
                  <a:lnTo>
                    <a:pt x="12592" y="6000"/>
                  </a:lnTo>
                  <a:lnTo>
                    <a:pt x="12592" y="6267"/>
                  </a:lnTo>
                  <a:lnTo>
                    <a:pt x="12786" y="6267"/>
                  </a:lnTo>
                  <a:lnTo>
                    <a:pt x="12786" y="6533"/>
                  </a:lnTo>
                  <a:lnTo>
                    <a:pt x="12979" y="6533"/>
                  </a:lnTo>
                  <a:lnTo>
                    <a:pt x="12979" y="7200"/>
                  </a:lnTo>
                  <a:lnTo>
                    <a:pt x="13173" y="7467"/>
                  </a:lnTo>
                  <a:lnTo>
                    <a:pt x="13173" y="7733"/>
                  </a:lnTo>
                  <a:lnTo>
                    <a:pt x="13270" y="7733"/>
                  </a:lnTo>
                  <a:lnTo>
                    <a:pt x="13270" y="8000"/>
                  </a:lnTo>
                  <a:lnTo>
                    <a:pt x="13657" y="8000"/>
                  </a:lnTo>
                  <a:lnTo>
                    <a:pt x="13657" y="8267"/>
                  </a:lnTo>
                  <a:lnTo>
                    <a:pt x="14239" y="8267"/>
                  </a:lnTo>
                  <a:lnTo>
                    <a:pt x="14239" y="8533"/>
                  </a:lnTo>
                  <a:lnTo>
                    <a:pt x="14432" y="8533"/>
                  </a:lnTo>
                  <a:lnTo>
                    <a:pt x="14432" y="8267"/>
                  </a:lnTo>
                  <a:lnTo>
                    <a:pt x="14432" y="8933"/>
                  </a:lnTo>
                  <a:lnTo>
                    <a:pt x="14239" y="9200"/>
                  </a:lnTo>
                  <a:lnTo>
                    <a:pt x="14239" y="10000"/>
                  </a:lnTo>
                  <a:lnTo>
                    <a:pt x="14045" y="10000"/>
                  </a:lnTo>
                  <a:lnTo>
                    <a:pt x="14045" y="13200"/>
                  </a:lnTo>
                  <a:lnTo>
                    <a:pt x="14239" y="13200"/>
                  </a:lnTo>
                  <a:lnTo>
                    <a:pt x="14239" y="13467"/>
                  </a:lnTo>
                  <a:lnTo>
                    <a:pt x="14432" y="13467"/>
                  </a:lnTo>
                  <a:lnTo>
                    <a:pt x="14432" y="13733"/>
                  </a:lnTo>
                  <a:lnTo>
                    <a:pt x="14239" y="14000"/>
                  </a:lnTo>
                  <a:lnTo>
                    <a:pt x="14239" y="13733"/>
                  </a:lnTo>
                  <a:lnTo>
                    <a:pt x="14432" y="13733"/>
                  </a:lnTo>
                  <a:lnTo>
                    <a:pt x="14239" y="13733"/>
                  </a:lnTo>
                  <a:lnTo>
                    <a:pt x="14239" y="13200"/>
                  </a:lnTo>
                  <a:lnTo>
                    <a:pt x="14045" y="13200"/>
                  </a:lnTo>
                  <a:lnTo>
                    <a:pt x="14045" y="12933"/>
                  </a:lnTo>
                  <a:lnTo>
                    <a:pt x="14045" y="13467"/>
                  </a:lnTo>
                  <a:lnTo>
                    <a:pt x="14239" y="13733"/>
                  </a:lnTo>
                  <a:lnTo>
                    <a:pt x="14239" y="14267"/>
                  </a:lnTo>
                  <a:lnTo>
                    <a:pt x="14432" y="14267"/>
                  </a:lnTo>
                  <a:lnTo>
                    <a:pt x="14432" y="14667"/>
                  </a:lnTo>
                  <a:lnTo>
                    <a:pt x="14626" y="14667"/>
                  </a:lnTo>
                  <a:lnTo>
                    <a:pt x="14723" y="15200"/>
                  </a:lnTo>
                  <a:lnTo>
                    <a:pt x="14917" y="15467"/>
                  </a:lnTo>
                  <a:lnTo>
                    <a:pt x="14917" y="15867"/>
                  </a:lnTo>
                  <a:lnTo>
                    <a:pt x="15110" y="16133"/>
                  </a:lnTo>
                  <a:lnTo>
                    <a:pt x="15110" y="16400"/>
                  </a:lnTo>
                  <a:lnTo>
                    <a:pt x="15304" y="16400"/>
                  </a:lnTo>
                  <a:lnTo>
                    <a:pt x="15304" y="16933"/>
                  </a:lnTo>
                  <a:lnTo>
                    <a:pt x="15885" y="16933"/>
                  </a:lnTo>
                  <a:lnTo>
                    <a:pt x="15885" y="17200"/>
                  </a:lnTo>
                  <a:lnTo>
                    <a:pt x="15982" y="17200"/>
                  </a:lnTo>
                  <a:lnTo>
                    <a:pt x="15982" y="17467"/>
                  </a:lnTo>
                  <a:lnTo>
                    <a:pt x="16176" y="17600"/>
                  </a:lnTo>
                  <a:lnTo>
                    <a:pt x="16370" y="17600"/>
                  </a:lnTo>
                  <a:lnTo>
                    <a:pt x="16563" y="17467"/>
                  </a:lnTo>
                  <a:lnTo>
                    <a:pt x="16951" y="17467"/>
                  </a:lnTo>
                  <a:lnTo>
                    <a:pt x="16951" y="17200"/>
                  </a:lnTo>
                  <a:lnTo>
                    <a:pt x="16757" y="17467"/>
                  </a:lnTo>
                  <a:lnTo>
                    <a:pt x="16951" y="17200"/>
                  </a:lnTo>
                  <a:lnTo>
                    <a:pt x="17144" y="17200"/>
                  </a:lnTo>
                  <a:lnTo>
                    <a:pt x="17144" y="17467"/>
                  </a:lnTo>
                  <a:lnTo>
                    <a:pt x="17338" y="17467"/>
                  </a:lnTo>
                  <a:lnTo>
                    <a:pt x="17338" y="17200"/>
                  </a:lnTo>
                  <a:lnTo>
                    <a:pt x="17435" y="17200"/>
                  </a:lnTo>
                  <a:lnTo>
                    <a:pt x="17629" y="16933"/>
                  </a:lnTo>
                  <a:lnTo>
                    <a:pt x="18016" y="16933"/>
                  </a:lnTo>
                  <a:lnTo>
                    <a:pt x="18016" y="17200"/>
                  </a:lnTo>
                  <a:lnTo>
                    <a:pt x="18210" y="17200"/>
                  </a:lnTo>
                  <a:lnTo>
                    <a:pt x="18016" y="17200"/>
                  </a:lnTo>
                  <a:lnTo>
                    <a:pt x="18210" y="17467"/>
                  </a:lnTo>
                  <a:lnTo>
                    <a:pt x="18210" y="17200"/>
                  </a:lnTo>
                  <a:lnTo>
                    <a:pt x="18404" y="17200"/>
                  </a:lnTo>
                  <a:lnTo>
                    <a:pt x="18597" y="16933"/>
                  </a:lnTo>
                  <a:lnTo>
                    <a:pt x="18404" y="16933"/>
                  </a:lnTo>
                  <a:lnTo>
                    <a:pt x="18404" y="16667"/>
                  </a:lnTo>
                  <a:lnTo>
                    <a:pt x="18597" y="16667"/>
                  </a:lnTo>
                  <a:lnTo>
                    <a:pt x="18694" y="16400"/>
                  </a:lnTo>
                  <a:lnTo>
                    <a:pt x="18888" y="16133"/>
                  </a:lnTo>
                  <a:lnTo>
                    <a:pt x="18888" y="15600"/>
                  </a:lnTo>
                  <a:lnTo>
                    <a:pt x="19082" y="15467"/>
                  </a:lnTo>
                  <a:lnTo>
                    <a:pt x="19082" y="14267"/>
                  </a:lnTo>
                  <a:lnTo>
                    <a:pt x="19275" y="14267"/>
                  </a:lnTo>
                  <a:lnTo>
                    <a:pt x="19275" y="14000"/>
                  </a:lnTo>
                  <a:lnTo>
                    <a:pt x="19857" y="14000"/>
                  </a:lnTo>
                  <a:lnTo>
                    <a:pt x="20050" y="13733"/>
                  </a:lnTo>
                  <a:lnTo>
                    <a:pt x="20535" y="13733"/>
                  </a:lnTo>
                  <a:lnTo>
                    <a:pt x="20728" y="13467"/>
                  </a:lnTo>
                  <a:lnTo>
                    <a:pt x="20535" y="13467"/>
                  </a:lnTo>
                  <a:lnTo>
                    <a:pt x="20535" y="13733"/>
                  </a:lnTo>
                  <a:lnTo>
                    <a:pt x="20535" y="13467"/>
                  </a:lnTo>
                  <a:lnTo>
                    <a:pt x="20728" y="13467"/>
                  </a:lnTo>
                  <a:lnTo>
                    <a:pt x="20825" y="13733"/>
                  </a:lnTo>
                  <a:lnTo>
                    <a:pt x="21213" y="13733"/>
                  </a:lnTo>
                  <a:lnTo>
                    <a:pt x="21213" y="13467"/>
                  </a:lnTo>
                  <a:lnTo>
                    <a:pt x="21406" y="13467"/>
                  </a:lnTo>
                  <a:lnTo>
                    <a:pt x="21406" y="13733"/>
                  </a:lnTo>
                  <a:lnTo>
                    <a:pt x="21600" y="13733"/>
                  </a:lnTo>
                  <a:lnTo>
                    <a:pt x="21600" y="14267"/>
                  </a:lnTo>
                  <a:lnTo>
                    <a:pt x="21406" y="14533"/>
                  </a:lnTo>
                  <a:lnTo>
                    <a:pt x="21406" y="14667"/>
                  </a:lnTo>
                  <a:lnTo>
                    <a:pt x="21213" y="14667"/>
                  </a:lnTo>
                  <a:lnTo>
                    <a:pt x="21213" y="14933"/>
                  </a:lnTo>
                  <a:lnTo>
                    <a:pt x="21019" y="15200"/>
                  </a:lnTo>
                  <a:lnTo>
                    <a:pt x="21019" y="15600"/>
                  </a:lnTo>
                  <a:lnTo>
                    <a:pt x="20825" y="15600"/>
                  </a:lnTo>
                  <a:lnTo>
                    <a:pt x="20825" y="15867"/>
                  </a:lnTo>
                  <a:lnTo>
                    <a:pt x="21019" y="15867"/>
                  </a:lnTo>
                  <a:lnTo>
                    <a:pt x="21019" y="16133"/>
                  </a:lnTo>
                  <a:lnTo>
                    <a:pt x="20825" y="16133"/>
                  </a:lnTo>
                  <a:lnTo>
                    <a:pt x="20825" y="16400"/>
                  </a:lnTo>
                  <a:lnTo>
                    <a:pt x="21019" y="16133"/>
                  </a:lnTo>
                  <a:lnTo>
                    <a:pt x="21019" y="16667"/>
                  </a:lnTo>
                  <a:lnTo>
                    <a:pt x="20825" y="16667"/>
                  </a:lnTo>
                  <a:lnTo>
                    <a:pt x="20825" y="17467"/>
                  </a:lnTo>
                  <a:lnTo>
                    <a:pt x="20728" y="17467"/>
                  </a:lnTo>
                  <a:lnTo>
                    <a:pt x="20728" y="16933"/>
                  </a:lnTo>
                  <a:lnTo>
                    <a:pt x="20535" y="16933"/>
                  </a:lnTo>
                  <a:lnTo>
                    <a:pt x="20535" y="17200"/>
                  </a:lnTo>
                  <a:lnTo>
                    <a:pt x="20341" y="17200"/>
                  </a:lnTo>
                  <a:lnTo>
                    <a:pt x="20341" y="17467"/>
                  </a:lnTo>
                  <a:lnTo>
                    <a:pt x="20147" y="17467"/>
                  </a:lnTo>
                  <a:lnTo>
                    <a:pt x="20147" y="17867"/>
                  </a:lnTo>
                  <a:lnTo>
                    <a:pt x="20050" y="17867"/>
                  </a:lnTo>
                  <a:lnTo>
                    <a:pt x="20050" y="17600"/>
                  </a:lnTo>
                  <a:lnTo>
                    <a:pt x="20050" y="17867"/>
                  </a:lnTo>
                  <a:lnTo>
                    <a:pt x="18694" y="17867"/>
                  </a:lnTo>
                  <a:lnTo>
                    <a:pt x="18694" y="18667"/>
                  </a:lnTo>
                  <a:lnTo>
                    <a:pt x="18597" y="18667"/>
                  </a:lnTo>
                  <a:lnTo>
                    <a:pt x="18597" y="18933"/>
                  </a:lnTo>
                  <a:lnTo>
                    <a:pt x="18694" y="19200"/>
                  </a:lnTo>
                  <a:lnTo>
                    <a:pt x="18888" y="19200"/>
                  </a:lnTo>
                  <a:lnTo>
                    <a:pt x="18888" y="19600"/>
                  </a:lnTo>
                  <a:lnTo>
                    <a:pt x="19082" y="19600"/>
                  </a:lnTo>
                  <a:lnTo>
                    <a:pt x="19082" y="19867"/>
                  </a:lnTo>
                  <a:lnTo>
                    <a:pt x="18210" y="19867"/>
                  </a:lnTo>
                  <a:lnTo>
                    <a:pt x="18210" y="20133"/>
                  </a:lnTo>
                  <a:lnTo>
                    <a:pt x="17822" y="20667"/>
                  </a:lnTo>
                  <a:lnTo>
                    <a:pt x="17822" y="20933"/>
                  </a:lnTo>
                  <a:lnTo>
                    <a:pt x="18016" y="21200"/>
                  </a:lnTo>
                  <a:lnTo>
                    <a:pt x="17822" y="21333"/>
                  </a:lnTo>
                  <a:lnTo>
                    <a:pt x="17822" y="21600"/>
                  </a:lnTo>
                  <a:lnTo>
                    <a:pt x="17629" y="21600"/>
                  </a:lnTo>
                  <a:lnTo>
                    <a:pt x="17629" y="21333"/>
                  </a:lnTo>
                  <a:lnTo>
                    <a:pt x="17435" y="21333"/>
                  </a:lnTo>
                  <a:lnTo>
                    <a:pt x="17435" y="20933"/>
                  </a:lnTo>
                  <a:lnTo>
                    <a:pt x="17338" y="20933"/>
                  </a:lnTo>
                  <a:lnTo>
                    <a:pt x="17338" y="20667"/>
                  </a:lnTo>
                  <a:lnTo>
                    <a:pt x="17144" y="20667"/>
                  </a:lnTo>
                  <a:lnTo>
                    <a:pt x="17144" y="20400"/>
                  </a:lnTo>
                  <a:lnTo>
                    <a:pt x="16951" y="20400"/>
                  </a:lnTo>
                  <a:lnTo>
                    <a:pt x="16757" y="20133"/>
                  </a:lnTo>
                  <a:lnTo>
                    <a:pt x="16757" y="19867"/>
                  </a:lnTo>
                  <a:lnTo>
                    <a:pt x="16370" y="19867"/>
                  </a:lnTo>
                  <a:lnTo>
                    <a:pt x="16370" y="19600"/>
                  </a:lnTo>
                  <a:lnTo>
                    <a:pt x="16370" y="19867"/>
                  </a:lnTo>
                  <a:lnTo>
                    <a:pt x="16563" y="19867"/>
                  </a:lnTo>
                  <a:lnTo>
                    <a:pt x="16563" y="20133"/>
                  </a:lnTo>
                  <a:lnTo>
                    <a:pt x="16370" y="19867"/>
                  </a:lnTo>
                  <a:lnTo>
                    <a:pt x="16176" y="19867"/>
                  </a:lnTo>
                  <a:lnTo>
                    <a:pt x="16176" y="19600"/>
                  </a:lnTo>
                  <a:lnTo>
                    <a:pt x="15982" y="19867"/>
                  </a:lnTo>
                  <a:lnTo>
                    <a:pt x="15982" y="19600"/>
                  </a:lnTo>
                  <a:lnTo>
                    <a:pt x="15885" y="19600"/>
                  </a:lnTo>
                  <a:lnTo>
                    <a:pt x="15885" y="19867"/>
                  </a:lnTo>
                  <a:lnTo>
                    <a:pt x="15982" y="19867"/>
                  </a:lnTo>
                  <a:lnTo>
                    <a:pt x="15885" y="19867"/>
                  </a:lnTo>
                  <a:lnTo>
                    <a:pt x="15691" y="20133"/>
                  </a:lnTo>
                  <a:lnTo>
                    <a:pt x="15498" y="20133"/>
                  </a:lnTo>
                  <a:lnTo>
                    <a:pt x="15304" y="20400"/>
                  </a:lnTo>
                  <a:lnTo>
                    <a:pt x="14723" y="20400"/>
                  </a:lnTo>
                  <a:lnTo>
                    <a:pt x="14626" y="20133"/>
                  </a:lnTo>
                  <a:lnTo>
                    <a:pt x="14045" y="20133"/>
                  </a:lnTo>
                  <a:lnTo>
                    <a:pt x="13851" y="19867"/>
                  </a:lnTo>
                  <a:lnTo>
                    <a:pt x="13657" y="19867"/>
                  </a:lnTo>
                  <a:lnTo>
                    <a:pt x="13657" y="19600"/>
                  </a:lnTo>
                  <a:lnTo>
                    <a:pt x="13270" y="19600"/>
                  </a:lnTo>
                  <a:lnTo>
                    <a:pt x="13270" y="19333"/>
                  </a:lnTo>
                  <a:lnTo>
                    <a:pt x="12786" y="19333"/>
                  </a:lnTo>
                  <a:lnTo>
                    <a:pt x="12786" y="19200"/>
                  </a:lnTo>
                  <a:lnTo>
                    <a:pt x="12592" y="19200"/>
                  </a:lnTo>
                  <a:lnTo>
                    <a:pt x="12398" y="18933"/>
                  </a:lnTo>
                  <a:lnTo>
                    <a:pt x="12204" y="18933"/>
                  </a:lnTo>
                  <a:lnTo>
                    <a:pt x="12011" y="18667"/>
                  </a:lnTo>
                  <a:lnTo>
                    <a:pt x="11720" y="18667"/>
                  </a:lnTo>
                  <a:lnTo>
                    <a:pt x="11720" y="18400"/>
                  </a:lnTo>
                  <a:lnTo>
                    <a:pt x="11526" y="18400"/>
                  </a:lnTo>
                  <a:lnTo>
                    <a:pt x="11526" y="18133"/>
                  </a:lnTo>
                  <a:lnTo>
                    <a:pt x="11333" y="18133"/>
                  </a:lnTo>
                  <a:lnTo>
                    <a:pt x="11333" y="17867"/>
                  </a:lnTo>
                  <a:lnTo>
                    <a:pt x="11139" y="17867"/>
                  </a:lnTo>
                  <a:lnTo>
                    <a:pt x="11139" y="17600"/>
                  </a:lnTo>
                  <a:lnTo>
                    <a:pt x="11139" y="17867"/>
                  </a:lnTo>
                  <a:lnTo>
                    <a:pt x="10945" y="17867"/>
                  </a:lnTo>
                  <a:lnTo>
                    <a:pt x="10752" y="17600"/>
                  </a:lnTo>
                  <a:lnTo>
                    <a:pt x="10461" y="17600"/>
                  </a:lnTo>
                  <a:lnTo>
                    <a:pt x="10461" y="17467"/>
                  </a:lnTo>
                  <a:lnTo>
                    <a:pt x="10074" y="17467"/>
                  </a:lnTo>
                  <a:lnTo>
                    <a:pt x="10074" y="17200"/>
                  </a:lnTo>
                  <a:lnTo>
                    <a:pt x="9880" y="16933"/>
                  </a:lnTo>
                  <a:lnTo>
                    <a:pt x="9880" y="16667"/>
                  </a:lnTo>
                  <a:lnTo>
                    <a:pt x="9492" y="16667"/>
                  </a:lnTo>
                  <a:lnTo>
                    <a:pt x="9492" y="16400"/>
                  </a:lnTo>
                  <a:lnTo>
                    <a:pt x="9299" y="16400"/>
                  </a:lnTo>
                  <a:lnTo>
                    <a:pt x="9105" y="16133"/>
                  </a:lnTo>
                  <a:lnTo>
                    <a:pt x="9008" y="16133"/>
                  </a:lnTo>
                  <a:lnTo>
                    <a:pt x="9008" y="15600"/>
                  </a:lnTo>
                  <a:lnTo>
                    <a:pt x="8814" y="15600"/>
                  </a:lnTo>
                  <a:lnTo>
                    <a:pt x="8814" y="15467"/>
                  </a:lnTo>
                  <a:lnTo>
                    <a:pt x="8621" y="15467"/>
                  </a:lnTo>
                  <a:lnTo>
                    <a:pt x="8621" y="14933"/>
                  </a:lnTo>
                  <a:lnTo>
                    <a:pt x="8814" y="14933"/>
                  </a:lnTo>
                  <a:lnTo>
                    <a:pt x="8814" y="14667"/>
                  </a:lnTo>
                  <a:lnTo>
                    <a:pt x="9008" y="14667"/>
                  </a:lnTo>
                  <a:lnTo>
                    <a:pt x="8814" y="14533"/>
                  </a:lnTo>
                  <a:lnTo>
                    <a:pt x="8814" y="14267"/>
                  </a:lnTo>
                  <a:lnTo>
                    <a:pt x="9008" y="14267"/>
                  </a:lnTo>
                  <a:lnTo>
                    <a:pt x="9008" y="13733"/>
                  </a:lnTo>
                  <a:lnTo>
                    <a:pt x="8814" y="13733"/>
                  </a:lnTo>
                  <a:lnTo>
                    <a:pt x="8814" y="13200"/>
                  </a:lnTo>
                  <a:lnTo>
                    <a:pt x="8621" y="13200"/>
                  </a:lnTo>
                  <a:lnTo>
                    <a:pt x="8621" y="12267"/>
                  </a:lnTo>
                  <a:lnTo>
                    <a:pt x="8427" y="12267"/>
                  </a:lnTo>
                  <a:lnTo>
                    <a:pt x="8233" y="12000"/>
                  </a:lnTo>
                  <a:lnTo>
                    <a:pt x="8233" y="11733"/>
                  </a:lnTo>
                  <a:lnTo>
                    <a:pt x="8039" y="11733"/>
                  </a:lnTo>
                  <a:lnTo>
                    <a:pt x="8039" y="11467"/>
                  </a:lnTo>
                  <a:lnTo>
                    <a:pt x="7846" y="11200"/>
                  </a:lnTo>
                  <a:lnTo>
                    <a:pt x="7846" y="10933"/>
                  </a:lnTo>
                  <a:lnTo>
                    <a:pt x="7749" y="10933"/>
                  </a:lnTo>
                  <a:lnTo>
                    <a:pt x="7749" y="10667"/>
                  </a:lnTo>
                  <a:lnTo>
                    <a:pt x="7361" y="10533"/>
                  </a:lnTo>
                  <a:lnTo>
                    <a:pt x="7361" y="10267"/>
                  </a:lnTo>
                  <a:lnTo>
                    <a:pt x="7168" y="10267"/>
                  </a:lnTo>
                  <a:lnTo>
                    <a:pt x="7361" y="10267"/>
                  </a:lnTo>
                  <a:lnTo>
                    <a:pt x="7361" y="10000"/>
                  </a:lnTo>
                  <a:lnTo>
                    <a:pt x="7168" y="10267"/>
                  </a:lnTo>
                  <a:lnTo>
                    <a:pt x="7168" y="10000"/>
                  </a:lnTo>
                  <a:lnTo>
                    <a:pt x="6974" y="10000"/>
                  </a:lnTo>
                  <a:lnTo>
                    <a:pt x="7168" y="10000"/>
                  </a:lnTo>
                  <a:lnTo>
                    <a:pt x="6974" y="10000"/>
                  </a:lnTo>
                  <a:lnTo>
                    <a:pt x="6974" y="9733"/>
                  </a:lnTo>
                  <a:lnTo>
                    <a:pt x="6780" y="9467"/>
                  </a:lnTo>
                  <a:lnTo>
                    <a:pt x="6974" y="9467"/>
                  </a:lnTo>
                  <a:lnTo>
                    <a:pt x="6780" y="9200"/>
                  </a:lnTo>
                  <a:lnTo>
                    <a:pt x="6587" y="9200"/>
                  </a:lnTo>
                  <a:lnTo>
                    <a:pt x="6587" y="8933"/>
                  </a:lnTo>
                  <a:lnTo>
                    <a:pt x="6393" y="8933"/>
                  </a:lnTo>
                  <a:lnTo>
                    <a:pt x="6393" y="8800"/>
                  </a:lnTo>
                  <a:lnTo>
                    <a:pt x="6393" y="8933"/>
                  </a:lnTo>
                  <a:lnTo>
                    <a:pt x="6296" y="8933"/>
                  </a:lnTo>
                  <a:lnTo>
                    <a:pt x="6296" y="8800"/>
                  </a:lnTo>
                  <a:lnTo>
                    <a:pt x="6393" y="8800"/>
                  </a:lnTo>
                  <a:lnTo>
                    <a:pt x="6393" y="8533"/>
                  </a:lnTo>
                  <a:lnTo>
                    <a:pt x="6393" y="8800"/>
                  </a:lnTo>
                  <a:lnTo>
                    <a:pt x="6102" y="8800"/>
                  </a:lnTo>
                  <a:lnTo>
                    <a:pt x="6102" y="8000"/>
                  </a:lnTo>
                  <a:lnTo>
                    <a:pt x="6296" y="8000"/>
                  </a:lnTo>
                  <a:lnTo>
                    <a:pt x="6102" y="7733"/>
                  </a:lnTo>
                  <a:lnTo>
                    <a:pt x="6102" y="7467"/>
                  </a:lnTo>
                  <a:lnTo>
                    <a:pt x="5715" y="7467"/>
                  </a:lnTo>
                  <a:lnTo>
                    <a:pt x="5715" y="6933"/>
                  </a:lnTo>
                  <a:lnTo>
                    <a:pt x="5327" y="6933"/>
                  </a:lnTo>
                  <a:lnTo>
                    <a:pt x="5327" y="6800"/>
                  </a:lnTo>
                  <a:lnTo>
                    <a:pt x="5134" y="6533"/>
                  </a:lnTo>
                  <a:lnTo>
                    <a:pt x="5134" y="6000"/>
                  </a:lnTo>
                  <a:lnTo>
                    <a:pt x="5327" y="6000"/>
                  </a:lnTo>
                  <a:lnTo>
                    <a:pt x="4843" y="6000"/>
                  </a:lnTo>
                  <a:lnTo>
                    <a:pt x="4843" y="5733"/>
                  </a:lnTo>
                  <a:lnTo>
                    <a:pt x="4649" y="5733"/>
                  </a:lnTo>
                  <a:lnTo>
                    <a:pt x="4649" y="5467"/>
                  </a:lnTo>
                  <a:lnTo>
                    <a:pt x="4456" y="5200"/>
                  </a:lnTo>
                  <a:lnTo>
                    <a:pt x="4456" y="4933"/>
                  </a:lnTo>
                  <a:lnTo>
                    <a:pt x="4359" y="4933"/>
                  </a:lnTo>
                  <a:lnTo>
                    <a:pt x="4359" y="4800"/>
                  </a:lnTo>
                  <a:lnTo>
                    <a:pt x="4165" y="4800"/>
                  </a:lnTo>
                  <a:lnTo>
                    <a:pt x="4165" y="4267"/>
                  </a:lnTo>
                  <a:lnTo>
                    <a:pt x="3971" y="4267"/>
                  </a:lnTo>
                  <a:lnTo>
                    <a:pt x="4165" y="4000"/>
                  </a:lnTo>
                  <a:lnTo>
                    <a:pt x="3971" y="4000"/>
                  </a:lnTo>
                  <a:lnTo>
                    <a:pt x="3971" y="3733"/>
                  </a:lnTo>
                  <a:lnTo>
                    <a:pt x="3778" y="3467"/>
                  </a:lnTo>
                  <a:lnTo>
                    <a:pt x="3778" y="3067"/>
                  </a:lnTo>
                  <a:lnTo>
                    <a:pt x="3584" y="2800"/>
                  </a:lnTo>
                  <a:lnTo>
                    <a:pt x="3584" y="2000"/>
                  </a:lnTo>
                  <a:lnTo>
                    <a:pt x="3196" y="2000"/>
                  </a:lnTo>
                  <a:lnTo>
                    <a:pt x="3196" y="1467"/>
                  </a:lnTo>
                  <a:lnTo>
                    <a:pt x="2712" y="1467"/>
                  </a:lnTo>
                  <a:lnTo>
                    <a:pt x="2518" y="1200"/>
                  </a:lnTo>
                  <a:lnTo>
                    <a:pt x="2325" y="1200"/>
                  </a:lnTo>
                  <a:lnTo>
                    <a:pt x="2325" y="1067"/>
                  </a:lnTo>
                  <a:lnTo>
                    <a:pt x="2131" y="1067"/>
                  </a:lnTo>
                  <a:lnTo>
                    <a:pt x="2325" y="1067"/>
                  </a:lnTo>
                  <a:lnTo>
                    <a:pt x="2325" y="2267"/>
                  </a:lnTo>
                  <a:lnTo>
                    <a:pt x="2518" y="2267"/>
                  </a:lnTo>
                  <a:lnTo>
                    <a:pt x="2518" y="3467"/>
                  </a:lnTo>
                  <a:lnTo>
                    <a:pt x="2712" y="3467"/>
                  </a:lnTo>
                  <a:lnTo>
                    <a:pt x="2712" y="3733"/>
                  </a:lnTo>
                  <a:lnTo>
                    <a:pt x="2906" y="3733"/>
                  </a:lnTo>
                  <a:lnTo>
                    <a:pt x="2906" y="4000"/>
                  </a:lnTo>
                  <a:lnTo>
                    <a:pt x="3003" y="4000"/>
                  </a:lnTo>
                  <a:lnTo>
                    <a:pt x="3003" y="4267"/>
                  </a:lnTo>
                  <a:lnTo>
                    <a:pt x="3196" y="4267"/>
                  </a:lnTo>
                  <a:lnTo>
                    <a:pt x="3196" y="4800"/>
                  </a:lnTo>
                  <a:lnTo>
                    <a:pt x="3390" y="4800"/>
                  </a:lnTo>
                  <a:lnTo>
                    <a:pt x="3390" y="4933"/>
                  </a:lnTo>
                  <a:lnTo>
                    <a:pt x="3584" y="4933"/>
                  </a:lnTo>
                  <a:lnTo>
                    <a:pt x="3584" y="5200"/>
                  </a:lnTo>
                  <a:lnTo>
                    <a:pt x="3778" y="5467"/>
                  </a:lnTo>
                  <a:lnTo>
                    <a:pt x="3778" y="6267"/>
                  </a:lnTo>
                  <a:lnTo>
                    <a:pt x="3971" y="6267"/>
                  </a:lnTo>
                  <a:lnTo>
                    <a:pt x="4165" y="6533"/>
                  </a:lnTo>
                  <a:lnTo>
                    <a:pt x="4165" y="6800"/>
                  </a:lnTo>
                  <a:lnTo>
                    <a:pt x="4359" y="6933"/>
                  </a:lnTo>
                  <a:lnTo>
                    <a:pt x="4359" y="7467"/>
                  </a:lnTo>
                  <a:lnTo>
                    <a:pt x="4456" y="7467"/>
                  </a:lnTo>
                  <a:lnTo>
                    <a:pt x="4456" y="7733"/>
                  </a:lnTo>
                  <a:lnTo>
                    <a:pt x="4456" y="7467"/>
                  </a:lnTo>
                  <a:lnTo>
                    <a:pt x="4649" y="7467"/>
                  </a:lnTo>
                  <a:lnTo>
                    <a:pt x="4649" y="8533"/>
                  </a:lnTo>
                  <a:lnTo>
                    <a:pt x="4843" y="8533"/>
                  </a:lnTo>
                  <a:lnTo>
                    <a:pt x="4843" y="8800"/>
                  </a:lnTo>
                  <a:lnTo>
                    <a:pt x="5037" y="8933"/>
                  </a:lnTo>
                  <a:lnTo>
                    <a:pt x="5037" y="9467"/>
                  </a:lnTo>
                  <a:lnTo>
                    <a:pt x="5134" y="9467"/>
                  </a:lnTo>
                  <a:lnTo>
                    <a:pt x="5134" y="10533"/>
                  </a:lnTo>
                  <a:lnTo>
                    <a:pt x="5327" y="10533"/>
                  </a:lnTo>
                  <a:lnTo>
                    <a:pt x="5327" y="10267"/>
                  </a:lnTo>
                  <a:lnTo>
                    <a:pt x="5521" y="10267"/>
                  </a:lnTo>
                  <a:lnTo>
                    <a:pt x="5521" y="10533"/>
                  </a:lnTo>
                  <a:lnTo>
                    <a:pt x="5715" y="10533"/>
                  </a:lnTo>
                  <a:lnTo>
                    <a:pt x="5715" y="10933"/>
                  </a:lnTo>
                  <a:lnTo>
                    <a:pt x="5909" y="10933"/>
                  </a:lnTo>
                  <a:lnTo>
                    <a:pt x="5909" y="11200"/>
                  </a:lnTo>
                  <a:lnTo>
                    <a:pt x="6102" y="11200"/>
                  </a:lnTo>
                  <a:lnTo>
                    <a:pt x="6102" y="11733"/>
                  </a:lnTo>
                  <a:lnTo>
                    <a:pt x="5909" y="11733"/>
                  </a:lnTo>
                  <a:lnTo>
                    <a:pt x="5909" y="12000"/>
                  </a:lnTo>
                  <a:lnTo>
                    <a:pt x="5521" y="12000"/>
                  </a:lnTo>
                  <a:lnTo>
                    <a:pt x="5521" y="11467"/>
                  </a:lnTo>
                  <a:lnTo>
                    <a:pt x="5134" y="10933"/>
                  </a:lnTo>
                  <a:lnTo>
                    <a:pt x="5037" y="10667"/>
                  </a:lnTo>
                  <a:lnTo>
                    <a:pt x="5037" y="10533"/>
                  </a:lnTo>
                  <a:lnTo>
                    <a:pt x="4843" y="10533"/>
                  </a:lnTo>
                  <a:lnTo>
                    <a:pt x="4649" y="10267"/>
                  </a:lnTo>
                  <a:close/>
                  <a:moveTo>
                    <a:pt x="5134" y="9467"/>
                  </a:moveTo>
                  <a:lnTo>
                    <a:pt x="5327" y="9733"/>
                  </a:lnTo>
                  <a:lnTo>
                    <a:pt x="5134" y="9733"/>
                  </a:lnTo>
                  <a:lnTo>
                    <a:pt x="5134" y="9467"/>
                  </a:lnTo>
                  <a:close/>
                  <a:moveTo>
                    <a:pt x="4165" y="9200"/>
                  </a:moveTo>
                  <a:lnTo>
                    <a:pt x="4359" y="9200"/>
                  </a:lnTo>
                  <a:lnTo>
                    <a:pt x="4165" y="9200"/>
                  </a:lnTo>
                  <a:lnTo>
                    <a:pt x="4165" y="9733"/>
                  </a:lnTo>
                  <a:lnTo>
                    <a:pt x="4359" y="10000"/>
                  </a:lnTo>
                  <a:lnTo>
                    <a:pt x="4165" y="10000"/>
                  </a:lnTo>
                  <a:lnTo>
                    <a:pt x="4165" y="9200"/>
                  </a:lnTo>
                  <a:close/>
                  <a:moveTo>
                    <a:pt x="5037" y="16933"/>
                  </a:moveTo>
                  <a:lnTo>
                    <a:pt x="4843" y="16933"/>
                  </a:lnTo>
                  <a:lnTo>
                    <a:pt x="5037" y="16933"/>
                  </a:lnTo>
                  <a:lnTo>
                    <a:pt x="5037" y="16667"/>
                  </a:lnTo>
                  <a:lnTo>
                    <a:pt x="5037" y="16933"/>
                  </a:lnTo>
                  <a:close/>
                  <a:moveTo>
                    <a:pt x="3584" y="4800"/>
                  </a:moveTo>
                  <a:lnTo>
                    <a:pt x="3390" y="4800"/>
                  </a:lnTo>
                  <a:lnTo>
                    <a:pt x="3390" y="4533"/>
                  </a:lnTo>
                  <a:lnTo>
                    <a:pt x="3196" y="4267"/>
                  </a:lnTo>
                  <a:lnTo>
                    <a:pt x="3196" y="4000"/>
                  </a:lnTo>
                  <a:lnTo>
                    <a:pt x="3390" y="4000"/>
                  </a:lnTo>
                  <a:lnTo>
                    <a:pt x="3390" y="4533"/>
                  </a:lnTo>
                  <a:lnTo>
                    <a:pt x="3584" y="4533"/>
                  </a:lnTo>
                  <a:lnTo>
                    <a:pt x="3584" y="4800"/>
                  </a:lnTo>
                  <a:close/>
                  <a:moveTo>
                    <a:pt x="4165" y="4933"/>
                  </a:moveTo>
                  <a:lnTo>
                    <a:pt x="3971" y="4933"/>
                  </a:lnTo>
                  <a:lnTo>
                    <a:pt x="3971" y="4533"/>
                  </a:lnTo>
                  <a:lnTo>
                    <a:pt x="4165" y="4533"/>
                  </a:lnTo>
                  <a:lnTo>
                    <a:pt x="4165" y="4933"/>
                  </a:lnTo>
                  <a:close/>
                  <a:moveTo>
                    <a:pt x="0" y="4800"/>
                  </a:moveTo>
                  <a:lnTo>
                    <a:pt x="0" y="4533"/>
                  </a:lnTo>
                  <a:lnTo>
                    <a:pt x="0" y="4800"/>
                  </a:lnTo>
                  <a:close/>
                  <a:moveTo>
                    <a:pt x="2131" y="6000"/>
                  </a:moveTo>
                  <a:lnTo>
                    <a:pt x="2131" y="5733"/>
                  </a:lnTo>
                  <a:lnTo>
                    <a:pt x="1937" y="5733"/>
                  </a:lnTo>
                  <a:lnTo>
                    <a:pt x="2131" y="5733"/>
                  </a:lnTo>
                  <a:lnTo>
                    <a:pt x="2131" y="5467"/>
                  </a:lnTo>
                  <a:lnTo>
                    <a:pt x="2131" y="6000"/>
                  </a:lnTo>
                  <a:close/>
                  <a:moveTo>
                    <a:pt x="4843" y="8533"/>
                  </a:moveTo>
                  <a:lnTo>
                    <a:pt x="4843" y="8267"/>
                  </a:lnTo>
                  <a:lnTo>
                    <a:pt x="4843" y="8533"/>
                  </a:lnTo>
                  <a:close/>
                  <a:moveTo>
                    <a:pt x="5327" y="10267"/>
                  </a:moveTo>
                  <a:lnTo>
                    <a:pt x="5327" y="10000"/>
                  </a:lnTo>
                  <a:lnTo>
                    <a:pt x="5327" y="10267"/>
                  </a:lnTo>
                  <a:close/>
                  <a:moveTo>
                    <a:pt x="4456" y="10267"/>
                  </a:moveTo>
                  <a:lnTo>
                    <a:pt x="4359" y="10267"/>
                  </a:lnTo>
                  <a:lnTo>
                    <a:pt x="4359" y="10000"/>
                  </a:lnTo>
                  <a:lnTo>
                    <a:pt x="4456" y="10000"/>
                  </a:lnTo>
                  <a:lnTo>
                    <a:pt x="4456" y="10267"/>
                  </a:lnTo>
                  <a:close/>
                  <a:moveTo>
                    <a:pt x="5715" y="10533"/>
                  </a:moveTo>
                  <a:lnTo>
                    <a:pt x="5715" y="10267"/>
                  </a:lnTo>
                  <a:lnTo>
                    <a:pt x="5715" y="10533"/>
                  </a:lnTo>
                  <a:close/>
                  <a:moveTo>
                    <a:pt x="7846" y="13733"/>
                  </a:moveTo>
                  <a:lnTo>
                    <a:pt x="7846" y="13467"/>
                  </a:lnTo>
                  <a:lnTo>
                    <a:pt x="8039" y="13467"/>
                  </a:lnTo>
                  <a:lnTo>
                    <a:pt x="8039" y="13733"/>
                  </a:lnTo>
                  <a:lnTo>
                    <a:pt x="7846" y="13733"/>
                  </a:lnTo>
                  <a:close/>
                  <a:moveTo>
                    <a:pt x="8039" y="13733"/>
                  </a:moveTo>
                  <a:lnTo>
                    <a:pt x="8233" y="13733"/>
                  </a:lnTo>
                  <a:lnTo>
                    <a:pt x="8039" y="13733"/>
                  </a:lnTo>
                  <a:close/>
                  <a:moveTo>
                    <a:pt x="21406" y="15200"/>
                  </a:moveTo>
                  <a:lnTo>
                    <a:pt x="21406" y="14667"/>
                  </a:lnTo>
                  <a:lnTo>
                    <a:pt x="21600" y="14667"/>
                  </a:lnTo>
                  <a:lnTo>
                    <a:pt x="21600" y="14933"/>
                  </a:lnTo>
                  <a:lnTo>
                    <a:pt x="21406" y="14933"/>
                  </a:lnTo>
                  <a:lnTo>
                    <a:pt x="21406" y="15200"/>
                  </a:lnTo>
                  <a:close/>
                  <a:moveTo>
                    <a:pt x="18210" y="16933"/>
                  </a:moveTo>
                  <a:lnTo>
                    <a:pt x="18016" y="16933"/>
                  </a:lnTo>
                  <a:lnTo>
                    <a:pt x="18210" y="16933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17" name="Freeform 79"/>
            <p:cNvSpPr/>
            <p:nvPr/>
          </p:nvSpPr>
          <p:spPr>
            <a:xfrm>
              <a:off x="1977753" y="252149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640" y="0"/>
                  </a:lnTo>
                  <a:lnTo>
                    <a:pt x="8640" y="21600"/>
                  </a:lnTo>
                  <a:close/>
                  <a:moveTo>
                    <a:pt x="21600" y="21600"/>
                  </a:moveTo>
                  <a:lnTo>
                    <a:pt x="21600" y="0"/>
                  </a:lnTo>
                  <a:lnTo>
                    <a:pt x="17280" y="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18" name="Freeform 80"/>
            <p:cNvSpPr/>
            <p:nvPr/>
          </p:nvSpPr>
          <p:spPr>
            <a:xfrm>
              <a:off x="1661444" y="2468314"/>
              <a:ext cx="80964" cy="90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329" y="1137"/>
                  </a:lnTo>
                  <a:lnTo>
                    <a:pt x="19059" y="1137"/>
                  </a:lnTo>
                  <a:lnTo>
                    <a:pt x="20329" y="2274"/>
                  </a:lnTo>
                  <a:lnTo>
                    <a:pt x="20329" y="5684"/>
                  </a:lnTo>
                  <a:lnTo>
                    <a:pt x="19059" y="5684"/>
                  </a:lnTo>
                  <a:lnTo>
                    <a:pt x="19059" y="11937"/>
                  </a:lnTo>
                  <a:lnTo>
                    <a:pt x="17788" y="13074"/>
                  </a:lnTo>
                  <a:lnTo>
                    <a:pt x="17788" y="17053"/>
                  </a:lnTo>
                  <a:lnTo>
                    <a:pt x="19059" y="17053"/>
                  </a:lnTo>
                  <a:lnTo>
                    <a:pt x="17788" y="17053"/>
                  </a:lnTo>
                  <a:lnTo>
                    <a:pt x="17788" y="20463"/>
                  </a:lnTo>
                  <a:lnTo>
                    <a:pt x="19059" y="20463"/>
                  </a:lnTo>
                  <a:lnTo>
                    <a:pt x="19059" y="21600"/>
                  </a:lnTo>
                  <a:lnTo>
                    <a:pt x="15247" y="21600"/>
                  </a:lnTo>
                  <a:lnTo>
                    <a:pt x="15247" y="20463"/>
                  </a:lnTo>
                  <a:lnTo>
                    <a:pt x="10800" y="20463"/>
                  </a:lnTo>
                  <a:lnTo>
                    <a:pt x="10800" y="19326"/>
                  </a:lnTo>
                  <a:lnTo>
                    <a:pt x="9529" y="19326"/>
                  </a:lnTo>
                  <a:lnTo>
                    <a:pt x="9529" y="20463"/>
                  </a:lnTo>
                  <a:lnTo>
                    <a:pt x="6988" y="18189"/>
                  </a:lnTo>
                  <a:lnTo>
                    <a:pt x="6988" y="17053"/>
                  </a:lnTo>
                  <a:lnTo>
                    <a:pt x="6353" y="17053"/>
                  </a:lnTo>
                  <a:lnTo>
                    <a:pt x="6353" y="16484"/>
                  </a:lnTo>
                  <a:lnTo>
                    <a:pt x="5082" y="15347"/>
                  </a:lnTo>
                  <a:lnTo>
                    <a:pt x="5082" y="14211"/>
                  </a:lnTo>
                  <a:lnTo>
                    <a:pt x="3812" y="14211"/>
                  </a:lnTo>
                  <a:lnTo>
                    <a:pt x="3812" y="13074"/>
                  </a:lnTo>
                  <a:lnTo>
                    <a:pt x="2541" y="13074"/>
                  </a:lnTo>
                  <a:lnTo>
                    <a:pt x="1271" y="11937"/>
                  </a:lnTo>
                  <a:lnTo>
                    <a:pt x="1271" y="10800"/>
                  </a:lnTo>
                  <a:lnTo>
                    <a:pt x="0" y="10800"/>
                  </a:lnTo>
                  <a:lnTo>
                    <a:pt x="1271" y="9663"/>
                  </a:lnTo>
                  <a:lnTo>
                    <a:pt x="1271" y="10800"/>
                  </a:lnTo>
                  <a:lnTo>
                    <a:pt x="3812" y="10800"/>
                  </a:lnTo>
                  <a:lnTo>
                    <a:pt x="3812" y="8526"/>
                  </a:lnTo>
                  <a:lnTo>
                    <a:pt x="5082" y="8526"/>
                  </a:lnTo>
                  <a:lnTo>
                    <a:pt x="5082" y="6821"/>
                  </a:lnTo>
                  <a:lnTo>
                    <a:pt x="6353" y="6821"/>
                  </a:lnTo>
                  <a:lnTo>
                    <a:pt x="6988" y="5684"/>
                  </a:lnTo>
                  <a:lnTo>
                    <a:pt x="8259" y="5684"/>
                  </a:lnTo>
                  <a:lnTo>
                    <a:pt x="8259" y="6821"/>
                  </a:lnTo>
                  <a:lnTo>
                    <a:pt x="9529" y="6821"/>
                  </a:lnTo>
                  <a:lnTo>
                    <a:pt x="9529" y="5684"/>
                  </a:lnTo>
                  <a:lnTo>
                    <a:pt x="10800" y="4547"/>
                  </a:lnTo>
                  <a:lnTo>
                    <a:pt x="12071" y="4547"/>
                  </a:lnTo>
                  <a:lnTo>
                    <a:pt x="12071" y="2274"/>
                  </a:lnTo>
                  <a:lnTo>
                    <a:pt x="13341" y="1137"/>
                  </a:lnTo>
                  <a:lnTo>
                    <a:pt x="14612" y="2274"/>
                  </a:lnTo>
                  <a:lnTo>
                    <a:pt x="16518" y="2274"/>
                  </a:lnTo>
                  <a:lnTo>
                    <a:pt x="17788" y="1137"/>
                  </a:lnTo>
                  <a:lnTo>
                    <a:pt x="19059" y="1137"/>
                  </a:lnTo>
                  <a:lnTo>
                    <a:pt x="19059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19" name="Freeform 81"/>
            <p:cNvSpPr/>
            <p:nvPr/>
          </p:nvSpPr>
          <p:spPr>
            <a:xfrm>
              <a:off x="1742406" y="2580232"/>
              <a:ext cx="97632" cy="50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37" y="11314"/>
                  </a:moveTo>
                  <a:lnTo>
                    <a:pt x="10010" y="11314"/>
                  </a:lnTo>
                  <a:lnTo>
                    <a:pt x="10010" y="15429"/>
                  </a:lnTo>
                  <a:lnTo>
                    <a:pt x="10537" y="17486"/>
                  </a:lnTo>
                  <a:lnTo>
                    <a:pt x="10537" y="19543"/>
                  </a:lnTo>
                  <a:lnTo>
                    <a:pt x="10010" y="19543"/>
                  </a:lnTo>
                  <a:lnTo>
                    <a:pt x="10010" y="21600"/>
                  </a:lnTo>
                  <a:lnTo>
                    <a:pt x="7902" y="21600"/>
                  </a:lnTo>
                  <a:lnTo>
                    <a:pt x="7902" y="17486"/>
                  </a:lnTo>
                  <a:lnTo>
                    <a:pt x="6849" y="17486"/>
                  </a:lnTo>
                  <a:lnTo>
                    <a:pt x="6849" y="15429"/>
                  </a:lnTo>
                  <a:lnTo>
                    <a:pt x="6849" y="17486"/>
                  </a:lnTo>
                  <a:lnTo>
                    <a:pt x="6849" y="15429"/>
                  </a:lnTo>
                  <a:lnTo>
                    <a:pt x="6849" y="17486"/>
                  </a:lnTo>
                  <a:lnTo>
                    <a:pt x="4741" y="17486"/>
                  </a:lnTo>
                  <a:lnTo>
                    <a:pt x="4741" y="13371"/>
                  </a:lnTo>
                  <a:lnTo>
                    <a:pt x="2634" y="13371"/>
                  </a:lnTo>
                  <a:lnTo>
                    <a:pt x="2634" y="11314"/>
                  </a:lnTo>
                  <a:lnTo>
                    <a:pt x="2107" y="11314"/>
                  </a:lnTo>
                  <a:lnTo>
                    <a:pt x="2107" y="13371"/>
                  </a:lnTo>
                  <a:lnTo>
                    <a:pt x="2107" y="11314"/>
                  </a:lnTo>
                  <a:lnTo>
                    <a:pt x="1054" y="11314"/>
                  </a:lnTo>
                  <a:lnTo>
                    <a:pt x="1054" y="15429"/>
                  </a:lnTo>
                  <a:lnTo>
                    <a:pt x="0" y="15429"/>
                  </a:lnTo>
                  <a:lnTo>
                    <a:pt x="0" y="11314"/>
                  </a:lnTo>
                  <a:lnTo>
                    <a:pt x="1054" y="11314"/>
                  </a:lnTo>
                  <a:lnTo>
                    <a:pt x="1054" y="9257"/>
                  </a:lnTo>
                  <a:lnTo>
                    <a:pt x="0" y="9257"/>
                  </a:lnTo>
                  <a:lnTo>
                    <a:pt x="0" y="8229"/>
                  </a:lnTo>
                  <a:lnTo>
                    <a:pt x="1054" y="8229"/>
                  </a:lnTo>
                  <a:lnTo>
                    <a:pt x="1054" y="6171"/>
                  </a:lnTo>
                  <a:lnTo>
                    <a:pt x="0" y="6171"/>
                  </a:lnTo>
                  <a:lnTo>
                    <a:pt x="0" y="2057"/>
                  </a:lnTo>
                  <a:lnTo>
                    <a:pt x="1054" y="0"/>
                  </a:lnTo>
                  <a:lnTo>
                    <a:pt x="1054" y="2057"/>
                  </a:lnTo>
                  <a:lnTo>
                    <a:pt x="2107" y="2057"/>
                  </a:lnTo>
                  <a:lnTo>
                    <a:pt x="2107" y="4114"/>
                  </a:lnTo>
                  <a:lnTo>
                    <a:pt x="2634" y="4114"/>
                  </a:lnTo>
                  <a:lnTo>
                    <a:pt x="2634" y="6171"/>
                  </a:lnTo>
                  <a:lnTo>
                    <a:pt x="3688" y="8229"/>
                  </a:lnTo>
                  <a:lnTo>
                    <a:pt x="3688" y="6171"/>
                  </a:lnTo>
                  <a:lnTo>
                    <a:pt x="4741" y="6171"/>
                  </a:lnTo>
                  <a:lnTo>
                    <a:pt x="3688" y="6171"/>
                  </a:lnTo>
                  <a:lnTo>
                    <a:pt x="3688" y="4114"/>
                  </a:lnTo>
                  <a:lnTo>
                    <a:pt x="4741" y="6171"/>
                  </a:lnTo>
                  <a:lnTo>
                    <a:pt x="4741" y="8229"/>
                  </a:lnTo>
                  <a:lnTo>
                    <a:pt x="7902" y="8229"/>
                  </a:lnTo>
                  <a:lnTo>
                    <a:pt x="7902" y="6171"/>
                  </a:lnTo>
                  <a:lnTo>
                    <a:pt x="10010" y="6171"/>
                  </a:lnTo>
                  <a:lnTo>
                    <a:pt x="10010" y="4114"/>
                  </a:lnTo>
                  <a:lnTo>
                    <a:pt x="11590" y="4114"/>
                  </a:lnTo>
                  <a:lnTo>
                    <a:pt x="11590" y="2057"/>
                  </a:lnTo>
                  <a:lnTo>
                    <a:pt x="12644" y="2057"/>
                  </a:lnTo>
                  <a:lnTo>
                    <a:pt x="12644" y="0"/>
                  </a:lnTo>
                  <a:lnTo>
                    <a:pt x="12644" y="2057"/>
                  </a:lnTo>
                  <a:lnTo>
                    <a:pt x="16859" y="2057"/>
                  </a:lnTo>
                  <a:lnTo>
                    <a:pt x="16859" y="4114"/>
                  </a:lnTo>
                  <a:lnTo>
                    <a:pt x="18439" y="4114"/>
                  </a:lnTo>
                  <a:lnTo>
                    <a:pt x="18439" y="6171"/>
                  </a:lnTo>
                  <a:lnTo>
                    <a:pt x="19493" y="6171"/>
                  </a:lnTo>
                  <a:lnTo>
                    <a:pt x="19493" y="8229"/>
                  </a:lnTo>
                  <a:lnTo>
                    <a:pt x="20546" y="8229"/>
                  </a:lnTo>
                  <a:lnTo>
                    <a:pt x="20546" y="13371"/>
                  </a:lnTo>
                  <a:lnTo>
                    <a:pt x="21600" y="13371"/>
                  </a:lnTo>
                  <a:lnTo>
                    <a:pt x="21600" y="15429"/>
                  </a:lnTo>
                  <a:lnTo>
                    <a:pt x="20546" y="17486"/>
                  </a:lnTo>
                  <a:lnTo>
                    <a:pt x="21600" y="17486"/>
                  </a:lnTo>
                  <a:lnTo>
                    <a:pt x="20546" y="19543"/>
                  </a:lnTo>
                  <a:lnTo>
                    <a:pt x="19493" y="19543"/>
                  </a:lnTo>
                  <a:lnTo>
                    <a:pt x="19493" y="17486"/>
                  </a:lnTo>
                  <a:lnTo>
                    <a:pt x="19493" y="19543"/>
                  </a:lnTo>
                  <a:lnTo>
                    <a:pt x="18439" y="21600"/>
                  </a:lnTo>
                  <a:lnTo>
                    <a:pt x="17912" y="19543"/>
                  </a:lnTo>
                  <a:lnTo>
                    <a:pt x="17912" y="15429"/>
                  </a:lnTo>
                  <a:lnTo>
                    <a:pt x="16859" y="15429"/>
                  </a:lnTo>
                  <a:lnTo>
                    <a:pt x="16859" y="13371"/>
                  </a:lnTo>
                  <a:lnTo>
                    <a:pt x="17912" y="15429"/>
                  </a:lnTo>
                  <a:lnTo>
                    <a:pt x="17912" y="11314"/>
                  </a:lnTo>
                  <a:lnTo>
                    <a:pt x="18439" y="11314"/>
                  </a:lnTo>
                  <a:lnTo>
                    <a:pt x="18439" y="13371"/>
                  </a:lnTo>
                  <a:lnTo>
                    <a:pt x="19493" y="13371"/>
                  </a:lnTo>
                  <a:lnTo>
                    <a:pt x="18439" y="13371"/>
                  </a:lnTo>
                  <a:lnTo>
                    <a:pt x="18439" y="11314"/>
                  </a:lnTo>
                  <a:lnTo>
                    <a:pt x="16859" y="11314"/>
                  </a:lnTo>
                  <a:lnTo>
                    <a:pt x="16859" y="9257"/>
                  </a:lnTo>
                  <a:lnTo>
                    <a:pt x="15805" y="8229"/>
                  </a:lnTo>
                  <a:lnTo>
                    <a:pt x="14751" y="6171"/>
                  </a:lnTo>
                  <a:lnTo>
                    <a:pt x="12644" y="6171"/>
                  </a:lnTo>
                  <a:lnTo>
                    <a:pt x="12644" y="8229"/>
                  </a:lnTo>
                  <a:lnTo>
                    <a:pt x="11590" y="8229"/>
                  </a:lnTo>
                  <a:lnTo>
                    <a:pt x="11590" y="11314"/>
                  </a:lnTo>
                  <a:lnTo>
                    <a:pt x="10537" y="11314"/>
                  </a:lnTo>
                  <a:close/>
                  <a:moveTo>
                    <a:pt x="2634" y="2057"/>
                  </a:moveTo>
                  <a:lnTo>
                    <a:pt x="2634" y="4114"/>
                  </a:lnTo>
                  <a:lnTo>
                    <a:pt x="2634" y="2057"/>
                  </a:lnTo>
                  <a:close/>
                  <a:moveTo>
                    <a:pt x="15805" y="11314"/>
                  </a:moveTo>
                  <a:lnTo>
                    <a:pt x="15805" y="13371"/>
                  </a:lnTo>
                  <a:lnTo>
                    <a:pt x="14751" y="11314"/>
                  </a:lnTo>
                  <a:lnTo>
                    <a:pt x="15805" y="11314"/>
                  </a:lnTo>
                  <a:close/>
                  <a:moveTo>
                    <a:pt x="4741" y="17486"/>
                  </a:moveTo>
                  <a:lnTo>
                    <a:pt x="4741" y="21600"/>
                  </a:lnTo>
                  <a:lnTo>
                    <a:pt x="3688" y="19543"/>
                  </a:lnTo>
                  <a:lnTo>
                    <a:pt x="4741" y="17486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20" name="Freeform 82"/>
            <p:cNvSpPr/>
            <p:nvPr/>
          </p:nvSpPr>
          <p:spPr>
            <a:xfrm>
              <a:off x="2009106" y="2398860"/>
              <a:ext cx="3095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54" y="12960"/>
                  </a:moveTo>
                  <a:lnTo>
                    <a:pt x="14954" y="21600"/>
                  </a:lnTo>
                  <a:lnTo>
                    <a:pt x="9969" y="21600"/>
                  </a:lnTo>
                  <a:lnTo>
                    <a:pt x="9969" y="12960"/>
                  </a:lnTo>
                  <a:lnTo>
                    <a:pt x="6646" y="21600"/>
                  </a:lnTo>
                  <a:lnTo>
                    <a:pt x="6646" y="12960"/>
                  </a:lnTo>
                  <a:lnTo>
                    <a:pt x="3323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4954" y="0"/>
                  </a:lnTo>
                  <a:lnTo>
                    <a:pt x="18277" y="4320"/>
                  </a:lnTo>
                  <a:lnTo>
                    <a:pt x="14954" y="12960"/>
                  </a:lnTo>
                  <a:close/>
                  <a:moveTo>
                    <a:pt x="18277" y="12960"/>
                  </a:moveTo>
                  <a:lnTo>
                    <a:pt x="21600" y="12960"/>
                  </a:lnTo>
                  <a:lnTo>
                    <a:pt x="18277" y="1296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21" name="Freeform 83"/>
            <p:cNvSpPr/>
            <p:nvPr/>
          </p:nvSpPr>
          <p:spPr>
            <a:xfrm>
              <a:off x="2186113" y="176187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0" y="10800"/>
                  </a:lnTo>
                  <a:lnTo>
                    <a:pt x="21600" y="10800"/>
                  </a:lnTo>
                  <a:lnTo>
                    <a:pt x="0" y="10800"/>
                  </a:lnTo>
                  <a:lnTo>
                    <a:pt x="0" y="0"/>
                  </a:lnTo>
                  <a:close/>
                  <a:moveTo>
                    <a:pt x="21600" y="10800"/>
                  </a:moveTo>
                  <a:lnTo>
                    <a:pt x="2160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22" name="Freeform 84"/>
            <p:cNvSpPr/>
            <p:nvPr/>
          </p:nvSpPr>
          <p:spPr>
            <a:xfrm>
              <a:off x="1809081" y="2220663"/>
              <a:ext cx="107157" cy="130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480" y="9818"/>
                  </a:moveTo>
                  <a:lnTo>
                    <a:pt x="11520" y="9818"/>
                  </a:lnTo>
                  <a:lnTo>
                    <a:pt x="12480" y="9818"/>
                  </a:lnTo>
                  <a:lnTo>
                    <a:pt x="11520" y="9033"/>
                  </a:lnTo>
                  <a:lnTo>
                    <a:pt x="11520" y="8247"/>
                  </a:lnTo>
                  <a:lnTo>
                    <a:pt x="11520" y="9033"/>
                  </a:lnTo>
                  <a:lnTo>
                    <a:pt x="12480" y="9033"/>
                  </a:lnTo>
                  <a:lnTo>
                    <a:pt x="12480" y="9818"/>
                  </a:lnTo>
                  <a:close/>
                  <a:moveTo>
                    <a:pt x="15360" y="10604"/>
                  </a:moveTo>
                  <a:lnTo>
                    <a:pt x="15360" y="9818"/>
                  </a:lnTo>
                  <a:lnTo>
                    <a:pt x="16320" y="10604"/>
                  </a:lnTo>
                  <a:lnTo>
                    <a:pt x="15360" y="10604"/>
                  </a:lnTo>
                  <a:close/>
                  <a:moveTo>
                    <a:pt x="21600" y="16102"/>
                  </a:moveTo>
                  <a:lnTo>
                    <a:pt x="19680" y="16102"/>
                  </a:lnTo>
                  <a:lnTo>
                    <a:pt x="19680" y="15709"/>
                  </a:lnTo>
                  <a:lnTo>
                    <a:pt x="20640" y="15709"/>
                  </a:lnTo>
                  <a:lnTo>
                    <a:pt x="21600" y="16102"/>
                  </a:lnTo>
                  <a:close/>
                  <a:moveTo>
                    <a:pt x="3840" y="0"/>
                  </a:moveTo>
                  <a:lnTo>
                    <a:pt x="5280" y="0"/>
                  </a:lnTo>
                  <a:lnTo>
                    <a:pt x="5280" y="785"/>
                  </a:lnTo>
                  <a:lnTo>
                    <a:pt x="6240" y="785"/>
                  </a:lnTo>
                  <a:lnTo>
                    <a:pt x="6240" y="1571"/>
                  </a:lnTo>
                  <a:lnTo>
                    <a:pt x="7200" y="1571"/>
                  </a:lnTo>
                  <a:lnTo>
                    <a:pt x="7200" y="2356"/>
                  </a:lnTo>
                  <a:lnTo>
                    <a:pt x="6240" y="2356"/>
                  </a:lnTo>
                  <a:lnTo>
                    <a:pt x="6240" y="3142"/>
                  </a:lnTo>
                  <a:lnTo>
                    <a:pt x="5280" y="3142"/>
                  </a:lnTo>
                  <a:lnTo>
                    <a:pt x="6240" y="3142"/>
                  </a:lnTo>
                  <a:lnTo>
                    <a:pt x="6240" y="785"/>
                  </a:lnTo>
                  <a:lnTo>
                    <a:pt x="5280" y="785"/>
                  </a:lnTo>
                  <a:lnTo>
                    <a:pt x="5280" y="0"/>
                  </a:lnTo>
                  <a:lnTo>
                    <a:pt x="3840" y="0"/>
                  </a:lnTo>
                  <a:close/>
                  <a:moveTo>
                    <a:pt x="960" y="1571"/>
                  </a:moveTo>
                  <a:lnTo>
                    <a:pt x="0" y="785"/>
                  </a:lnTo>
                  <a:lnTo>
                    <a:pt x="2880" y="785"/>
                  </a:lnTo>
                  <a:lnTo>
                    <a:pt x="1920" y="1571"/>
                  </a:lnTo>
                  <a:lnTo>
                    <a:pt x="960" y="1571"/>
                  </a:lnTo>
                  <a:close/>
                  <a:moveTo>
                    <a:pt x="8160" y="4713"/>
                  </a:moveTo>
                  <a:lnTo>
                    <a:pt x="8160" y="5105"/>
                  </a:lnTo>
                  <a:lnTo>
                    <a:pt x="9120" y="5105"/>
                  </a:lnTo>
                  <a:lnTo>
                    <a:pt x="9120" y="5891"/>
                  </a:lnTo>
                  <a:lnTo>
                    <a:pt x="10080" y="5891"/>
                  </a:lnTo>
                  <a:lnTo>
                    <a:pt x="10080" y="7462"/>
                  </a:lnTo>
                  <a:lnTo>
                    <a:pt x="9120" y="7462"/>
                  </a:lnTo>
                  <a:lnTo>
                    <a:pt x="10080" y="7462"/>
                  </a:lnTo>
                  <a:lnTo>
                    <a:pt x="10080" y="5891"/>
                  </a:lnTo>
                  <a:lnTo>
                    <a:pt x="9120" y="5891"/>
                  </a:lnTo>
                  <a:lnTo>
                    <a:pt x="9120" y="5105"/>
                  </a:lnTo>
                  <a:lnTo>
                    <a:pt x="8160" y="5105"/>
                  </a:lnTo>
                  <a:lnTo>
                    <a:pt x="8160" y="4713"/>
                  </a:lnTo>
                  <a:close/>
                  <a:moveTo>
                    <a:pt x="2880" y="5891"/>
                  </a:moveTo>
                  <a:lnTo>
                    <a:pt x="3840" y="5891"/>
                  </a:lnTo>
                  <a:lnTo>
                    <a:pt x="3840" y="7462"/>
                  </a:lnTo>
                  <a:lnTo>
                    <a:pt x="4320" y="7462"/>
                  </a:lnTo>
                  <a:lnTo>
                    <a:pt x="4320" y="9033"/>
                  </a:lnTo>
                  <a:lnTo>
                    <a:pt x="3840" y="9818"/>
                  </a:lnTo>
                  <a:lnTo>
                    <a:pt x="3840" y="9033"/>
                  </a:lnTo>
                  <a:lnTo>
                    <a:pt x="2880" y="9033"/>
                  </a:lnTo>
                  <a:lnTo>
                    <a:pt x="2880" y="8247"/>
                  </a:lnTo>
                  <a:lnTo>
                    <a:pt x="1920" y="8247"/>
                  </a:lnTo>
                  <a:lnTo>
                    <a:pt x="2880" y="8247"/>
                  </a:lnTo>
                  <a:lnTo>
                    <a:pt x="2880" y="7462"/>
                  </a:lnTo>
                  <a:lnTo>
                    <a:pt x="2880" y="8247"/>
                  </a:lnTo>
                  <a:lnTo>
                    <a:pt x="2880" y="5891"/>
                  </a:lnTo>
                  <a:close/>
                  <a:moveTo>
                    <a:pt x="5280" y="6676"/>
                  </a:moveTo>
                  <a:lnTo>
                    <a:pt x="6240" y="6676"/>
                  </a:lnTo>
                  <a:lnTo>
                    <a:pt x="5280" y="6676"/>
                  </a:lnTo>
                  <a:close/>
                  <a:moveTo>
                    <a:pt x="4320" y="9818"/>
                  </a:moveTo>
                  <a:lnTo>
                    <a:pt x="4320" y="10604"/>
                  </a:lnTo>
                  <a:lnTo>
                    <a:pt x="4320" y="9818"/>
                  </a:lnTo>
                  <a:lnTo>
                    <a:pt x="5280" y="9818"/>
                  </a:lnTo>
                  <a:lnTo>
                    <a:pt x="5280" y="10996"/>
                  </a:lnTo>
                  <a:lnTo>
                    <a:pt x="4320" y="10996"/>
                  </a:lnTo>
                  <a:lnTo>
                    <a:pt x="5280" y="10996"/>
                  </a:lnTo>
                  <a:lnTo>
                    <a:pt x="4320" y="10996"/>
                  </a:lnTo>
                  <a:lnTo>
                    <a:pt x="3840" y="10604"/>
                  </a:lnTo>
                  <a:lnTo>
                    <a:pt x="4320" y="9818"/>
                  </a:lnTo>
                  <a:close/>
                  <a:moveTo>
                    <a:pt x="10560" y="10996"/>
                  </a:moveTo>
                  <a:lnTo>
                    <a:pt x="10560" y="11782"/>
                  </a:lnTo>
                  <a:lnTo>
                    <a:pt x="10080" y="11782"/>
                  </a:lnTo>
                  <a:lnTo>
                    <a:pt x="10080" y="10996"/>
                  </a:lnTo>
                  <a:lnTo>
                    <a:pt x="10560" y="10996"/>
                  </a:lnTo>
                  <a:close/>
                  <a:moveTo>
                    <a:pt x="12480" y="11782"/>
                  </a:moveTo>
                  <a:lnTo>
                    <a:pt x="13440" y="12567"/>
                  </a:lnTo>
                  <a:lnTo>
                    <a:pt x="13440" y="13353"/>
                  </a:lnTo>
                  <a:lnTo>
                    <a:pt x="14400" y="13353"/>
                  </a:lnTo>
                  <a:lnTo>
                    <a:pt x="14400" y="14138"/>
                  </a:lnTo>
                  <a:lnTo>
                    <a:pt x="14400" y="13353"/>
                  </a:lnTo>
                  <a:lnTo>
                    <a:pt x="13440" y="13353"/>
                  </a:lnTo>
                  <a:lnTo>
                    <a:pt x="13440" y="12567"/>
                  </a:lnTo>
                  <a:lnTo>
                    <a:pt x="12480" y="11782"/>
                  </a:lnTo>
                  <a:close/>
                  <a:moveTo>
                    <a:pt x="16800" y="14924"/>
                  </a:moveTo>
                  <a:lnTo>
                    <a:pt x="16320" y="14924"/>
                  </a:lnTo>
                  <a:lnTo>
                    <a:pt x="16320" y="14138"/>
                  </a:lnTo>
                  <a:lnTo>
                    <a:pt x="16320" y="14924"/>
                  </a:lnTo>
                  <a:lnTo>
                    <a:pt x="16800" y="14924"/>
                  </a:lnTo>
                  <a:close/>
                  <a:moveTo>
                    <a:pt x="16320" y="16887"/>
                  </a:moveTo>
                  <a:lnTo>
                    <a:pt x="16320" y="16102"/>
                  </a:lnTo>
                  <a:lnTo>
                    <a:pt x="16800" y="16102"/>
                  </a:lnTo>
                  <a:lnTo>
                    <a:pt x="16800" y="15709"/>
                  </a:lnTo>
                  <a:lnTo>
                    <a:pt x="17760" y="15709"/>
                  </a:lnTo>
                  <a:lnTo>
                    <a:pt x="16800" y="15709"/>
                  </a:lnTo>
                  <a:lnTo>
                    <a:pt x="16800" y="14924"/>
                  </a:lnTo>
                  <a:lnTo>
                    <a:pt x="17760" y="14924"/>
                  </a:lnTo>
                  <a:lnTo>
                    <a:pt x="17760" y="15709"/>
                  </a:lnTo>
                  <a:lnTo>
                    <a:pt x="16800" y="16102"/>
                  </a:lnTo>
                  <a:lnTo>
                    <a:pt x="16320" y="16102"/>
                  </a:lnTo>
                  <a:lnTo>
                    <a:pt x="16320" y="16887"/>
                  </a:lnTo>
                  <a:close/>
                  <a:moveTo>
                    <a:pt x="17760" y="21600"/>
                  </a:moveTo>
                  <a:lnTo>
                    <a:pt x="17760" y="20815"/>
                  </a:lnTo>
                  <a:lnTo>
                    <a:pt x="18720" y="20815"/>
                  </a:lnTo>
                  <a:lnTo>
                    <a:pt x="18720" y="20029"/>
                  </a:lnTo>
                  <a:lnTo>
                    <a:pt x="19680" y="20029"/>
                  </a:lnTo>
                  <a:lnTo>
                    <a:pt x="19680" y="20815"/>
                  </a:lnTo>
                  <a:lnTo>
                    <a:pt x="19680" y="20029"/>
                  </a:lnTo>
                  <a:lnTo>
                    <a:pt x="20640" y="20029"/>
                  </a:lnTo>
                  <a:lnTo>
                    <a:pt x="20640" y="20815"/>
                  </a:lnTo>
                  <a:lnTo>
                    <a:pt x="19680" y="20815"/>
                  </a:lnTo>
                  <a:lnTo>
                    <a:pt x="19680" y="21600"/>
                  </a:lnTo>
                  <a:lnTo>
                    <a:pt x="18720" y="21600"/>
                  </a:lnTo>
                  <a:lnTo>
                    <a:pt x="18720" y="20815"/>
                  </a:lnTo>
                  <a:lnTo>
                    <a:pt x="17760" y="2160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23" name="Freeform 85"/>
            <p:cNvSpPr/>
            <p:nvPr/>
          </p:nvSpPr>
          <p:spPr>
            <a:xfrm>
              <a:off x="2101975" y="2544514"/>
              <a:ext cx="16670" cy="26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29" y="3927"/>
                  </a:moveTo>
                  <a:lnTo>
                    <a:pt x="21600" y="3927"/>
                  </a:lnTo>
                  <a:lnTo>
                    <a:pt x="21600" y="0"/>
                  </a:lnTo>
                  <a:lnTo>
                    <a:pt x="21600" y="3927"/>
                  </a:lnTo>
                  <a:lnTo>
                    <a:pt x="15429" y="3927"/>
                  </a:lnTo>
                  <a:close/>
                  <a:moveTo>
                    <a:pt x="12343" y="11782"/>
                  </a:moveTo>
                  <a:lnTo>
                    <a:pt x="15429" y="11782"/>
                  </a:lnTo>
                  <a:lnTo>
                    <a:pt x="12343" y="11782"/>
                  </a:lnTo>
                  <a:lnTo>
                    <a:pt x="12343" y="17673"/>
                  </a:lnTo>
                  <a:lnTo>
                    <a:pt x="15429" y="17673"/>
                  </a:lnTo>
                  <a:lnTo>
                    <a:pt x="12343" y="21600"/>
                  </a:lnTo>
                  <a:lnTo>
                    <a:pt x="0" y="21600"/>
                  </a:lnTo>
                  <a:lnTo>
                    <a:pt x="6171" y="17673"/>
                  </a:lnTo>
                  <a:lnTo>
                    <a:pt x="6171" y="15709"/>
                  </a:lnTo>
                  <a:lnTo>
                    <a:pt x="0" y="11782"/>
                  </a:lnTo>
                  <a:lnTo>
                    <a:pt x="12343" y="11782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24" name="Freeform 86"/>
            <p:cNvSpPr/>
            <p:nvPr/>
          </p:nvSpPr>
          <p:spPr>
            <a:xfrm>
              <a:off x="1930128" y="232623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lose/>
                  <a:moveTo>
                    <a:pt x="0" y="0"/>
                  </a:moveTo>
                  <a:close/>
                  <a:moveTo>
                    <a:pt x="4320" y="10800"/>
                  </a:moveTo>
                  <a:lnTo>
                    <a:pt x="4320" y="0"/>
                  </a:lnTo>
                  <a:lnTo>
                    <a:pt x="0" y="10800"/>
                  </a:lnTo>
                  <a:lnTo>
                    <a:pt x="0" y="0"/>
                  </a:lnTo>
                  <a:lnTo>
                    <a:pt x="4320" y="0"/>
                  </a:lnTo>
                  <a:lnTo>
                    <a:pt x="4320" y="1080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25" name="Freeform 87"/>
            <p:cNvSpPr/>
            <p:nvPr/>
          </p:nvSpPr>
          <p:spPr>
            <a:xfrm>
              <a:off x="3464050" y="1870620"/>
              <a:ext cx="30957" cy="66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3" y="6943"/>
                  </a:moveTo>
                  <a:lnTo>
                    <a:pt x="3323" y="5400"/>
                  </a:lnTo>
                  <a:lnTo>
                    <a:pt x="0" y="3857"/>
                  </a:lnTo>
                  <a:lnTo>
                    <a:pt x="3323" y="3857"/>
                  </a:lnTo>
                  <a:lnTo>
                    <a:pt x="3323" y="2314"/>
                  </a:lnTo>
                  <a:lnTo>
                    <a:pt x="0" y="2314"/>
                  </a:lnTo>
                  <a:lnTo>
                    <a:pt x="3323" y="771"/>
                  </a:lnTo>
                  <a:lnTo>
                    <a:pt x="3323" y="0"/>
                  </a:lnTo>
                  <a:lnTo>
                    <a:pt x="6646" y="0"/>
                  </a:lnTo>
                  <a:lnTo>
                    <a:pt x="6646" y="771"/>
                  </a:lnTo>
                  <a:lnTo>
                    <a:pt x="9969" y="0"/>
                  </a:lnTo>
                  <a:lnTo>
                    <a:pt x="13292" y="0"/>
                  </a:lnTo>
                  <a:lnTo>
                    <a:pt x="13292" y="771"/>
                  </a:lnTo>
                  <a:lnTo>
                    <a:pt x="14954" y="2314"/>
                  </a:lnTo>
                  <a:lnTo>
                    <a:pt x="14954" y="11571"/>
                  </a:lnTo>
                  <a:lnTo>
                    <a:pt x="18277" y="12343"/>
                  </a:lnTo>
                  <a:lnTo>
                    <a:pt x="21600" y="12343"/>
                  </a:lnTo>
                  <a:lnTo>
                    <a:pt x="21600" y="15429"/>
                  </a:lnTo>
                  <a:lnTo>
                    <a:pt x="18277" y="15429"/>
                  </a:lnTo>
                  <a:lnTo>
                    <a:pt x="18277" y="16971"/>
                  </a:lnTo>
                  <a:lnTo>
                    <a:pt x="14954" y="18514"/>
                  </a:lnTo>
                  <a:lnTo>
                    <a:pt x="13292" y="18514"/>
                  </a:lnTo>
                  <a:lnTo>
                    <a:pt x="13292" y="21600"/>
                  </a:lnTo>
                  <a:lnTo>
                    <a:pt x="9969" y="21600"/>
                  </a:lnTo>
                  <a:lnTo>
                    <a:pt x="9969" y="20057"/>
                  </a:lnTo>
                  <a:lnTo>
                    <a:pt x="6646" y="18514"/>
                  </a:lnTo>
                  <a:lnTo>
                    <a:pt x="3323" y="18514"/>
                  </a:lnTo>
                  <a:lnTo>
                    <a:pt x="3323" y="16971"/>
                  </a:lnTo>
                  <a:lnTo>
                    <a:pt x="0" y="15429"/>
                  </a:lnTo>
                  <a:lnTo>
                    <a:pt x="3323" y="15429"/>
                  </a:lnTo>
                  <a:lnTo>
                    <a:pt x="3323" y="16971"/>
                  </a:lnTo>
                  <a:lnTo>
                    <a:pt x="3323" y="13886"/>
                  </a:lnTo>
                  <a:lnTo>
                    <a:pt x="0" y="13886"/>
                  </a:lnTo>
                  <a:lnTo>
                    <a:pt x="3323" y="12343"/>
                  </a:lnTo>
                  <a:lnTo>
                    <a:pt x="3323" y="6943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26" name="Freeform 88"/>
            <p:cNvSpPr/>
            <p:nvPr/>
          </p:nvSpPr>
          <p:spPr>
            <a:xfrm>
              <a:off x="3160044" y="186546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08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27" name="Freeform 89"/>
            <p:cNvSpPr/>
            <p:nvPr/>
          </p:nvSpPr>
          <p:spPr>
            <a:xfrm>
              <a:off x="3299744" y="1715838"/>
              <a:ext cx="128589" cy="61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00" y="18277"/>
                  </a:moveTo>
                  <a:lnTo>
                    <a:pt x="2800" y="16615"/>
                  </a:lnTo>
                  <a:lnTo>
                    <a:pt x="2400" y="16615"/>
                  </a:lnTo>
                  <a:lnTo>
                    <a:pt x="2400" y="18277"/>
                  </a:lnTo>
                  <a:lnTo>
                    <a:pt x="800" y="18277"/>
                  </a:lnTo>
                  <a:lnTo>
                    <a:pt x="800" y="16615"/>
                  </a:lnTo>
                  <a:lnTo>
                    <a:pt x="1600" y="16615"/>
                  </a:lnTo>
                  <a:lnTo>
                    <a:pt x="800" y="16615"/>
                  </a:lnTo>
                  <a:lnTo>
                    <a:pt x="800" y="15785"/>
                  </a:lnTo>
                  <a:lnTo>
                    <a:pt x="0" y="15785"/>
                  </a:lnTo>
                  <a:lnTo>
                    <a:pt x="0" y="14123"/>
                  </a:lnTo>
                  <a:lnTo>
                    <a:pt x="800" y="14123"/>
                  </a:lnTo>
                  <a:lnTo>
                    <a:pt x="0" y="14123"/>
                  </a:lnTo>
                  <a:lnTo>
                    <a:pt x="0" y="12462"/>
                  </a:lnTo>
                  <a:lnTo>
                    <a:pt x="1600" y="12462"/>
                  </a:lnTo>
                  <a:lnTo>
                    <a:pt x="1600" y="14123"/>
                  </a:lnTo>
                  <a:lnTo>
                    <a:pt x="2400" y="14123"/>
                  </a:lnTo>
                  <a:lnTo>
                    <a:pt x="2400" y="15785"/>
                  </a:lnTo>
                  <a:lnTo>
                    <a:pt x="2800" y="14123"/>
                  </a:lnTo>
                  <a:lnTo>
                    <a:pt x="2800" y="12462"/>
                  </a:lnTo>
                  <a:lnTo>
                    <a:pt x="3600" y="12462"/>
                  </a:lnTo>
                  <a:lnTo>
                    <a:pt x="4400" y="14123"/>
                  </a:lnTo>
                  <a:lnTo>
                    <a:pt x="5200" y="14123"/>
                  </a:lnTo>
                  <a:lnTo>
                    <a:pt x="5200" y="12462"/>
                  </a:lnTo>
                  <a:lnTo>
                    <a:pt x="9600" y="12462"/>
                  </a:lnTo>
                  <a:lnTo>
                    <a:pt x="9600" y="14123"/>
                  </a:lnTo>
                  <a:lnTo>
                    <a:pt x="10400" y="14123"/>
                  </a:lnTo>
                  <a:lnTo>
                    <a:pt x="10400" y="10800"/>
                  </a:lnTo>
                  <a:lnTo>
                    <a:pt x="9600" y="10800"/>
                  </a:lnTo>
                  <a:lnTo>
                    <a:pt x="9600" y="7477"/>
                  </a:lnTo>
                  <a:lnTo>
                    <a:pt x="8800" y="7477"/>
                  </a:lnTo>
                  <a:lnTo>
                    <a:pt x="9600" y="7477"/>
                  </a:lnTo>
                  <a:lnTo>
                    <a:pt x="9600" y="5815"/>
                  </a:lnTo>
                  <a:lnTo>
                    <a:pt x="11200" y="5815"/>
                  </a:lnTo>
                  <a:lnTo>
                    <a:pt x="11200" y="4154"/>
                  </a:lnTo>
                  <a:lnTo>
                    <a:pt x="12000" y="4154"/>
                  </a:lnTo>
                  <a:lnTo>
                    <a:pt x="12000" y="2492"/>
                  </a:lnTo>
                  <a:lnTo>
                    <a:pt x="12800" y="2492"/>
                  </a:lnTo>
                  <a:lnTo>
                    <a:pt x="13200" y="4154"/>
                  </a:lnTo>
                  <a:lnTo>
                    <a:pt x="14000" y="4154"/>
                  </a:lnTo>
                  <a:lnTo>
                    <a:pt x="14000" y="2492"/>
                  </a:lnTo>
                  <a:lnTo>
                    <a:pt x="14800" y="2492"/>
                  </a:lnTo>
                  <a:lnTo>
                    <a:pt x="14800" y="4154"/>
                  </a:lnTo>
                  <a:lnTo>
                    <a:pt x="14800" y="1662"/>
                  </a:lnTo>
                  <a:lnTo>
                    <a:pt x="15600" y="1662"/>
                  </a:lnTo>
                  <a:lnTo>
                    <a:pt x="15600" y="0"/>
                  </a:lnTo>
                  <a:lnTo>
                    <a:pt x="16400" y="0"/>
                  </a:lnTo>
                  <a:lnTo>
                    <a:pt x="17200" y="1662"/>
                  </a:lnTo>
                  <a:lnTo>
                    <a:pt x="18400" y="1662"/>
                  </a:lnTo>
                  <a:lnTo>
                    <a:pt x="18400" y="2492"/>
                  </a:lnTo>
                  <a:lnTo>
                    <a:pt x="19200" y="2492"/>
                  </a:lnTo>
                  <a:lnTo>
                    <a:pt x="19200" y="1662"/>
                  </a:lnTo>
                  <a:lnTo>
                    <a:pt x="20000" y="1662"/>
                  </a:lnTo>
                  <a:lnTo>
                    <a:pt x="20000" y="2492"/>
                  </a:lnTo>
                  <a:lnTo>
                    <a:pt x="20800" y="2492"/>
                  </a:lnTo>
                  <a:lnTo>
                    <a:pt x="20800" y="7477"/>
                  </a:lnTo>
                  <a:lnTo>
                    <a:pt x="21600" y="7477"/>
                  </a:lnTo>
                  <a:lnTo>
                    <a:pt x="21600" y="10800"/>
                  </a:lnTo>
                  <a:lnTo>
                    <a:pt x="20800" y="10800"/>
                  </a:lnTo>
                  <a:lnTo>
                    <a:pt x="20800" y="12462"/>
                  </a:lnTo>
                  <a:lnTo>
                    <a:pt x="20800" y="10800"/>
                  </a:lnTo>
                  <a:lnTo>
                    <a:pt x="19200" y="10800"/>
                  </a:lnTo>
                  <a:lnTo>
                    <a:pt x="19200" y="12462"/>
                  </a:lnTo>
                  <a:lnTo>
                    <a:pt x="20000" y="12462"/>
                  </a:lnTo>
                  <a:lnTo>
                    <a:pt x="20000" y="14123"/>
                  </a:lnTo>
                  <a:lnTo>
                    <a:pt x="19200" y="14123"/>
                  </a:lnTo>
                  <a:lnTo>
                    <a:pt x="20000" y="15785"/>
                  </a:lnTo>
                  <a:lnTo>
                    <a:pt x="19200" y="15785"/>
                  </a:lnTo>
                  <a:lnTo>
                    <a:pt x="20000" y="16615"/>
                  </a:lnTo>
                  <a:lnTo>
                    <a:pt x="19200" y="16615"/>
                  </a:lnTo>
                  <a:lnTo>
                    <a:pt x="18400" y="18277"/>
                  </a:lnTo>
                  <a:lnTo>
                    <a:pt x="18400" y="19938"/>
                  </a:lnTo>
                  <a:lnTo>
                    <a:pt x="14800" y="19938"/>
                  </a:lnTo>
                  <a:lnTo>
                    <a:pt x="14800" y="21600"/>
                  </a:lnTo>
                  <a:lnTo>
                    <a:pt x="10400" y="21600"/>
                  </a:lnTo>
                  <a:lnTo>
                    <a:pt x="9600" y="19938"/>
                  </a:lnTo>
                  <a:lnTo>
                    <a:pt x="8000" y="19938"/>
                  </a:lnTo>
                  <a:lnTo>
                    <a:pt x="8000" y="18277"/>
                  </a:lnTo>
                  <a:lnTo>
                    <a:pt x="7600" y="18277"/>
                  </a:lnTo>
                  <a:lnTo>
                    <a:pt x="7600" y="16615"/>
                  </a:lnTo>
                  <a:lnTo>
                    <a:pt x="4400" y="16615"/>
                  </a:lnTo>
                  <a:lnTo>
                    <a:pt x="4400" y="18277"/>
                  </a:lnTo>
                  <a:lnTo>
                    <a:pt x="3600" y="19938"/>
                  </a:lnTo>
                  <a:lnTo>
                    <a:pt x="3600" y="18277"/>
                  </a:lnTo>
                  <a:lnTo>
                    <a:pt x="2800" y="18277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28" name="Freeform 90"/>
            <p:cNvSpPr/>
            <p:nvPr/>
          </p:nvSpPr>
          <p:spPr>
            <a:xfrm>
              <a:off x="3530725" y="1532482"/>
              <a:ext cx="159545" cy="12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81" y="19523"/>
                  </a:moveTo>
                  <a:lnTo>
                    <a:pt x="2257" y="19523"/>
                  </a:lnTo>
                  <a:lnTo>
                    <a:pt x="2257" y="20354"/>
                  </a:lnTo>
                  <a:lnTo>
                    <a:pt x="1934" y="20769"/>
                  </a:lnTo>
                  <a:lnTo>
                    <a:pt x="1290" y="20354"/>
                  </a:lnTo>
                  <a:lnTo>
                    <a:pt x="1290" y="20769"/>
                  </a:lnTo>
                  <a:lnTo>
                    <a:pt x="645" y="20769"/>
                  </a:lnTo>
                  <a:lnTo>
                    <a:pt x="645" y="20354"/>
                  </a:lnTo>
                  <a:lnTo>
                    <a:pt x="1290" y="19523"/>
                  </a:lnTo>
                  <a:lnTo>
                    <a:pt x="1290" y="18692"/>
                  </a:lnTo>
                  <a:lnTo>
                    <a:pt x="645" y="17862"/>
                  </a:lnTo>
                  <a:lnTo>
                    <a:pt x="0" y="17862"/>
                  </a:lnTo>
                  <a:lnTo>
                    <a:pt x="0" y="17031"/>
                  </a:lnTo>
                  <a:lnTo>
                    <a:pt x="645" y="17031"/>
                  </a:lnTo>
                  <a:lnTo>
                    <a:pt x="645" y="16200"/>
                  </a:lnTo>
                  <a:lnTo>
                    <a:pt x="1934" y="16200"/>
                  </a:lnTo>
                  <a:lnTo>
                    <a:pt x="1934" y="14123"/>
                  </a:lnTo>
                  <a:lnTo>
                    <a:pt x="1290" y="13292"/>
                  </a:lnTo>
                  <a:lnTo>
                    <a:pt x="1290" y="11631"/>
                  </a:lnTo>
                  <a:lnTo>
                    <a:pt x="645" y="11631"/>
                  </a:lnTo>
                  <a:lnTo>
                    <a:pt x="645" y="9969"/>
                  </a:lnTo>
                  <a:lnTo>
                    <a:pt x="2257" y="9969"/>
                  </a:lnTo>
                  <a:lnTo>
                    <a:pt x="2257" y="10800"/>
                  </a:lnTo>
                  <a:lnTo>
                    <a:pt x="2901" y="10800"/>
                  </a:lnTo>
                  <a:lnTo>
                    <a:pt x="2901" y="9969"/>
                  </a:lnTo>
                  <a:lnTo>
                    <a:pt x="3546" y="9969"/>
                  </a:lnTo>
                  <a:lnTo>
                    <a:pt x="3546" y="9138"/>
                  </a:lnTo>
                  <a:lnTo>
                    <a:pt x="4836" y="9138"/>
                  </a:lnTo>
                  <a:lnTo>
                    <a:pt x="4836" y="8308"/>
                  </a:lnTo>
                  <a:lnTo>
                    <a:pt x="5481" y="8308"/>
                  </a:lnTo>
                  <a:lnTo>
                    <a:pt x="5481" y="9138"/>
                  </a:lnTo>
                  <a:lnTo>
                    <a:pt x="6125" y="9138"/>
                  </a:lnTo>
                  <a:lnTo>
                    <a:pt x="6125" y="8308"/>
                  </a:lnTo>
                  <a:lnTo>
                    <a:pt x="5481" y="8308"/>
                  </a:lnTo>
                  <a:lnTo>
                    <a:pt x="5481" y="7892"/>
                  </a:lnTo>
                  <a:lnTo>
                    <a:pt x="6125" y="7892"/>
                  </a:lnTo>
                  <a:lnTo>
                    <a:pt x="6125" y="6231"/>
                  </a:lnTo>
                  <a:lnTo>
                    <a:pt x="6770" y="5400"/>
                  </a:lnTo>
                  <a:lnTo>
                    <a:pt x="7093" y="5400"/>
                  </a:lnTo>
                  <a:lnTo>
                    <a:pt x="7093" y="4569"/>
                  </a:lnTo>
                  <a:lnTo>
                    <a:pt x="8382" y="4569"/>
                  </a:lnTo>
                  <a:lnTo>
                    <a:pt x="8382" y="3738"/>
                  </a:lnTo>
                  <a:lnTo>
                    <a:pt x="7737" y="3738"/>
                  </a:lnTo>
                  <a:lnTo>
                    <a:pt x="7737" y="2077"/>
                  </a:lnTo>
                  <a:lnTo>
                    <a:pt x="8382" y="2077"/>
                  </a:lnTo>
                  <a:lnTo>
                    <a:pt x="8382" y="1662"/>
                  </a:lnTo>
                  <a:lnTo>
                    <a:pt x="9027" y="1662"/>
                  </a:lnTo>
                  <a:lnTo>
                    <a:pt x="9672" y="2077"/>
                  </a:lnTo>
                  <a:lnTo>
                    <a:pt x="10316" y="2077"/>
                  </a:lnTo>
                  <a:lnTo>
                    <a:pt x="10316" y="831"/>
                  </a:lnTo>
                  <a:lnTo>
                    <a:pt x="10961" y="831"/>
                  </a:lnTo>
                  <a:lnTo>
                    <a:pt x="11284" y="0"/>
                  </a:lnTo>
                  <a:lnTo>
                    <a:pt x="11284" y="831"/>
                  </a:lnTo>
                  <a:lnTo>
                    <a:pt x="12573" y="831"/>
                  </a:lnTo>
                  <a:lnTo>
                    <a:pt x="12573" y="1662"/>
                  </a:lnTo>
                  <a:lnTo>
                    <a:pt x="13218" y="1662"/>
                  </a:lnTo>
                  <a:lnTo>
                    <a:pt x="13218" y="831"/>
                  </a:lnTo>
                  <a:lnTo>
                    <a:pt x="13540" y="831"/>
                  </a:lnTo>
                  <a:lnTo>
                    <a:pt x="14185" y="1662"/>
                  </a:lnTo>
                  <a:lnTo>
                    <a:pt x="13540" y="2077"/>
                  </a:lnTo>
                  <a:lnTo>
                    <a:pt x="14830" y="2077"/>
                  </a:lnTo>
                  <a:lnTo>
                    <a:pt x="14830" y="1662"/>
                  </a:lnTo>
                  <a:lnTo>
                    <a:pt x="16119" y="1662"/>
                  </a:lnTo>
                  <a:lnTo>
                    <a:pt x="16764" y="2077"/>
                  </a:lnTo>
                  <a:lnTo>
                    <a:pt x="17409" y="2908"/>
                  </a:lnTo>
                  <a:lnTo>
                    <a:pt x="17409" y="4569"/>
                  </a:lnTo>
                  <a:lnTo>
                    <a:pt x="18054" y="4569"/>
                  </a:lnTo>
                  <a:lnTo>
                    <a:pt x="18054" y="5400"/>
                  </a:lnTo>
                  <a:lnTo>
                    <a:pt x="17409" y="5400"/>
                  </a:lnTo>
                  <a:lnTo>
                    <a:pt x="17409" y="7062"/>
                  </a:lnTo>
                  <a:lnTo>
                    <a:pt x="18054" y="7062"/>
                  </a:lnTo>
                  <a:lnTo>
                    <a:pt x="18054" y="7892"/>
                  </a:lnTo>
                  <a:lnTo>
                    <a:pt x="18376" y="7892"/>
                  </a:lnTo>
                  <a:lnTo>
                    <a:pt x="18376" y="9138"/>
                  </a:lnTo>
                  <a:lnTo>
                    <a:pt x="19666" y="9138"/>
                  </a:lnTo>
                  <a:lnTo>
                    <a:pt x="19666" y="10800"/>
                  </a:lnTo>
                  <a:lnTo>
                    <a:pt x="20955" y="10800"/>
                  </a:lnTo>
                  <a:lnTo>
                    <a:pt x="20955" y="12462"/>
                  </a:lnTo>
                  <a:lnTo>
                    <a:pt x="21600" y="12462"/>
                  </a:lnTo>
                  <a:lnTo>
                    <a:pt x="21600" y="13292"/>
                  </a:lnTo>
                  <a:lnTo>
                    <a:pt x="20955" y="14123"/>
                  </a:lnTo>
                  <a:lnTo>
                    <a:pt x="18376" y="14123"/>
                  </a:lnTo>
                  <a:lnTo>
                    <a:pt x="18376" y="15369"/>
                  </a:lnTo>
                  <a:lnTo>
                    <a:pt x="19021" y="15369"/>
                  </a:lnTo>
                  <a:lnTo>
                    <a:pt x="19021" y="17862"/>
                  </a:lnTo>
                  <a:lnTo>
                    <a:pt x="19666" y="17862"/>
                  </a:lnTo>
                  <a:lnTo>
                    <a:pt x="19666" y="18692"/>
                  </a:lnTo>
                  <a:lnTo>
                    <a:pt x="17409" y="18692"/>
                  </a:lnTo>
                  <a:lnTo>
                    <a:pt x="17409" y="19523"/>
                  </a:lnTo>
                  <a:lnTo>
                    <a:pt x="16764" y="19523"/>
                  </a:lnTo>
                  <a:lnTo>
                    <a:pt x="16764" y="21600"/>
                  </a:lnTo>
                  <a:lnTo>
                    <a:pt x="16119" y="21600"/>
                  </a:lnTo>
                  <a:lnTo>
                    <a:pt x="16119" y="20769"/>
                  </a:lnTo>
                  <a:lnTo>
                    <a:pt x="15475" y="20769"/>
                  </a:lnTo>
                  <a:lnTo>
                    <a:pt x="14830" y="21600"/>
                  </a:lnTo>
                  <a:lnTo>
                    <a:pt x="14830" y="20769"/>
                  </a:lnTo>
                  <a:lnTo>
                    <a:pt x="14185" y="20769"/>
                  </a:lnTo>
                  <a:lnTo>
                    <a:pt x="14185" y="21600"/>
                  </a:lnTo>
                  <a:lnTo>
                    <a:pt x="13540" y="21600"/>
                  </a:lnTo>
                  <a:lnTo>
                    <a:pt x="13540" y="20769"/>
                  </a:lnTo>
                  <a:lnTo>
                    <a:pt x="12573" y="20769"/>
                  </a:lnTo>
                  <a:lnTo>
                    <a:pt x="12573" y="21600"/>
                  </a:lnTo>
                  <a:lnTo>
                    <a:pt x="12573" y="20769"/>
                  </a:lnTo>
                  <a:lnTo>
                    <a:pt x="11284" y="20769"/>
                  </a:lnTo>
                  <a:lnTo>
                    <a:pt x="11284" y="20354"/>
                  </a:lnTo>
                  <a:lnTo>
                    <a:pt x="11284" y="20769"/>
                  </a:lnTo>
                  <a:lnTo>
                    <a:pt x="9672" y="20769"/>
                  </a:lnTo>
                  <a:lnTo>
                    <a:pt x="9027" y="20354"/>
                  </a:lnTo>
                  <a:lnTo>
                    <a:pt x="7737" y="20354"/>
                  </a:lnTo>
                  <a:lnTo>
                    <a:pt x="7737" y="19523"/>
                  </a:lnTo>
                  <a:lnTo>
                    <a:pt x="7737" y="20354"/>
                  </a:lnTo>
                  <a:lnTo>
                    <a:pt x="7093" y="20354"/>
                  </a:lnTo>
                  <a:lnTo>
                    <a:pt x="7093" y="19523"/>
                  </a:lnTo>
                  <a:lnTo>
                    <a:pt x="5481" y="19523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29" name="Freeform 91"/>
            <p:cNvSpPr/>
            <p:nvPr/>
          </p:nvSpPr>
          <p:spPr>
            <a:xfrm>
              <a:off x="3185444" y="1653926"/>
              <a:ext cx="59532" cy="47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04" y="17280"/>
                  </a:moveTo>
                  <a:lnTo>
                    <a:pt x="9504" y="14040"/>
                  </a:lnTo>
                  <a:lnTo>
                    <a:pt x="6048" y="14040"/>
                  </a:lnTo>
                  <a:lnTo>
                    <a:pt x="6048" y="11880"/>
                  </a:lnTo>
                  <a:lnTo>
                    <a:pt x="2592" y="11880"/>
                  </a:lnTo>
                  <a:lnTo>
                    <a:pt x="2592" y="7560"/>
                  </a:lnTo>
                  <a:lnTo>
                    <a:pt x="864" y="7560"/>
                  </a:lnTo>
                  <a:lnTo>
                    <a:pt x="864" y="9720"/>
                  </a:lnTo>
                  <a:lnTo>
                    <a:pt x="864" y="7560"/>
                  </a:lnTo>
                  <a:lnTo>
                    <a:pt x="0" y="7560"/>
                  </a:lnTo>
                  <a:lnTo>
                    <a:pt x="0" y="5400"/>
                  </a:lnTo>
                  <a:lnTo>
                    <a:pt x="864" y="3240"/>
                  </a:lnTo>
                  <a:lnTo>
                    <a:pt x="2592" y="2160"/>
                  </a:lnTo>
                  <a:lnTo>
                    <a:pt x="4320" y="2160"/>
                  </a:lnTo>
                  <a:lnTo>
                    <a:pt x="4320" y="3240"/>
                  </a:lnTo>
                  <a:lnTo>
                    <a:pt x="6048" y="2160"/>
                  </a:lnTo>
                  <a:lnTo>
                    <a:pt x="6048" y="3240"/>
                  </a:lnTo>
                  <a:lnTo>
                    <a:pt x="9504" y="3240"/>
                  </a:lnTo>
                  <a:lnTo>
                    <a:pt x="9504" y="2160"/>
                  </a:lnTo>
                  <a:lnTo>
                    <a:pt x="9504" y="3240"/>
                  </a:lnTo>
                  <a:lnTo>
                    <a:pt x="9504" y="2160"/>
                  </a:lnTo>
                  <a:lnTo>
                    <a:pt x="11232" y="2160"/>
                  </a:lnTo>
                  <a:lnTo>
                    <a:pt x="11232" y="0"/>
                  </a:lnTo>
                  <a:lnTo>
                    <a:pt x="11232" y="2160"/>
                  </a:lnTo>
                  <a:lnTo>
                    <a:pt x="12960" y="2160"/>
                  </a:lnTo>
                  <a:lnTo>
                    <a:pt x="12960" y="0"/>
                  </a:lnTo>
                  <a:lnTo>
                    <a:pt x="12960" y="2160"/>
                  </a:lnTo>
                  <a:lnTo>
                    <a:pt x="13824" y="2160"/>
                  </a:lnTo>
                  <a:lnTo>
                    <a:pt x="13824" y="0"/>
                  </a:lnTo>
                  <a:lnTo>
                    <a:pt x="13824" y="2160"/>
                  </a:lnTo>
                  <a:lnTo>
                    <a:pt x="15552" y="2160"/>
                  </a:lnTo>
                  <a:lnTo>
                    <a:pt x="15552" y="3240"/>
                  </a:lnTo>
                  <a:lnTo>
                    <a:pt x="17280" y="3240"/>
                  </a:lnTo>
                  <a:lnTo>
                    <a:pt x="17280" y="2160"/>
                  </a:lnTo>
                  <a:lnTo>
                    <a:pt x="17280" y="3240"/>
                  </a:lnTo>
                  <a:lnTo>
                    <a:pt x="19008" y="3240"/>
                  </a:lnTo>
                  <a:lnTo>
                    <a:pt x="19008" y="5400"/>
                  </a:lnTo>
                  <a:lnTo>
                    <a:pt x="17280" y="7560"/>
                  </a:lnTo>
                  <a:lnTo>
                    <a:pt x="19008" y="7560"/>
                  </a:lnTo>
                  <a:lnTo>
                    <a:pt x="19008" y="9720"/>
                  </a:lnTo>
                  <a:lnTo>
                    <a:pt x="19008" y="7560"/>
                  </a:lnTo>
                  <a:lnTo>
                    <a:pt x="20736" y="7560"/>
                  </a:lnTo>
                  <a:lnTo>
                    <a:pt x="20736" y="9720"/>
                  </a:lnTo>
                  <a:lnTo>
                    <a:pt x="21600" y="9720"/>
                  </a:lnTo>
                  <a:lnTo>
                    <a:pt x="21600" y="14040"/>
                  </a:lnTo>
                  <a:lnTo>
                    <a:pt x="20736" y="14040"/>
                  </a:lnTo>
                  <a:lnTo>
                    <a:pt x="20736" y="15120"/>
                  </a:lnTo>
                  <a:lnTo>
                    <a:pt x="19008" y="15120"/>
                  </a:lnTo>
                  <a:lnTo>
                    <a:pt x="19008" y="21600"/>
                  </a:lnTo>
                  <a:lnTo>
                    <a:pt x="15552" y="21600"/>
                  </a:lnTo>
                  <a:lnTo>
                    <a:pt x="13824" y="19440"/>
                  </a:lnTo>
                  <a:lnTo>
                    <a:pt x="12960" y="19440"/>
                  </a:lnTo>
                  <a:lnTo>
                    <a:pt x="12960" y="15120"/>
                  </a:lnTo>
                  <a:lnTo>
                    <a:pt x="13824" y="15120"/>
                  </a:lnTo>
                  <a:lnTo>
                    <a:pt x="12960" y="15120"/>
                  </a:lnTo>
                  <a:lnTo>
                    <a:pt x="12960" y="17280"/>
                  </a:lnTo>
                  <a:lnTo>
                    <a:pt x="9504" y="1728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30" name="Freeform 92"/>
            <p:cNvSpPr/>
            <p:nvPr/>
          </p:nvSpPr>
          <p:spPr>
            <a:xfrm>
              <a:off x="3406900" y="1808707"/>
              <a:ext cx="61914" cy="61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8277"/>
                  </a:moveTo>
                  <a:lnTo>
                    <a:pt x="10800" y="16615"/>
                  </a:lnTo>
                  <a:lnTo>
                    <a:pt x="9138" y="16615"/>
                  </a:lnTo>
                  <a:lnTo>
                    <a:pt x="9138" y="15785"/>
                  </a:lnTo>
                  <a:lnTo>
                    <a:pt x="7477" y="15785"/>
                  </a:lnTo>
                  <a:lnTo>
                    <a:pt x="9138" y="14123"/>
                  </a:lnTo>
                  <a:lnTo>
                    <a:pt x="5815" y="14123"/>
                  </a:lnTo>
                  <a:lnTo>
                    <a:pt x="5815" y="12462"/>
                  </a:lnTo>
                  <a:lnTo>
                    <a:pt x="4154" y="10800"/>
                  </a:lnTo>
                  <a:lnTo>
                    <a:pt x="4154" y="9138"/>
                  </a:lnTo>
                  <a:lnTo>
                    <a:pt x="2492" y="9138"/>
                  </a:lnTo>
                  <a:lnTo>
                    <a:pt x="2492" y="7477"/>
                  </a:lnTo>
                  <a:lnTo>
                    <a:pt x="1662" y="7477"/>
                  </a:lnTo>
                  <a:lnTo>
                    <a:pt x="1662" y="4985"/>
                  </a:lnTo>
                  <a:lnTo>
                    <a:pt x="0" y="4985"/>
                  </a:lnTo>
                  <a:lnTo>
                    <a:pt x="0" y="0"/>
                  </a:lnTo>
                  <a:lnTo>
                    <a:pt x="1662" y="0"/>
                  </a:lnTo>
                  <a:lnTo>
                    <a:pt x="1662" y="1662"/>
                  </a:lnTo>
                  <a:lnTo>
                    <a:pt x="2492" y="1662"/>
                  </a:lnTo>
                  <a:lnTo>
                    <a:pt x="2492" y="0"/>
                  </a:lnTo>
                  <a:lnTo>
                    <a:pt x="10800" y="0"/>
                  </a:lnTo>
                  <a:lnTo>
                    <a:pt x="10800" y="1662"/>
                  </a:lnTo>
                  <a:lnTo>
                    <a:pt x="13292" y="1662"/>
                  </a:lnTo>
                  <a:lnTo>
                    <a:pt x="13292" y="0"/>
                  </a:lnTo>
                  <a:lnTo>
                    <a:pt x="14954" y="0"/>
                  </a:lnTo>
                  <a:lnTo>
                    <a:pt x="16615" y="1662"/>
                  </a:lnTo>
                  <a:lnTo>
                    <a:pt x="16615" y="3323"/>
                  </a:lnTo>
                  <a:lnTo>
                    <a:pt x="19938" y="3323"/>
                  </a:lnTo>
                  <a:lnTo>
                    <a:pt x="19938" y="1662"/>
                  </a:lnTo>
                  <a:lnTo>
                    <a:pt x="19938" y="3323"/>
                  </a:lnTo>
                  <a:lnTo>
                    <a:pt x="21600" y="3323"/>
                  </a:lnTo>
                  <a:lnTo>
                    <a:pt x="19938" y="3323"/>
                  </a:lnTo>
                  <a:lnTo>
                    <a:pt x="19938" y="7477"/>
                  </a:lnTo>
                  <a:lnTo>
                    <a:pt x="21600" y="9138"/>
                  </a:lnTo>
                  <a:lnTo>
                    <a:pt x="21600" y="10800"/>
                  </a:lnTo>
                  <a:lnTo>
                    <a:pt x="19938" y="10800"/>
                  </a:lnTo>
                  <a:lnTo>
                    <a:pt x="19938" y="9138"/>
                  </a:lnTo>
                  <a:lnTo>
                    <a:pt x="19938" y="10800"/>
                  </a:lnTo>
                  <a:lnTo>
                    <a:pt x="21600" y="10800"/>
                  </a:lnTo>
                  <a:lnTo>
                    <a:pt x="21600" y="14123"/>
                  </a:lnTo>
                  <a:lnTo>
                    <a:pt x="18277" y="14123"/>
                  </a:lnTo>
                  <a:lnTo>
                    <a:pt x="18277" y="15785"/>
                  </a:lnTo>
                  <a:lnTo>
                    <a:pt x="16615" y="15785"/>
                  </a:lnTo>
                  <a:lnTo>
                    <a:pt x="16615" y="18277"/>
                  </a:lnTo>
                  <a:lnTo>
                    <a:pt x="14954" y="18277"/>
                  </a:lnTo>
                  <a:lnTo>
                    <a:pt x="14954" y="21600"/>
                  </a:lnTo>
                  <a:lnTo>
                    <a:pt x="13292" y="21600"/>
                  </a:lnTo>
                  <a:lnTo>
                    <a:pt x="13292" y="19938"/>
                  </a:lnTo>
                  <a:lnTo>
                    <a:pt x="11631" y="19938"/>
                  </a:lnTo>
                  <a:lnTo>
                    <a:pt x="11631" y="18277"/>
                  </a:lnTo>
                  <a:lnTo>
                    <a:pt x="10800" y="18277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31" name="Freeform 93"/>
            <p:cNvSpPr/>
            <p:nvPr/>
          </p:nvSpPr>
          <p:spPr>
            <a:xfrm>
              <a:off x="3516438" y="1830138"/>
              <a:ext cx="107157" cy="71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0" y="20160"/>
                  </a:moveTo>
                  <a:lnTo>
                    <a:pt x="1920" y="15840"/>
                  </a:lnTo>
                  <a:lnTo>
                    <a:pt x="960" y="15840"/>
                  </a:lnTo>
                  <a:lnTo>
                    <a:pt x="960" y="14400"/>
                  </a:lnTo>
                  <a:lnTo>
                    <a:pt x="0" y="14400"/>
                  </a:lnTo>
                  <a:lnTo>
                    <a:pt x="0" y="13680"/>
                  </a:lnTo>
                  <a:lnTo>
                    <a:pt x="960" y="13680"/>
                  </a:lnTo>
                  <a:lnTo>
                    <a:pt x="960" y="12240"/>
                  </a:lnTo>
                  <a:lnTo>
                    <a:pt x="0" y="12240"/>
                  </a:lnTo>
                  <a:lnTo>
                    <a:pt x="0" y="9360"/>
                  </a:lnTo>
                  <a:lnTo>
                    <a:pt x="960" y="9360"/>
                  </a:lnTo>
                  <a:lnTo>
                    <a:pt x="1920" y="7920"/>
                  </a:lnTo>
                  <a:lnTo>
                    <a:pt x="1920" y="7200"/>
                  </a:lnTo>
                  <a:lnTo>
                    <a:pt x="960" y="7200"/>
                  </a:lnTo>
                  <a:lnTo>
                    <a:pt x="960" y="5760"/>
                  </a:lnTo>
                  <a:lnTo>
                    <a:pt x="0" y="4320"/>
                  </a:lnTo>
                  <a:lnTo>
                    <a:pt x="0" y="1440"/>
                  </a:lnTo>
                  <a:lnTo>
                    <a:pt x="960" y="1440"/>
                  </a:lnTo>
                  <a:lnTo>
                    <a:pt x="960" y="0"/>
                  </a:lnTo>
                  <a:lnTo>
                    <a:pt x="1920" y="1440"/>
                  </a:lnTo>
                  <a:lnTo>
                    <a:pt x="1920" y="2880"/>
                  </a:lnTo>
                  <a:lnTo>
                    <a:pt x="4800" y="2880"/>
                  </a:lnTo>
                  <a:lnTo>
                    <a:pt x="4800" y="4320"/>
                  </a:lnTo>
                  <a:lnTo>
                    <a:pt x="12000" y="4320"/>
                  </a:lnTo>
                  <a:lnTo>
                    <a:pt x="12000" y="2880"/>
                  </a:lnTo>
                  <a:lnTo>
                    <a:pt x="12960" y="2880"/>
                  </a:lnTo>
                  <a:lnTo>
                    <a:pt x="13440" y="1440"/>
                  </a:lnTo>
                  <a:lnTo>
                    <a:pt x="18240" y="1440"/>
                  </a:lnTo>
                  <a:lnTo>
                    <a:pt x="18240" y="2880"/>
                  </a:lnTo>
                  <a:lnTo>
                    <a:pt x="19200" y="2880"/>
                  </a:lnTo>
                  <a:lnTo>
                    <a:pt x="19200" y="1440"/>
                  </a:lnTo>
                  <a:lnTo>
                    <a:pt x="19200" y="2880"/>
                  </a:lnTo>
                  <a:lnTo>
                    <a:pt x="19680" y="2880"/>
                  </a:lnTo>
                  <a:lnTo>
                    <a:pt x="19680" y="4320"/>
                  </a:lnTo>
                  <a:lnTo>
                    <a:pt x="20640" y="4320"/>
                  </a:lnTo>
                  <a:lnTo>
                    <a:pt x="20640" y="5760"/>
                  </a:lnTo>
                  <a:lnTo>
                    <a:pt x="21600" y="5760"/>
                  </a:lnTo>
                  <a:lnTo>
                    <a:pt x="20640" y="5760"/>
                  </a:lnTo>
                  <a:lnTo>
                    <a:pt x="20640" y="7200"/>
                  </a:lnTo>
                  <a:lnTo>
                    <a:pt x="20640" y="5760"/>
                  </a:lnTo>
                  <a:lnTo>
                    <a:pt x="19680" y="5760"/>
                  </a:lnTo>
                  <a:lnTo>
                    <a:pt x="19680" y="7200"/>
                  </a:lnTo>
                  <a:lnTo>
                    <a:pt x="19200" y="7200"/>
                  </a:lnTo>
                  <a:lnTo>
                    <a:pt x="19200" y="10800"/>
                  </a:lnTo>
                  <a:lnTo>
                    <a:pt x="18240" y="10800"/>
                  </a:lnTo>
                  <a:lnTo>
                    <a:pt x="18240" y="12240"/>
                  </a:lnTo>
                  <a:lnTo>
                    <a:pt x="17280" y="12240"/>
                  </a:lnTo>
                  <a:lnTo>
                    <a:pt x="17280" y="13680"/>
                  </a:lnTo>
                  <a:lnTo>
                    <a:pt x="18240" y="13680"/>
                  </a:lnTo>
                  <a:lnTo>
                    <a:pt x="18240" y="14400"/>
                  </a:lnTo>
                  <a:lnTo>
                    <a:pt x="19200" y="14400"/>
                  </a:lnTo>
                  <a:lnTo>
                    <a:pt x="19200" y="15840"/>
                  </a:lnTo>
                  <a:lnTo>
                    <a:pt x="17280" y="15840"/>
                  </a:lnTo>
                  <a:lnTo>
                    <a:pt x="17280" y="14400"/>
                  </a:lnTo>
                  <a:lnTo>
                    <a:pt x="16320" y="14400"/>
                  </a:lnTo>
                  <a:lnTo>
                    <a:pt x="16320" y="15840"/>
                  </a:lnTo>
                  <a:lnTo>
                    <a:pt x="14400" y="15840"/>
                  </a:lnTo>
                  <a:lnTo>
                    <a:pt x="14400" y="17280"/>
                  </a:lnTo>
                  <a:lnTo>
                    <a:pt x="13440" y="17280"/>
                  </a:lnTo>
                  <a:lnTo>
                    <a:pt x="13440" y="18720"/>
                  </a:lnTo>
                  <a:lnTo>
                    <a:pt x="13440" y="17280"/>
                  </a:lnTo>
                  <a:lnTo>
                    <a:pt x="12960" y="17280"/>
                  </a:lnTo>
                  <a:lnTo>
                    <a:pt x="12960" y="21600"/>
                  </a:lnTo>
                  <a:lnTo>
                    <a:pt x="12000" y="21600"/>
                  </a:lnTo>
                  <a:lnTo>
                    <a:pt x="12000" y="20160"/>
                  </a:lnTo>
                  <a:lnTo>
                    <a:pt x="11040" y="21600"/>
                  </a:lnTo>
                  <a:lnTo>
                    <a:pt x="9120" y="21600"/>
                  </a:lnTo>
                  <a:lnTo>
                    <a:pt x="9120" y="20160"/>
                  </a:lnTo>
                  <a:lnTo>
                    <a:pt x="7200" y="20160"/>
                  </a:lnTo>
                  <a:lnTo>
                    <a:pt x="7200" y="18720"/>
                  </a:lnTo>
                  <a:lnTo>
                    <a:pt x="5760" y="18720"/>
                  </a:lnTo>
                  <a:lnTo>
                    <a:pt x="5760" y="20160"/>
                  </a:lnTo>
                  <a:lnTo>
                    <a:pt x="2880" y="20160"/>
                  </a:lnTo>
                  <a:lnTo>
                    <a:pt x="2880" y="21600"/>
                  </a:lnTo>
                  <a:lnTo>
                    <a:pt x="1920" y="2016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32" name="Freeform 94"/>
            <p:cNvSpPr/>
            <p:nvPr/>
          </p:nvSpPr>
          <p:spPr>
            <a:xfrm>
              <a:off x="3366419" y="1777751"/>
              <a:ext cx="102395" cy="9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18900"/>
                  </a:moveTo>
                  <a:lnTo>
                    <a:pt x="15572" y="18900"/>
                  </a:lnTo>
                  <a:lnTo>
                    <a:pt x="15572" y="19980"/>
                  </a:lnTo>
                  <a:lnTo>
                    <a:pt x="16577" y="19980"/>
                  </a:lnTo>
                  <a:lnTo>
                    <a:pt x="16577" y="21060"/>
                  </a:lnTo>
                  <a:lnTo>
                    <a:pt x="17581" y="21060"/>
                  </a:lnTo>
                  <a:lnTo>
                    <a:pt x="17581" y="21600"/>
                  </a:lnTo>
                  <a:lnTo>
                    <a:pt x="17581" y="21060"/>
                  </a:lnTo>
                  <a:lnTo>
                    <a:pt x="16577" y="21060"/>
                  </a:lnTo>
                  <a:lnTo>
                    <a:pt x="15572" y="19980"/>
                  </a:lnTo>
                  <a:lnTo>
                    <a:pt x="15070" y="19980"/>
                  </a:lnTo>
                  <a:lnTo>
                    <a:pt x="14065" y="18900"/>
                  </a:lnTo>
                  <a:lnTo>
                    <a:pt x="13060" y="18900"/>
                  </a:lnTo>
                  <a:lnTo>
                    <a:pt x="13060" y="17820"/>
                  </a:lnTo>
                  <a:lnTo>
                    <a:pt x="14065" y="18900"/>
                  </a:lnTo>
                  <a:lnTo>
                    <a:pt x="15070" y="18900"/>
                  </a:lnTo>
                  <a:close/>
                  <a:moveTo>
                    <a:pt x="4521" y="8100"/>
                  </a:moveTo>
                  <a:lnTo>
                    <a:pt x="3516" y="8100"/>
                  </a:lnTo>
                  <a:lnTo>
                    <a:pt x="3516" y="7020"/>
                  </a:lnTo>
                  <a:lnTo>
                    <a:pt x="4521" y="7020"/>
                  </a:lnTo>
                  <a:lnTo>
                    <a:pt x="4521" y="8100"/>
                  </a:lnTo>
                  <a:close/>
                  <a:moveTo>
                    <a:pt x="3516" y="10260"/>
                  </a:moveTo>
                  <a:lnTo>
                    <a:pt x="2512" y="9180"/>
                  </a:lnTo>
                  <a:lnTo>
                    <a:pt x="3516" y="9180"/>
                  </a:lnTo>
                  <a:lnTo>
                    <a:pt x="3516" y="8100"/>
                  </a:lnTo>
                  <a:lnTo>
                    <a:pt x="2512" y="8100"/>
                  </a:lnTo>
                  <a:lnTo>
                    <a:pt x="2512" y="7020"/>
                  </a:lnTo>
                  <a:lnTo>
                    <a:pt x="3516" y="7020"/>
                  </a:lnTo>
                  <a:lnTo>
                    <a:pt x="2512" y="7020"/>
                  </a:lnTo>
                  <a:lnTo>
                    <a:pt x="2512" y="8100"/>
                  </a:lnTo>
                  <a:lnTo>
                    <a:pt x="3516" y="8100"/>
                  </a:lnTo>
                  <a:lnTo>
                    <a:pt x="3516" y="10260"/>
                  </a:lnTo>
                  <a:close/>
                  <a:moveTo>
                    <a:pt x="3516" y="10800"/>
                  </a:moveTo>
                  <a:lnTo>
                    <a:pt x="3516" y="10260"/>
                  </a:lnTo>
                  <a:lnTo>
                    <a:pt x="2512" y="10260"/>
                  </a:lnTo>
                  <a:lnTo>
                    <a:pt x="3516" y="10260"/>
                  </a:lnTo>
                  <a:lnTo>
                    <a:pt x="3516" y="10800"/>
                  </a:lnTo>
                  <a:close/>
                  <a:moveTo>
                    <a:pt x="4521" y="10260"/>
                  </a:moveTo>
                  <a:lnTo>
                    <a:pt x="5526" y="10260"/>
                  </a:lnTo>
                  <a:lnTo>
                    <a:pt x="5526" y="10800"/>
                  </a:lnTo>
                  <a:lnTo>
                    <a:pt x="6530" y="11880"/>
                  </a:lnTo>
                  <a:lnTo>
                    <a:pt x="5526" y="11880"/>
                  </a:lnTo>
                  <a:lnTo>
                    <a:pt x="5526" y="10800"/>
                  </a:lnTo>
                  <a:lnTo>
                    <a:pt x="4521" y="10260"/>
                  </a:lnTo>
                  <a:close/>
                  <a:moveTo>
                    <a:pt x="6530" y="14040"/>
                  </a:moveTo>
                  <a:lnTo>
                    <a:pt x="5526" y="14040"/>
                  </a:lnTo>
                  <a:lnTo>
                    <a:pt x="5526" y="12960"/>
                  </a:lnTo>
                  <a:lnTo>
                    <a:pt x="4521" y="12960"/>
                  </a:lnTo>
                  <a:lnTo>
                    <a:pt x="4521" y="11880"/>
                  </a:lnTo>
                  <a:lnTo>
                    <a:pt x="5526" y="12960"/>
                  </a:lnTo>
                  <a:lnTo>
                    <a:pt x="5526" y="14040"/>
                  </a:lnTo>
                  <a:lnTo>
                    <a:pt x="6530" y="14040"/>
                  </a:lnTo>
                  <a:close/>
                  <a:moveTo>
                    <a:pt x="11051" y="17280"/>
                  </a:moveTo>
                  <a:lnTo>
                    <a:pt x="10047" y="17280"/>
                  </a:lnTo>
                  <a:lnTo>
                    <a:pt x="11051" y="17280"/>
                  </a:lnTo>
                  <a:close/>
                  <a:moveTo>
                    <a:pt x="13060" y="17820"/>
                  </a:moveTo>
                  <a:lnTo>
                    <a:pt x="12056" y="17820"/>
                  </a:lnTo>
                  <a:lnTo>
                    <a:pt x="13060" y="17820"/>
                  </a:lnTo>
                  <a:close/>
                  <a:moveTo>
                    <a:pt x="9042" y="18900"/>
                  </a:moveTo>
                  <a:lnTo>
                    <a:pt x="9042" y="17820"/>
                  </a:lnTo>
                  <a:lnTo>
                    <a:pt x="10047" y="17820"/>
                  </a:lnTo>
                  <a:lnTo>
                    <a:pt x="10047" y="18900"/>
                  </a:lnTo>
                  <a:lnTo>
                    <a:pt x="9042" y="18900"/>
                  </a:lnTo>
                  <a:close/>
                  <a:moveTo>
                    <a:pt x="12056" y="18900"/>
                  </a:moveTo>
                  <a:lnTo>
                    <a:pt x="11051" y="18900"/>
                  </a:lnTo>
                  <a:lnTo>
                    <a:pt x="12056" y="18900"/>
                  </a:lnTo>
                  <a:close/>
                  <a:moveTo>
                    <a:pt x="15070" y="19980"/>
                  </a:moveTo>
                  <a:lnTo>
                    <a:pt x="14065" y="19980"/>
                  </a:lnTo>
                  <a:lnTo>
                    <a:pt x="15070" y="19980"/>
                  </a:lnTo>
                  <a:close/>
                  <a:moveTo>
                    <a:pt x="15070" y="18900"/>
                  </a:moveTo>
                  <a:lnTo>
                    <a:pt x="14065" y="18900"/>
                  </a:lnTo>
                  <a:lnTo>
                    <a:pt x="14065" y="17820"/>
                  </a:lnTo>
                  <a:lnTo>
                    <a:pt x="13060" y="17820"/>
                  </a:lnTo>
                  <a:lnTo>
                    <a:pt x="13060" y="17280"/>
                  </a:lnTo>
                  <a:lnTo>
                    <a:pt x="12056" y="17280"/>
                  </a:lnTo>
                  <a:lnTo>
                    <a:pt x="11051" y="16200"/>
                  </a:lnTo>
                  <a:lnTo>
                    <a:pt x="8540" y="16200"/>
                  </a:lnTo>
                  <a:lnTo>
                    <a:pt x="8540" y="15120"/>
                  </a:lnTo>
                  <a:lnTo>
                    <a:pt x="9042" y="15120"/>
                  </a:lnTo>
                  <a:lnTo>
                    <a:pt x="8540" y="15120"/>
                  </a:lnTo>
                  <a:lnTo>
                    <a:pt x="7535" y="14040"/>
                  </a:lnTo>
                  <a:lnTo>
                    <a:pt x="6530" y="14040"/>
                  </a:lnTo>
                  <a:lnTo>
                    <a:pt x="6530" y="11880"/>
                  </a:lnTo>
                  <a:lnTo>
                    <a:pt x="5526" y="11880"/>
                  </a:lnTo>
                  <a:lnTo>
                    <a:pt x="7535" y="11880"/>
                  </a:lnTo>
                  <a:lnTo>
                    <a:pt x="6530" y="10800"/>
                  </a:lnTo>
                  <a:lnTo>
                    <a:pt x="5526" y="10800"/>
                  </a:lnTo>
                  <a:lnTo>
                    <a:pt x="5526" y="10260"/>
                  </a:lnTo>
                  <a:lnTo>
                    <a:pt x="4521" y="9180"/>
                  </a:lnTo>
                  <a:lnTo>
                    <a:pt x="5526" y="9180"/>
                  </a:lnTo>
                  <a:lnTo>
                    <a:pt x="5526" y="8100"/>
                  </a:lnTo>
                  <a:lnTo>
                    <a:pt x="4521" y="7020"/>
                  </a:lnTo>
                  <a:lnTo>
                    <a:pt x="3516" y="7020"/>
                  </a:lnTo>
                  <a:lnTo>
                    <a:pt x="3516" y="5940"/>
                  </a:lnTo>
                  <a:lnTo>
                    <a:pt x="2512" y="5940"/>
                  </a:lnTo>
                  <a:lnTo>
                    <a:pt x="2512" y="8100"/>
                  </a:lnTo>
                  <a:lnTo>
                    <a:pt x="2009" y="8100"/>
                  </a:lnTo>
                  <a:lnTo>
                    <a:pt x="2009" y="9180"/>
                  </a:lnTo>
                  <a:lnTo>
                    <a:pt x="1005" y="9180"/>
                  </a:lnTo>
                  <a:lnTo>
                    <a:pt x="2009" y="9180"/>
                  </a:lnTo>
                  <a:lnTo>
                    <a:pt x="1005" y="8100"/>
                  </a:lnTo>
                  <a:lnTo>
                    <a:pt x="1005" y="5940"/>
                  </a:lnTo>
                  <a:lnTo>
                    <a:pt x="0" y="5940"/>
                  </a:lnTo>
                  <a:lnTo>
                    <a:pt x="0" y="4860"/>
                  </a:lnTo>
                  <a:lnTo>
                    <a:pt x="1005" y="4860"/>
                  </a:lnTo>
                  <a:lnTo>
                    <a:pt x="1005" y="5940"/>
                  </a:lnTo>
                  <a:lnTo>
                    <a:pt x="2512" y="5940"/>
                  </a:lnTo>
                  <a:lnTo>
                    <a:pt x="3516" y="4860"/>
                  </a:lnTo>
                  <a:lnTo>
                    <a:pt x="3516" y="3780"/>
                  </a:lnTo>
                  <a:lnTo>
                    <a:pt x="3516" y="4860"/>
                  </a:lnTo>
                  <a:lnTo>
                    <a:pt x="4521" y="4860"/>
                  </a:lnTo>
                  <a:lnTo>
                    <a:pt x="4521" y="5940"/>
                  </a:lnTo>
                  <a:lnTo>
                    <a:pt x="5526" y="4860"/>
                  </a:lnTo>
                  <a:lnTo>
                    <a:pt x="5526" y="5940"/>
                  </a:lnTo>
                  <a:lnTo>
                    <a:pt x="6530" y="5940"/>
                  </a:lnTo>
                  <a:lnTo>
                    <a:pt x="6530" y="3780"/>
                  </a:lnTo>
                  <a:lnTo>
                    <a:pt x="8540" y="3780"/>
                  </a:lnTo>
                  <a:lnTo>
                    <a:pt x="8540" y="2160"/>
                  </a:lnTo>
                  <a:lnTo>
                    <a:pt x="7535" y="2160"/>
                  </a:lnTo>
                  <a:lnTo>
                    <a:pt x="7535" y="1080"/>
                  </a:lnTo>
                  <a:lnTo>
                    <a:pt x="9042" y="1080"/>
                  </a:lnTo>
                  <a:lnTo>
                    <a:pt x="9042" y="0"/>
                  </a:lnTo>
                  <a:lnTo>
                    <a:pt x="11051" y="0"/>
                  </a:lnTo>
                  <a:lnTo>
                    <a:pt x="13060" y="2160"/>
                  </a:lnTo>
                  <a:lnTo>
                    <a:pt x="13060" y="3240"/>
                  </a:lnTo>
                  <a:lnTo>
                    <a:pt x="15070" y="3240"/>
                  </a:lnTo>
                  <a:lnTo>
                    <a:pt x="15070" y="3780"/>
                  </a:lnTo>
                  <a:lnTo>
                    <a:pt x="18586" y="3780"/>
                  </a:lnTo>
                  <a:lnTo>
                    <a:pt x="18586" y="3240"/>
                  </a:lnTo>
                  <a:lnTo>
                    <a:pt x="19591" y="3780"/>
                  </a:lnTo>
                  <a:lnTo>
                    <a:pt x="19591" y="5940"/>
                  </a:lnTo>
                  <a:lnTo>
                    <a:pt x="20595" y="5940"/>
                  </a:lnTo>
                  <a:lnTo>
                    <a:pt x="20595" y="7020"/>
                  </a:lnTo>
                  <a:lnTo>
                    <a:pt x="21600" y="7020"/>
                  </a:lnTo>
                  <a:lnTo>
                    <a:pt x="20595" y="7020"/>
                  </a:lnTo>
                  <a:lnTo>
                    <a:pt x="20595" y="8100"/>
                  </a:lnTo>
                  <a:lnTo>
                    <a:pt x="19591" y="8100"/>
                  </a:lnTo>
                  <a:lnTo>
                    <a:pt x="19591" y="9180"/>
                  </a:lnTo>
                  <a:lnTo>
                    <a:pt x="18586" y="9180"/>
                  </a:lnTo>
                  <a:lnTo>
                    <a:pt x="18586" y="8100"/>
                  </a:lnTo>
                  <a:lnTo>
                    <a:pt x="17581" y="7020"/>
                  </a:lnTo>
                  <a:lnTo>
                    <a:pt x="16577" y="7020"/>
                  </a:lnTo>
                  <a:lnTo>
                    <a:pt x="16577" y="8100"/>
                  </a:lnTo>
                  <a:lnTo>
                    <a:pt x="15070" y="8100"/>
                  </a:lnTo>
                  <a:lnTo>
                    <a:pt x="15070" y="7020"/>
                  </a:lnTo>
                  <a:lnTo>
                    <a:pt x="10047" y="7020"/>
                  </a:lnTo>
                  <a:lnTo>
                    <a:pt x="10047" y="8100"/>
                  </a:lnTo>
                  <a:lnTo>
                    <a:pt x="9042" y="8100"/>
                  </a:lnTo>
                  <a:lnTo>
                    <a:pt x="9042" y="7020"/>
                  </a:lnTo>
                  <a:lnTo>
                    <a:pt x="8540" y="7020"/>
                  </a:lnTo>
                  <a:lnTo>
                    <a:pt x="8540" y="10260"/>
                  </a:lnTo>
                  <a:lnTo>
                    <a:pt x="9042" y="10260"/>
                  </a:lnTo>
                  <a:lnTo>
                    <a:pt x="9042" y="11880"/>
                  </a:lnTo>
                  <a:lnTo>
                    <a:pt x="10047" y="11880"/>
                  </a:lnTo>
                  <a:lnTo>
                    <a:pt x="10047" y="12960"/>
                  </a:lnTo>
                  <a:lnTo>
                    <a:pt x="11051" y="12960"/>
                  </a:lnTo>
                  <a:lnTo>
                    <a:pt x="11051" y="14040"/>
                  </a:lnTo>
                  <a:lnTo>
                    <a:pt x="12056" y="15120"/>
                  </a:lnTo>
                  <a:lnTo>
                    <a:pt x="12056" y="16200"/>
                  </a:lnTo>
                  <a:lnTo>
                    <a:pt x="14065" y="16200"/>
                  </a:lnTo>
                  <a:lnTo>
                    <a:pt x="13060" y="17280"/>
                  </a:lnTo>
                  <a:lnTo>
                    <a:pt x="14065" y="17280"/>
                  </a:lnTo>
                  <a:lnTo>
                    <a:pt x="14065" y="17820"/>
                  </a:lnTo>
                  <a:lnTo>
                    <a:pt x="15070" y="17820"/>
                  </a:lnTo>
                  <a:lnTo>
                    <a:pt x="15070" y="1890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33" name="Freeform 95"/>
            <p:cNvSpPr/>
            <p:nvPr/>
          </p:nvSpPr>
          <p:spPr>
            <a:xfrm>
              <a:off x="3342606" y="1665832"/>
              <a:ext cx="116682" cy="61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96" y="15785"/>
                  </a:moveTo>
                  <a:lnTo>
                    <a:pt x="19396" y="17446"/>
                  </a:lnTo>
                  <a:lnTo>
                    <a:pt x="18514" y="17446"/>
                  </a:lnTo>
                  <a:lnTo>
                    <a:pt x="18514" y="19108"/>
                  </a:lnTo>
                  <a:lnTo>
                    <a:pt x="15869" y="19108"/>
                  </a:lnTo>
                  <a:lnTo>
                    <a:pt x="15869" y="20769"/>
                  </a:lnTo>
                  <a:lnTo>
                    <a:pt x="14106" y="20769"/>
                  </a:lnTo>
                  <a:lnTo>
                    <a:pt x="14106" y="19108"/>
                  </a:lnTo>
                  <a:lnTo>
                    <a:pt x="13224" y="19108"/>
                  </a:lnTo>
                  <a:lnTo>
                    <a:pt x="13224" y="20769"/>
                  </a:lnTo>
                  <a:lnTo>
                    <a:pt x="12784" y="20769"/>
                  </a:lnTo>
                  <a:lnTo>
                    <a:pt x="12784" y="19108"/>
                  </a:lnTo>
                  <a:lnTo>
                    <a:pt x="11020" y="19108"/>
                  </a:lnTo>
                  <a:lnTo>
                    <a:pt x="10139" y="17446"/>
                  </a:lnTo>
                  <a:lnTo>
                    <a:pt x="9257" y="17446"/>
                  </a:lnTo>
                  <a:lnTo>
                    <a:pt x="9257" y="19108"/>
                  </a:lnTo>
                  <a:lnTo>
                    <a:pt x="8376" y="19108"/>
                  </a:lnTo>
                  <a:lnTo>
                    <a:pt x="8376" y="20769"/>
                  </a:lnTo>
                  <a:lnTo>
                    <a:pt x="7494" y="20769"/>
                  </a:lnTo>
                  <a:lnTo>
                    <a:pt x="7494" y="21600"/>
                  </a:lnTo>
                  <a:lnTo>
                    <a:pt x="6612" y="21600"/>
                  </a:lnTo>
                  <a:lnTo>
                    <a:pt x="5731" y="20769"/>
                  </a:lnTo>
                  <a:lnTo>
                    <a:pt x="5290" y="20769"/>
                  </a:lnTo>
                  <a:lnTo>
                    <a:pt x="5290" y="19108"/>
                  </a:lnTo>
                  <a:lnTo>
                    <a:pt x="3527" y="15785"/>
                  </a:lnTo>
                  <a:lnTo>
                    <a:pt x="2645" y="15785"/>
                  </a:lnTo>
                  <a:lnTo>
                    <a:pt x="2645" y="14123"/>
                  </a:lnTo>
                  <a:lnTo>
                    <a:pt x="1763" y="14123"/>
                  </a:lnTo>
                  <a:lnTo>
                    <a:pt x="1763" y="12462"/>
                  </a:lnTo>
                  <a:lnTo>
                    <a:pt x="882" y="12462"/>
                  </a:lnTo>
                  <a:lnTo>
                    <a:pt x="882" y="10800"/>
                  </a:lnTo>
                  <a:lnTo>
                    <a:pt x="1763" y="9138"/>
                  </a:lnTo>
                  <a:lnTo>
                    <a:pt x="882" y="9138"/>
                  </a:lnTo>
                  <a:lnTo>
                    <a:pt x="882" y="7477"/>
                  </a:lnTo>
                  <a:lnTo>
                    <a:pt x="0" y="7477"/>
                  </a:lnTo>
                  <a:lnTo>
                    <a:pt x="0" y="6646"/>
                  </a:lnTo>
                  <a:lnTo>
                    <a:pt x="882" y="7477"/>
                  </a:lnTo>
                  <a:lnTo>
                    <a:pt x="882" y="6646"/>
                  </a:lnTo>
                  <a:lnTo>
                    <a:pt x="1763" y="4985"/>
                  </a:lnTo>
                  <a:lnTo>
                    <a:pt x="3527" y="4985"/>
                  </a:lnTo>
                  <a:lnTo>
                    <a:pt x="3527" y="3323"/>
                  </a:lnTo>
                  <a:lnTo>
                    <a:pt x="5290" y="3323"/>
                  </a:lnTo>
                  <a:lnTo>
                    <a:pt x="5731" y="1662"/>
                  </a:lnTo>
                  <a:lnTo>
                    <a:pt x="6612" y="1662"/>
                  </a:lnTo>
                  <a:lnTo>
                    <a:pt x="7494" y="0"/>
                  </a:lnTo>
                  <a:lnTo>
                    <a:pt x="6612" y="0"/>
                  </a:lnTo>
                  <a:lnTo>
                    <a:pt x="7494" y="0"/>
                  </a:lnTo>
                  <a:lnTo>
                    <a:pt x="8376" y="1662"/>
                  </a:lnTo>
                  <a:lnTo>
                    <a:pt x="7494" y="1662"/>
                  </a:lnTo>
                  <a:lnTo>
                    <a:pt x="9257" y="1662"/>
                  </a:lnTo>
                  <a:lnTo>
                    <a:pt x="9257" y="0"/>
                  </a:lnTo>
                  <a:lnTo>
                    <a:pt x="10139" y="0"/>
                  </a:lnTo>
                  <a:lnTo>
                    <a:pt x="10139" y="1662"/>
                  </a:lnTo>
                  <a:lnTo>
                    <a:pt x="11020" y="1662"/>
                  </a:lnTo>
                  <a:lnTo>
                    <a:pt x="11902" y="3323"/>
                  </a:lnTo>
                  <a:lnTo>
                    <a:pt x="13224" y="3323"/>
                  </a:lnTo>
                  <a:lnTo>
                    <a:pt x="13224" y="6646"/>
                  </a:lnTo>
                  <a:lnTo>
                    <a:pt x="14106" y="6646"/>
                  </a:lnTo>
                  <a:lnTo>
                    <a:pt x="14106" y="7477"/>
                  </a:lnTo>
                  <a:lnTo>
                    <a:pt x="14988" y="7477"/>
                  </a:lnTo>
                  <a:lnTo>
                    <a:pt x="14988" y="6646"/>
                  </a:lnTo>
                  <a:lnTo>
                    <a:pt x="15869" y="7477"/>
                  </a:lnTo>
                  <a:lnTo>
                    <a:pt x="14988" y="6646"/>
                  </a:lnTo>
                  <a:lnTo>
                    <a:pt x="14988" y="4985"/>
                  </a:lnTo>
                  <a:lnTo>
                    <a:pt x="15869" y="4985"/>
                  </a:lnTo>
                  <a:lnTo>
                    <a:pt x="15869" y="6646"/>
                  </a:lnTo>
                  <a:lnTo>
                    <a:pt x="17633" y="6646"/>
                  </a:lnTo>
                  <a:lnTo>
                    <a:pt x="17633" y="7477"/>
                  </a:lnTo>
                  <a:lnTo>
                    <a:pt x="18514" y="9138"/>
                  </a:lnTo>
                  <a:lnTo>
                    <a:pt x="19396" y="7477"/>
                  </a:lnTo>
                  <a:lnTo>
                    <a:pt x="19396" y="9138"/>
                  </a:lnTo>
                  <a:lnTo>
                    <a:pt x="20718" y="9138"/>
                  </a:lnTo>
                  <a:lnTo>
                    <a:pt x="20718" y="12462"/>
                  </a:lnTo>
                  <a:lnTo>
                    <a:pt x="21600" y="12462"/>
                  </a:lnTo>
                  <a:lnTo>
                    <a:pt x="20718" y="12462"/>
                  </a:lnTo>
                  <a:lnTo>
                    <a:pt x="19837" y="14123"/>
                  </a:lnTo>
                  <a:lnTo>
                    <a:pt x="19396" y="15785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34" name="Freeform 96"/>
            <p:cNvSpPr/>
            <p:nvPr/>
          </p:nvSpPr>
          <p:spPr>
            <a:xfrm>
              <a:off x="3275931" y="1492000"/>
              <a:ext cx="116682" cy="8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2" y="6600"/>
                  </a:moveTo>
                  <a:lnTo>
                    <a:pt x="1763" y="6600"/>
                  </a:lnTo>
                  <a:lnTo>
                    <a:pt x="1763" y="7800"/>
                  </a:lnTo>
                  <a:lnTo>
                    <a:pt x="882" y="7800"/>
                  </a:lnTo>
                  <a:lnTo>
                    <a:pt x="882" y="6600"/>
                  </a:lnTo>
                  <a:lnTo>
                    <a:pt x="0" y="6600"/>
                  </a:lnTo>
                  <a:lnTo>
                    <a:pt x="0" y="5400"/>
                  </a:lnTo>
                  <a:lnTo>
                    <a:pt x="882" y="5400"/>
                  </a:lnTo>
                  <a:lnTo>
                    <a:pt x="882" y="4800"/>
                  </a:lnTo>
                  <a:lnTo>
                    <a:pt x="4408" y="4800"/>
                  </a:lnTo>
                  <a:lnTo>
                    <a:pt x="4408" y="3600"/>
                  </a:lnTo>
                  <a:lnTo>
                    <a:pt x="5290" y="3600"/>
                  </a:lnTo>
                  <a:lnTo>
                    <a:pt x="5290" y="2400"/>
                  </a:lnTo>
                  <a:lnTo>
                    <a:pt x="5731" y="1200"/>
                  </a:lnTo>
                  <a:lnTo>
                    <a:pt x="6612" y="1200"/>
                  </a:lnTo>
                  <a:lnTo>
                    <a:pt x="7494" y="0"/>
                  </a:lnTo>
                  <a:lnTo>
                    <a:pt x="7494" y="4800"/>
                  </a:lnTo>
                  <a:lnTo>
                    <a:pt x="6612" y="5400"/>
                  </a:lnTo>
                  <a:lnTo>
                    <a:pt x="6612" y="4800"/>
                  </a:lnTo>
                  <a:lnTo>
                    <a:pt x="3527" y="4800"/>
                  </a:lnTo>
                  <a:lnTo>
                    <a:pt x="3527" y="5400"/>
                  </a:lnTo>
                  <a:lnTo>
                    <a:pt x="3527" y="4800"/>
                  </a:lnTo>
                  <a:lnTo>
                    <a:pt x="2645" y="4800"/>
                  </a:lnTo>
                  <a:lnTo>
                    <a:pt x="2645" y="5400"/>
                  </a:lnTo>
                  <a:lnTo>
                    <a:pt x="1763" y="5400"/>
                  </a:lnTo>
                  <a:lnTo>
                    <a:pt x="1763" y="6600"/>
                  </a:lnTo>
                  <a:lnTo>
                    <a:pt x="882" y="6600"/>
                  </a:lnTo>
                  <a:close/>
                  <a:moveTo>
                    <a:pt x="4408" y="15600"/>
                  </a:moveTo>
                  <a:lnTo>
                    <a:pt x="5290" y="16800"/>
                  </a:lnTo>
                  <a:lnTo>
                    <a:pt x="4408" y="16800"/>
                  </a:lnTo>
                  <a:lnTo>
                    <a:pt x="4408" y="18000"/>
                  </a:lnTo>
                  <a:lnTo>
                    <a:pt x="5290" y="18000"/>
                  </a:lnTo>
                  <a:lnTo>
                    <a:pt x="5290" y="19200"/>
                  </a:lnTo>
                  <a:lnTo>
                    <a:pt x="4408" y="19200"/>
                  </a:lnTo>
                  <a:lnTo>
                    <a:pt x="5290" y="19200"/>
                  </a:lnTo>
                  <a:lnTo>
                    <a:pt x="1763" y="19200"/>
                  </a:lnTo>
                  <a:lnTo>
                    <a:pt x="1763" y="18000"/>
                  </a:lnTo>
                  <a:lnTo>
                    <a:pt x="882" y="18000"/>
                  </a:lnTo>
                  <a:lnTo>
                    <a:pt x="882" y="16800"/>
                  </a:lnTo>
                  <a:lnTo>
                    <a:pt x="1763" y="16800"/>
                  </a:lnTo>
                  <a:lnTo>
                    <a:pt x="882" y="16800"/>
                  </a:lnTo>
                  <a:lnTo>
                    <a:pt x="1763" y="16800"/>
                  </a:lnTo>
                  <a:lnTo>
                    <a:pt x="1763" y="15600"/>
                  </a:lnTo>
                  <a:lnTo>
                    <a:pt x="882" y="15600"/>
                  </a:lnTo>
                  <a:lnTo>
                    <a:pt x="882" y="14400"/>
                  </a:lnTo>
                  <a:lnTo>
                    <a:pt x="0" y="14400"/>
                  </a:lnTo>
                  <a:lnTo>
                    <a:pt x="0" y="12600"/>
                  </a:lnTo>
                  <a:lnTo>
                    <a:pt x="882" y="12600"/>
                  </a:lnTo>
                  <a:lnTo>
                    <a:pt x="882" y="11400"/>
                  </a:lnTo>
                  <a:lnTo>
                    <a:pt x="0" y="11400"/>
                  </a:lnTo>
                  <a:lnTo>
                    <a:pt x="0" y="7800"/>
                  </a:lnTo>
                  <a:lnTo>
                    <a:pt x="1763" y="7800"/>
                  </a:lnTo>
                  <a:lnTo>
                    <a:pt x="1763" y="9000"/>
                  </a:lnTo>
                  <a:lnTo>
                    <a:pt x="1763" y="7800"/>
                  </a:lnTo>
                  <a:lnTo>
                    <a:pt x="2645" y="6600"/>
                  </a:lnTo>
                  <a:lnTo>
                    <a:pt x="3527" y="6600"/>
                  </a:lnTo>
                  <a:lnTo>
                    <a:pt x="2645" y="7800"/>
                  </a:lnTo>
                  <a:lnTo>
                    <a:pt x="3527" y="7800"/>
                  </a:lnTo>
                  <a:lnTo>
                    <a:pt x="3527" y="4800"/>
                  </a:lnTo>
                  <a:lnTo>
                    <a:pt x="6612" y="4800"/>
                  </a:lnTo>
                  <a:lnTo>
                    <a:pt x="6612" y="6600"/>
                  </a:lnTo>
                  <a:lnTo>
                    <a:pt x="5290" y="7800"/>
                  </a:lnTo>
                  <a:lnTo>
                    <a:pt x="5731" y="7800"/>
                  </a:lnTo>
                  <a:lnTo>
                    <a:pt x="5731" y="6600"/>
                  </a:lnTo>
                  <a:lnTo>
                    <a:pt x="6612" y="6600"/>
                  </a:lnTo>
                  <a:lnTo>
                    <a:pt x="6612" y="7800"/>
                  </a:lnTo>
                  <a:lnTo>
                    <a:pt x="8376" y="7800"/>
                  </a:lnTo>
                  <a:lnTo>
                    <a:pt x="9257" y="9000"/>
                  </a:lnTo>
                  <a:lnTo>
                    <a:pt x="8376" y="9000"/>
                  </a:lnTo>
                  <a:lnTo>
                    <a:pt x="8376" y="10200"/>
                  </a:lnTo>
                  <a:lnTo>
                    <a:pt x="7494" y="10200"/>
                  </a:lnTo>
                  <a:lnTo>
                    <a:pt x="7494" y="11400"/>
                  </a:lnTo>
                  <a:lnTo>
                    <a:pt x="6612" y="10200"/>
                  </a:lnTo>
                  <a:lnTo>
                    <a:pt x="7494" y="10200"/>
                  </a:lnTo>
                  <a:lnTo>
                    <a:pt x="6612" y="10200"/>
                  </a:lnTo>
                  <a:lnTo>
                    <a:pt x="6612" y="12600"/>
                  </a:lnTo>
                  <a:lnTo>
                    <a:pt x="5731" y="12600"/>
                  </a:lnTo>
                  <a:lnTo>
                    <a:pt x="5731" y="13800"/>
                  </a:lnTo>
                  <a:lnTo>
                    <a:pt x="5290" y="13800"/>
                  </a:lnTo>
                  <a:lnTo>
                    <a:pt x="5290" y="14400"/>
                  </a:lnTo>
                  <a:lnTo>
                    <a:pt x="4408" y="15600"/>
                  </a:lnTo>
                  <a:close/>
                  <a:moveTo>
                    <a:pt x="9257" y="3600"/>
                  </a:moveTo>
                  <a:lnTo>
                    <a:pt x="8376" y="3600"/>
                  </a:lnTo>
                  <a:lnTo>
                    <a:pt x="9257" y="3600"/>
                  </a:lnTo>
                  <a:close/>
                  <a:moveTo>
                    <a:pt x="1763" y="6600"/>
                  </a:moveTo>
                  <a:lnTo>
                    <a:pt x="882" y="6600"/>
                  </a:lnTo>
                  <a:lnTo>
                    <a:pt x="1763" y="5400"/>
                  </a:lnTo>
                  <a:lnTo>
                    <a:pt x="2645" y="5400"/>
                  </a:lnTo>
                  <a:lnTo>
                    <a:pt x="2645" y="6600"/>
                  </a:lnTo>
                  <a:lnTo>
                    <a:pt x="1763" y="6600"/>
                  </a:lnTo>
                  <a:close/>
                  <a:moveTo>
                    <a:pt x="13224" y="14400"/>
                  </a:moveTo>
                  <a:lnTo>
                    <a:pt x="12343" y="14400"/>
                  </a:lnTo>
                  <a:lnTo>
                    <a:pt x="12343" y="15600"/>
                  </a:lnTo>
                  <a:lnTo>
                    <a:pt x="13224" y="15600"/>
                  </a:lnTo>
                  <a:lnTo>
                    <a:pt x="13224" y="16800"/>
                  </a:lnTo>
                  <a:lnTo>
                    <a:pt x="12343" y="16800"/>
                  </a:lnTo>
                  <a:lnTo>
                    <a:pt x="12343" y="18000"/>
                  </a:lnTo>
                  <a:lnTo>
                    <a:pt x="11902" y="18000"/>
                  </a:lnTo>
                  <a:lnTo>
                    <a:pt x="11902" y="16800"/>
                  </a:lnTo>
                  <a:lnTo>
                    <a:pt x="10139" y="16800"/>
                  </a:lnTo>
                  <a:lnTo>
                    <a:pt x="9257" y="15600"/>
                  </a:lnTo>
                  <a:lnTo>
                    <a:pt x="10139" y="15600"/>
                  </a:lnTo>
                  <a:lnTo>
                    <a:pt x="9257" y="14400"/>
                  </a:lnTo>
                  <a:lnTo>
                    <a:pt x="9257" y="13800"/>
                  </a:lnTo>
                  <a:lnTo>
                    <a:pt x="8376" y="13800"/>
                  </a:lnTo>
                  <a:lnTo>
                    <a:pt x="10139" y="13800"/>
                  </a:lnTo>
                  <a:lnTo>
                    <a:pt x="11020" y="12600"/>
                  </a:lnTo>
                  <a:lnTo>
                    <a:pt x="10139" y="12600"/>
                  </a:lnTo>
                  <a:lnTo>
                    <a:pt x="10139" y="11400"/>
                  </a:lnTo>
                  <a:lnTo>
                    <a:pt x="10139" y="12600"/>
                  </a:lnTo>
                  <a:lnTo>
                    <a:pt x="11020" y="12600"/>
                  </a:lnTo>
                  <a:lnTo>
                    <a:pt x="11020" y="13800"/>
                  </a:lnTo>
                  <a:lnTo>
                    <a:pt x="11902" y="13800"/>
                  </a:lnTo>
                  <a:lnTo>
                    <a:pt x="11902" y="12600"/>
                  </a:lnTo>
                  <a:lnTo>
                    <a:pt x="12343" y="12600"/>
                  </a:lnTo>
                  <a:lnTo>
                    <a:pt x="12343" y="13800"/>
                  </a:lnTo>
                  <a:lnTo>
                    <a:pt x="11902" y="13800"/>
                  </a:lnTo>
                  <a:lnTo>
                    <a:pt x="12343" y="13800"/>
                  </a:lnTo>
                  <a:lnTo>
                    <a:pt x="12343" y="12600"/>
                  </a:lnTo>
                  <a:lnTo>
                    <a:pt x="11902" y="12600"/>
                  </a:lnTo>
                  <a:lnTo>
                    <a:pt x="11902" y="11400"/>
                  </a:lnTo>
                  <a:lnTo>
                    <a:pt x="14106" y="11400"/>
                  </a:lnTo>
                  <a:lnTo>
                    <a:pt x="14106" y="14400"/>
                  </a:lnTo>
                  <a:lnTo>
                    <a:pt x="13224" y="14400"/>
                  </a:lnTo>
                  <a:close/>
                  <a:moveTo>
                    <a:pt x="7494" y="12600"/>
                  </a:moveTo>
                  <a:lnTo>
                    <a:pt x="7494" y="13800"/>
                  </a:lnTo>
                  <a:lnTo>
                    <a:pt x="7494" y="12600"/>
                  </a:lnTo>
                  <a:close/>
                  <a:moveTo>
                    <a:pt x="5731" y="14400"/>
                  </a:moveTo>
                  <a:lnTo>
                    <a:pt x="7494" y="14400"/>
                  </a:lnTo>
                  <a:lnTo>
                    <a:pt x="7494" y="15600"/>
                  </a:lnTo>
                  <a:lnTo>
                    <a:pt x="7494" y="14400"/>
                  </a:lnTo>
                  <a:lnTo>
                    <a:pt x="8376" y="14400"/>
                  </a:lnTo>
                  <a:lnTo>
                    <a:pt x="8376" y="18000"/>
                  </a:lnTo>
                  <a:lnTo>
                    <a:pt x="5731" y="18000"/>
                  </a:lnTo>
                  <a:lnTo>
                    <a:pt x="6612" y="16800"/>
                  </a:lnTo>
                  <a:lnTo>
                    <a:pt x="5731" y="16800"/>
                  </a:lnTo>
                  <a:lnTo>
                    <a:pt x="5731" y="15600"/>
                  </a:lnTo>
                  <a:lnTo>
                    <a:pt x="5290" y="15600"/>
                  </a:lnTo>
                  <a:lnTo>
                    <a:pt x="5290" y="14400"/>
                  </a:lnTo>
                  <a:lnTo>
                    <a:pt x="5731" y="14400"/>
                  </a:lnTo>
                  <a:close/>
                  <a:moveTo>
                    <a:pt x="21600" y="18000"/>
                  </a:moveTo>
                  <a:lnTo>
                    <a:pt x="20718" y="18000"/>
                  </a:lnTo>
                  <a:lnTo>
                    <a:pt x="20718" y="16800"/>
                  </a:lnTo>
                  <a:lnTo>
                    <a:pt x="21600" y="16800"/>
                  </a:lnTo>
                  <a:lnTo>
                    <a:pt x="21600" y="18000"/>
                  </a:lnTo>
                  <a:close/>
                  <a:moveTo>
                    <a:pt x="8376" y="20400"/>
                  </a:moveTo>
                  <a:lnTo>
                    <a:pt x="7494" y="19200"/>
                  </a:lnTo>
                  <a:lnTo>
                    <a:pt x="8376" y="19200"/>
                  </a:lnTo>
                  <a:lnTo>
                    <a:pt x="8376" y="16800"/>
                  </a:lnTo>
                  <a:lnTo>
                    <a:pt x="9257" y="16800"/>
                  </a:lnTo>
                  <a:lnTo>
                    <a:pt x="9257" y="18000"/>
                  </a:lnTo>
                  <a:lnTo>
                    <a:pt x="8376" y="18000"/>
                  </a:lnTo>
                  <a:lnTo>
                    <a:pt x="8376" y="20400"/>
                  </a:lnTo>
                  <a:close/>
                  <a:moveTo>
                    <a:pt x="5731" y="18000"/>
                  </a:moveTo>
                  <a:lnTo>
                    <a:pt x="5731" y="19200"/>
                  </a:lnTo>
                  <a:lnTo>
                    <a:pt x="5290" y="19200"/>
                  </a:lnTo>
                  <a:lnTo>
                    <a:pt x="5290" y="18000"/>
                  </a:lnTo>
                  <a:lnTo>
                    <a:pt x="5290" y="19200"/>
                  </a:lnTo>
                  <a:lnTo>
                    <a:pt x="5290" y="18000"/>
                  </a:lnTo>
                  <a:lnTo>
                    <a:pt x="5731" y="18000"/>
                  </a:lnTo>
                  <a:close/>
                  <a:moveTo>
                    <a:pt x="7494" y="19200"/>
                  </a:moveTo>
                  <a:lnTo>
                    <a:pt x="7494" y="18000"/>
                  </a:lnTo>
                  <a:lnTo>
                    <a:pt x="8376" y="18000"/>
                  </a:lnTo>
                  <a:lnTo>
                    <a:pt x="7494" y="18000"/>
                  </a:lnTo>
                  <a:lnTo>
                    <a:pt x="7494" y="19200"/>
                  </a:lnTo>
                  <a:close/>
                  <a:moveTo>
                    <a:pt x="12343" y="19200"/>
                  </a:moveTo>
                  <a:lnTo>
                    <a:pt x="12343" y="18000"/>
                  </a:lnTo>
                  <a:lnTo>
                    <a:pt x="14106" y="18000"/>
                  </a:lnTo>
                  <a:lnTo>
                    <a:pt x="14106" y="19200"/>
                  </a:lnTo>
                  <a:lnTo>
                    <a:pt x="13224" y="19200"/>
                  </a:lnTo>
                  <a:lnTo>
                    <a:pt x="13224" y="18000"/>
                  </a:lnTo>
                  <a:lnTo>
                    <a:pt x="13224" y="19200"/>
                  </a:lnTo>
                  <a:lnTo>
                    <a:pt x="12343" y="19200"/>
                  </a:lnTo>
                  <a:close/>
                  <a:moveTo>
                    <a:pt x="6612" y="19200"/>
                  </a:moveTo>
                  <a:lnTo>
                    <a:pt x="6612" y="18000"/>
                  </a:lnTo>
                  <a:lnTo>
                    <a:pt x="6612" y="19200"/>
                  </a:lnTo>
                  <a:lnTo>
                    <a:pt x="7494" y="19200"/>
                  </a:lnTo>
                  <a:lnTo>
                    <a:pt x="6612" y="19200"/>
                  </a:lnTo>
                  <a:close/>
                  <a:moveTo>
                    <a:pt x="11902" y="19200"/>
                  </a:moveTo>
                  <a:lnTo>
                    <a:pt x="12343" y="19200"/>
                  </a:lnTo>
                  <a:lnTo>
                    <a:pt x="12343" y="20400"/>
                  </a:lnTo>
                  <a:lnTo>
                    <a:pt x="11902" y="20400"/>
                  </a:lnTo>
                  <a:lnTo>
                    <a:pt x="11902" y="21600"/>
                  </a:lnTo>
                  <a:lnTo>
                    <a:pt x="11902" y="19200"/>
                  </a:lnTo>
                  <a:lnTo>
                    <a:pt x="11020" y="19200"/>
                  </a:lnTo>
                  <a:lnTo>
                    <a:pt x="11902" y="19200"/>
                  </a:lnTo>
                  <a:lnTo>
                    <a:pt x="11902" y="18000"/>
                  </a:lnTo>
                  <a:lnTo>
                    <a:pt x="11902" y="19200"/>
                  </a:lnTo>
                  <a:close/>
                  <a:moveTo>
                    <a:pt x="9257" y="19200"/>
                  </a:moveTo>
                  <a:lnTo>
                    <a:pt x="9257" y="18000"/>
                  </a:lnTo>
                  <a:lnTo>
                    <a:pt x="10139" y="18000"/>
                  </a:lnTo>
                  <a:lnTo>
                    <a:pt x="10139" y="19200"/>
                  </a:lnTo>
                  <a:lnTo>
                    <a:pt x="11902" y="19200"/>
                  </a:lnTo>
                  <a:lnTo>
                    <a:pt x="11902" y="20400"/>
                  </a:lnTo>
                  <a:lnTo>
                    <a:pt x="9257" y="20400"/>
                  </a:lnTo>
                  <a:lnTo>
                    <a:pt x="9257" y="1920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35" name="Freeform 97"/>
            <p:cNvSpPr/>
            <p:nvPr/>
          </p:nvSpPr>
          <p:spPr>
            <a:xfrm>
              <a:off x="3506913" y="1439613"/>
              <a:ext cx="107157" cy="57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20" y="3600"/>
                  </a:moveTo>
                  <a:lnTo>
                    <a:pt x="21600" y="3600"/>
                  </a:lnTo>
                  <a:lnTo>
                    <a:pt x="21600" y="5400"/>
                  </a:lnTo>
                  <a:lnTo>
                    <a:pt x="21120" y="5400"/>
                  </a:lnTo>
                  <a:lnTo>
                    <a:pt x="21120" y="6300"/>
                  </a:lnTo>
                  <a:lnTo>
                    <a:pt x="20160" y="6300"/>
                  </a:lnTo>
                  <a:lnTo>
                    <a:pt x="20160" y="8100"/>
                  </a:lnTo>
                  <a:lnTo>
                    <a:pt x="19200" y="8100"/>
                  </a:lnTo>
                  <a:lnTo>
                    <a:pt x="19200" y="13500"/>
                  </a:lnTo>
                  <a:lnTo>
                    <a:pt x="20160" y="13500"/>
                  </a:lnTo>
                  <a:lnTo>
                    <a:pt x="19200" y="13500"/>
                  </a:lnTo>
                  <a:lnTo>
                    <a:pt x="19200" y="15300"/>
                  </a:lnTo>
                  <a:lnTo>
                    <a:pt x="20160" y="16200"/>
                  </a:lnTo>
                  <a:lnTo>
                    <a:pt x="20160" y="18000"/>
                  </a:lnTo>
                  <a:lnTo>
                    <a:pt x="21120" y="18000"/>
                  </a:lnTo>
                  <a:lnTo>
                    <a:pt x="20160" y="18000"/>
                  </a:lnTo>
                  <a:lnTo>
                    <a:pt x="20160" y="19800"/>
                  </a:lnTo>
                  <a:lnTo>
                    <a:pt x="19200" y="19800"/>
                  </a:lnTo>
                  <a:lnTo>
                    <a:pt x="19200" y="21600"/>
                  </a:lnTo>
                  <a:lnTo>
                    <a:pt x="15360" y="21600"/>
                  </a:lnTo>
                  <a:lnTo>
                    <a:pt x="14400" y="19800"/>
                  </a:lnTo>
                  <a:lnTo>
                    <a:pt x="13920" y="18000"/>
                  </a:lnTo>
                  <a:lnTo>
                    <a:pt x="12960" y="18000"/>
                  </a:lnTo>
                  <a:lnTo>
                    <a:pt x="12960" y="16200"/>
                  </a:lnTo>
                  <a:lnTo>
                    <a:pt x="12000" y="16200"/>
                  </a:lnTo>
                  <a:lnTo>
                    <a:pt x="12000" y="18000"/>
                  </a:lnTo>
                  <a:lnTo>
                    <a:pt x="12000" y="16200"/>
                  </a:lnTo>
                  <a:lnTo>
                    <a:pt x="11040" y="16200"/>
                  </a:lnTo>
                  <a:lnTo>
                    <a:pt x="10080" y="18000"/>
                  </a:lnTo>
                  <a:lnTo>
                    <a:pt x="9120" y="18000"/>
                  </a:lnTo>
                  <a:lnTo>
                    <a:pt x="9120" y="13500"/>
                  </a:lnTo>
                  <a:lnTo>
                    <a:pt x="8160" y="13500"/>
                  </a:lnTo>
                  <a:lnTo>
                    <a:pt x="8160" y="15300"/>
                  </a:lnTo>
                  <a:lnTo>
                    <a:pt x="7200" y="15300"/>
                  </a:lnTo>
                  <a:lnTo>
                    <a:pt x="6720" y="13500"/>
                  </a:lnTo>
                  <a:lnTo>
                    <a:pt x="6720" y="11700"/>
                  </a:lnTo>
                  <a:lnTo>
                    <a:pt x="5760" y="11700"/>
                  </a:lnTo>
                  <a:lnTo>
                    <a:pt x="5760" y="9900"/>
                  </a:lnTo>
                  <a:lnTo>
                    <a:pt x="6720" y="9900"/>
                  </a:lnTo>
                  <a:lnTo>
                    <a:pt x="5760" y="9900"/>
                  </a:lnTo>
                  <a:lnTo>
                    <a:pt x="5760" y="8100"/>
                  </a:lnTo>
                  <a:lnTo>
                    <a:pt x="6720" y="8100"/>
                  </a:lnTo>
                  <a:lnTo>
                    <a:pt x="6720" y="6300"/>
                  </a:lnTo>
                  <a:lnTo>
                    <a:pt x="5760" y="6300"/>
                  </a:lnTo>
                  <a:lnTo>
                    <a:pt x="6720" y="6300"/>
                  </a:lnTo>
                  <a:lnTo>
                    <a:pt x="5760" y="8100"/>
                  </a:lnTo>
                  <a:lnTo>
                    <a:pt x="5760" y="5400"/>
                  </a:lnTo>
                  <a:lnTo>
                    <a:pt x="7200" y="5400"/>
                  </a:lnTo>
                  <a:lnTo>
                    <a:pt x="7200" y="3600"/>
                  </a:lnTo>
                  <a:lnTo>
                    <a:pt x="10080" y="3600"/>
                  </a:lnTo>
                  <a:lnTo>
                    <a:pt x="10080" y="1800"/>
                  </a:lnTo>
                  <a:lnTo>
                    <a:pt x="12000" y="1800"/>
                  </a:lnTo>
                  <a:lnTo>
                    <a:pt x="12000" y="3600"/>
                  </a:lnTo>
                  <a:lnTo>
                    <a:pt x="12960" y="1800"/>
                  </a:lnTo>
                  <a:lnTo>
                    <a:pt x="13920" y="1800"/>
                  </a:lnTo>
                  <a:lnTo>
                    <a:pt x="12960" y="1800"/>
                  </a:lnTo>
                  <a:lnTo>
                    <a:pt x="12960" y="0"/>
                  </a:lnTo>
                  <a:lnTo>
                    <a:pt x="13920" y="0"/>
                  </a:lnTo>
                  <a:lnTo>
                    <a:pt x="13920" y="1800"/>
                  </a:lnTo>
                  <a:lnTo>
                    <a:pt x="17280" y="1800"/>
                  </a:lnTo>
                  <a:lnTo>
                    <a:pt x="17280" y="3600"/>
                  </a:lnTo>
                  <a:lnTo>
                    <a:pt x="21120" y="3600"/>
                  </a:lnTo>
                  <a:close/>
                  <a:moveTo>
                    <a:pt x="2880" y="9900"/>
                  </a:moveTo>
                  <a:lnTo>
                    <a:pt x="1920" y="9900"/>
                  </a:lnTo>
                  <a:lnTo>
                    <a:pt x="1920" y="8100"/>
                  </a:lnTo>
                  <a:lnTo>
                    <a:pt x="960" y="8100"/>
                  </a:lnTo>
                  <a:lnTo>
                    <a:pt x="1920" y="8100"/>
                  </a:lnTo>
                  <a:lnTo>
                    <a:pt x="1920" y="6300"/>
                  </a:lnTo>
                  <a:lnTo>
                    <a:pt x="2880" y="6300"/>
                  </a:lnTo>
                  <a:lnTo>
                    <a:pt x="2880" y="8100"/>
                  </a:lnTo>
                  <a:lnTo>
                    <a:pt x="3840" y="8100"/>
                  </a:lnTo>
                  <a:lnTo>
                    <a:pt x="3840" y="9900"/>
                  </a:lnTo>
                  <a:lnTo>
                    <a:pt x="3840" y="8100"/>
                  </a:lnTo>
                  <a:lnTo>
                    <a:pt x="3840" y="9900"/>
                  </a:lnTo>
                  <a:lnTo>
                    <a:pt x="2880" y="9900"/>
                  </a:lnTo>
                  <a:lnTo>
                    <a:pt x="3840" y="9900"/>
                  </a:lnTo>
                  <a:lnTo>
                    <a:pt x="2880" y="9900"/>
                  </a:lnTo>
                  <a:close/>
                  <a:moveTo>
                    <a:pt x="4800" y="6300"/>
                  </a:moveTo>
                  <a:lnTo>
                    <a:pt x="5760" y="6300"/>
                  </a:lnTo>
                  <a:lnTo>
                    <a:pt x="5760" y="8100"/>
                  </a:lnTo>
                  <a:lnTo>
                    <a:pt x="4800" y="8100"/>
                  </a:lnTo>
                  <a:lnTo>
                    <a:pt x="4800" y="6300"/>
                  </a:lnTo>
                  <a:close/>
                  <a:moveTo>
                    <a:pt x="4800" y="9900"/>
                  </a:moveTo>
                  <a:lnTo>
                    <a:pt x="4800" y="11700"/>
                  </a:lnTo>
                  <a:lnTo>
                    <a:pt x="5760" y="11700"/>
                  </a:lnTo>
                  <a:lnTo>
                    <a:pt x="4800" y="11700"/>
                  </a:lnTo>
                  <a:lnTo>
                    <a:pt x="4800" y="9900"/>
                  </a:lnTo>
                  <a:close/>
                  <a:moveTo>
                    <a:pt x="960" y="18000"/>
                  </a:moveTo>
                  <a:lnTo>
                    <a:pt x="0" y="18000"/>
                  </a:lnTo>
                  <a:lnTo>
                    <a:pt x="960" y="16200"/>
                  </a:lnTo>
                  <a:lnTo>
                    <a:pt x="960" y="15300"/>
                  </a:lnTo>
                  <a:lnTo>
                    <a:pt x="0" y="15300"/>
                  </a:lnTo>
                  <a:lnTo>
                    <a:pt x="0" y="13500"/>
                  </a:lnTo>
                  <a:lnTo>
                    <a:pt x="960" y="13500"/>
                  </a:lnTo>
                  <a:lnTo>
                    <a:pt x="0" y="13500"/>
                  </a:lnTo>
                  <a:lnTo>
                    <a:pt x="0" y="11700"/>
                  </a:lnTo>
                  <a:lnTo>
                    <a:pt x="960" y="13500"/>
                  </a:lnTo>
                  <a:lnTo>
                    <a:pt x="960" y="11700"/>
                  </a:lnTo>
                  <a:lnTo>
                    <a:pt x="4800" y="11700"/>
                  </a:lnTo>
                  <a:lnTo>
                    <a:pt x="4800" y="13500"/>
                  </a:lnTo>
                  <a:lnTo>
                    <a:pt x="5760" y="13500"/>
                  </a:lnTo>
                  <a:lnTo>
                    <a:pt x="3840" y="13500"/>
                  </a:lnTo>
                  <a:lnTo>
                    <a:pt x="2880" y="15300"/>
                  </a:lnTo>
                  <a:lnTo>
                    <a:pt x="1920" y="15300"/>
                  </a:lnTo>
                  <a:lnTo>
                    <a:pt x="1920" y="16200"/>
                  </a:lnTo>
                  <a:lnTo>
                    <a:pt x="960" y="16200"/>
                  </a:lnTo>
                  <a:lnTo>
                    <a:pt x="960" y="1800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36" name="Freeform 98"/>
            <p:cNvSpPr/>
            <p:nvPr/>
          </p:nvSpPr>
          <p:spPr>
            <a:xfrm>
              <a:off x="3016375" y="1368176"/>
              <a:ext cx="16670" cy="26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29" y="13745"/>
                  </a:moveTo>
                  <a:lnTo>
                    <a:pt x="15429" y="11782"/>
                  </a:lnTo>
                  <a:lnTo>
                    <a:pt x="9257" y="11782"/>
                  </a:lnTo>
                  <a:lnTo>
                    <a:pt x="15429" y="11782"/>
                  </a:lnTo>
                  <a:lnTo>
                    <a:pt x="15429" y="13745"/>
                  </a:lnTo>
                  <a:close/>
                  <a:moveTo>
                    <a:pt x="15429" y="3927"/>
                  </a:moveTo>
                  <a:lnTo>
                    <a:pt x="15429" y="0"/>
                  </a:lnTo>
                  <a:lnTo>
                    <a:pt x="21600" y="0"/>
                  </a:lnTo>
                  <a:lnTo>
                    <a:pt x="21600" y="3927"/>
                  </a:lnTo>
                  <a:lnTo>
                    <a:pt x="15429" y="3927"/>
                  </a:lnTo>
                  <a:close/>
                  <a:moveTo>
                    <a:pt x="15429" y="7855"/>
                  </a:moveTo>
                  <a:lnTo>
                    <a:pt x="9257" y="7855"/>
                  </a:lnTo>
                  <a:lnTo>
                    <a:pt x="9257" y="3927"/>
                  </a:lnTo>
                  <a:lnTo>
                    <a:pt x="3086" y="3927"/>
                  </a:lnTo>
                  <a:lnTo>
                    <a:pt x="3086" y="0"/>
                  </a:lnTo>
                  <a:lnTo>
                    <a:pt x="9257" y="0"/>
                  </a:lnTo>
                  <a:lnTo>
                    <a:pt x="15429" y="3927"/>
                  </a:lnTo>
                  <a:lnTo>
                    <a:pt x="15429" y="7855"/>
                  </a:lnTo>
                  <a:close/>
                  <a:moveTo>
                    <a:pt x="15429" y="11782"/>
                  </a:moveTo>
                  <a:lnTo>
                    <a:pt x="9257" y="11782"/>
                  </a:lnTo>
                  <a:lnTo>
                    <a:pt x="9257" y="7855"/>
                  </a:lnTo>
                  <a:lnTo>
                    <a:pt x="3086" y="3927"/>
                  </a:lnTo>
                  <a:lnTo>
                    <a:pt x="3086" y="0"/>
                  </a:lnTo>
                  <a:lnTo>
                    <a:pt x="3086" y="3927"/>
                  </a:lnTo>
                  <a:lnTo>
                    <a:pt x="9257" y="3927"/>
                  </a:lnTo>
                  <a:lnTo>
                    <a:pt x="9257" y="7855"/>
                  </a:lnTo>
                  <a:lnTo>
                    <a:pt x="15429" y="7855"/>
                  </a:lnTo>
                  <a:lnTo>
                    <a:pt x="15429" y="11782"/>
                  </a:lnTo>
                  <a:close/>
                  <a:moveTo>
                    <a:pt x="3086" y="7855"/>
                  </a:moveTo>
                  <a:lnTo>
                    <a:pt x="0" y="7855"/>
                  </a:lnTo>
                  <a:lnTo>
                    <a:pt x="0" y="3927"/>
                  </a:lnTo>
                  <a:lnTo>
                    <a:pt x="3086" y="3927"/>
                  </a:lnTo>
                  <a:lnTo>
                    <a:pt x="3086" y="7855"/>
                  </a:lnTo>
                  <a:close/>
                  <a:moveTo>
                    <a:pt x="15429" y="21600"/>
                  </a:moveTo>
                  <a:lnTo>
                    <a:pt x="9257" y="17673"/>
                  </a:lnTo>
                  <a:lnTo>
                    <a:pt x="9257" y="13745"/>
                  </a:lnTo>
                  <a:lnTo>
                    <a:pt x="9257" y="17673"/>
                  </a:lnTo>
                  <a:lnTo>
                    <a:pt x="15429" y="17673"/>
                  </a:lnTo>
                  <a:lnTo>
                    <a:pt x="15429" y="2160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37" name="Freeform 99"/>
            <p:cNvSpPr/>
            <p:nvPr/>
          </p:nvSpPr>
          <p:spPr>
            <a:xfrm>
              <a:off x="3468813" y="1141957"/>
              <a:ext cx="204789" cy="297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28" y="20909"/>
                  </a:moveTo>
                  <a:lnTo>
                    <a:pt x="6028" y="20563"/>
                  </a:lnTo>
                  <a:lnTo>
                    <a:pt x="6530" y="20390"/>
                  </a:lnTo>
                  <a:lnTo>
                    <a:pt x="6028" y="20563"/>
                  </a:lnTo>
                  <a:lnTo>
                    <a:pt x="5526" y="20563"/>
                  </a:lnTo>
                  <a:lnTo>
                    <a:pt x="5526" y="20390"/>
                  </a:lnTo>
                  <a:lnTo>
                    <a:pt x="4521" y="20390"/>
                  </a:lnTo>
                  <a:lnTo>
                    <a:pt x="4270" y="20045"/>
                  </a:lnTo>
                  <a:lnTo>
                    <a:pt x="4270" y="20390"/>
                  </a:lnTo>
                  <a:lnTo>
                    <a:pt x="4270" y="20045"/>
                  </a:lnTo>
                  <a:lnTo>
                    <a:pt x="3265" y="20045"/>
                  </a:lnTo>
                  <a:lnTo>
                    <a:pt x="3265" y="18662"/>
                  </a:lnTo>
                  <a:lnTo>
                    <a:pt x="3767" y="18662"/>
                  </a:lnTo>
                  <a:lnTo>
                    <a:pt x="3767" y="17971"/>
                  </a:lnTo>
                  <a:lnTo>
                    <a:pt x="3265" y="17971"/>
                  </a:lnTo>
                  <a:lnTo>
                    <a:pt x="3767" y="17971"/>
                  </a:lnTo>
                  <a:lnTo>
                    <a:pt x="3767" y="17798"/>
                  </a:lnTo>
                  <a:lnTo>
                    <a:pt x="3265" y="17798"/>
                  </a:lnTo>
                  <a:lnTo>
                    <a:pt x="3767" y="17453"/>
                  </a:lnTo>
                  <a:lnTo>
                    <a:pt x="3265" y="17453"/>
                  </a:lnTo>
                  <a:lnTo>
                    <a:pt x="3265" y="16589"/>
                  </a:lnTo>
                  <a:lnTo>
                    <a:pt x="2763" y="16589"/>
                  </a:lnTo>
                  <a:lnTo>
                    <a:pt x="2763" y="15552"/>
                  </a:lnTo>
                  <a:lnTo>
                    <a:pt x="3265" y="15552"/>
                  </a:lnTo>
                  <a:lnTo>
                    <a:pt x="3265" y="15206"/>
                  </a:lnTo>
                  <a:lnTo>
                    <a:pt x="3767" y="14861"/>
                  </a:lnTo>
                  <a:lnTo>
                    <a:pt x="3767" y="15206"/>
                  </a:lnTo>
                  <a:lnTo>
                    <a:pt x="3767" y="14861"/>
                  </a:lnTo>
                  <a:lnTo>
                    <a:pt x="4270" y="14515"/>
                  </a:lnTo>
                  <a:lnTo>
                    <a:pt x="4270" y="14861"/>
                  </a:lnTo>
                  <a:lnTo>
                    <a:pt x="4521" y="14515"/>
                  </a:lnTo>
                  <a:lnTo>
                    <a:pt x="5023" y="14515"/>
                  </a:lnTo>
                  <a:lnTo>
                    <a:pt x="5023" y="14170"/>
                  </a:lnTo>
                  <a:lnTo>
                    <a:pt x="4521" y="14170"/>
                  </a:lnTo>
                  <a:lnTo>
                    <a:pt x="5023" y="14170"/>
                  </a:lnTo>
                  <a:lnTo>
                    <a:pt x="5023" y="13997"/>
                  </a:lnTo>
                  <a:lnTo>
                    <a:pt x="5526" y="13651"/>
                  </a:lnTo>
                  <a:lnTo>
                    <a:pt x="5526" y="13997"/>
                  </a:lnTo>
                  <a:lnTo>
                    <a:pt x="6028" y="13997"/>
                  </a:lnTo>
                  <a:lnTo>
                    <a:pt x="6028" y="13651"/>
                  </a:lnTo>
                  <a:lnTo>
                    <a:pt x="6530" y="13306"/>
                  </a:lnTo>
                  <a:lnTo>
                    <a:pt x="7033" y="13306"/>
                  </a:lnTo>
                  <a:lnTo>
                    <a:pt x="7033" y="12960"/>
                  </a:lnTo>
                  <a:lnTo>
                    <a:pt x="7535" y="12960"/>
                  </a:lnTo>
                  <a:lnTo>
                    <a:pt x="7535" y="12614"/>
                  </a:lnTo>
                  <a:lnTo>
                    <a:pt x="8037" y="12614"/>
                  </a:lnTo>
                  <a:lnTo>
                    <a:pt x="8037" y="12269"/>
                  </a:lnTo>
                  <a:lnTo>
                    <a:pt x="8288" y="12269"/>
                  </a:lnTo>
                  <a:lnTo>
                    <a:pt x="8288" y="11923"/>
                  </a:lnTo>
                  <a:lnTo>
                    <a:pt x="8791" y="11750"/>
                  </a:lnTo>
                  <a:lnTo>
                    <a:pt x="8791" y="11405"/>
                  </a:lnTo>
                  <a:lnTo>
                    <a:pt x="10298" y="11405"/>
                  </a:lnTo>
                  <a:lnTo>
                    <a:pt x="10298" y="11059"/>
                  </a:lnTo>
                  <a:lnTo>
                    <a:pt x="10800" y="11059"/>
                  </a:lnTo>
                  <a:lnTo>
                    <a:pt x="10298" y="11059"/>
                  </a:lnTo>
                  <a:lnTo>
                    <a:pt x="10298" y="9677"/>
                  </a:lnTo>
                  <a:lnTo>
                    <a:pt x="9795" y="9677"/>
                  </a:lnTo>
                  <a:lnTo>
                    <a:pt x="9795" y="10022"/>
                  </a:lnTo>
                  <a:lnTo>
                    <a:pt x="9795" y="9677"/>
                  </a:lnTo>
                  <a:lnTo>
                    <a:pt x="9293" y="9677"/>
                  </a:lnTo>
                  <a:lnTo>
                    <a:pt x="8791" y="9331"/>
                  </a:lnTo>
                  <a:lnTo>
                    <a:pt x="9293" y="9158"/>
                  </a:lnTo>
                  <a:lnTo>
                    <a:pt x="8791" y="9158"/>
                  </a:lnTo>
                  <a:lnTo>
                    <a:pt x="8791" y="9331"/>
                  </a:lnTo>
                  <a:lnTo>
                    <a:pt x="8288" y="9331"/>
                  </a:lnTo>
                  <a:lnTo>
                    <a:pt x="8037" y="8813"/>
                  </a:lnTo>
                  <a:lnTo>
                    <a:pt x="7535" y="8813"/>
                  </a:lnTo>
                  <a:lnTo>
                    <a:pt x="7535" y="7776"/>
                  </a:lnTo>
                  <a:lnTo>
                    <a:pt x="8037" y="7776"/>
                  </a:lnTo>
                  <a:lnTo>
                    <a:pt x="8037" y="7085"/>
                  </a:lnTo>
                  <a:lnTo>
                    <a:pt x="7535" y="6739"/>
                  </a:lnTo>
                  <a:lnTo>
                    <a:pt x="7033" y="6566"/>
                  </a:lnTo>
                  <a:lnTo>
                    <a:pt x="7535" y="6221"/>
                  </a:lnTo>
                  <a:lnTo>
                    <a:pt x="7535" y="5875"/>
                  </a:lnTo>
                  <a:lnTo>
                    <a:pt x="7033" y="5875"/>
                  </a:lnTo>
                  <a:lnTo>
                    <a:pt x="7033" y="4838"/>
                  </a:lnTo>
                  <a:lnTo>
                    <a:pt x="7535" y="4838"/>
                  </a:lnTo>
                  <a:lnTo>
                    <a:pt x="7033" y="4493"/>
                  </a:lnTo>
                  <a:lnTo>
                    <a:pt x="6028" y="3974"/>
                  </a:lnTo>
                  <a:lnTo>
                    <a:pt x="5526" y="3974"/>
                  </a:lnTo>
                  <a:lnTo>
                    <a:pt x="5023" y="3629"/>
                  </a:lnTo>
                  <a:lnTo>
                    <a:pt x="3767" y="3629"/>
                  </a:lnTo>
                  <a:lnTo>
                    <a:pt x="3767" y="3283"/>
                  </a:lnTo>
                  <a:lnTo>
                    <a:pt x="3265" y="3283"/>
                  </a:lnTo>
                  <a:lnTo>
                    <a:pt x="3265" y="2938"/>
                  </a:lnTo>
                  <a:lnTo>
                    <a:pt x="2763" y="2938"/>
                  </a:lnTo>
                  <a:lnTo>
                    <a:pt x="1758" y="2246"/>
                  </a:lnTo>
                  <a:lnTo>
                    <a:pt x="2763" y="2246"/>
                  </a:lnTo>
                  <a:lnTo>
                    <a:pt x="2763" y="2592"/>
                  </a:lnTo>
                  <a:lnTo>
                    <a:pt x="2763" y="1901"/>
                  </a:lnTo>
                  <a:lnTo>
                    <a:pt x="3767" y="1901"/>
                  </a:lnTo>
                  <a:lnTo>
                    <a:pt x="4270" y="2246"/>
                  </a:lnTo>
                  <a:lnTo>
                    <a:pt x="4521" y="2246"/>
                  </a:lnTo>
                  <a:lnTo>
                    <a:pt x="4521" y="2592"/>
                  </a:lnTo>
                  <a:lnTo>
                    <a:pt x="5023" y="2938"/>
                  </a:lnTo>
                  <a:lnTo>
                    <a:pt x="5023" y="3283"/>
                  </a:lnTo>
                  <a:lnTo>
                    <a:pt x="5526" y="2938"/>
                  </a:lnTo>
                  <a:lnTo>
                    <a:pt x="6028" y="3283"/>
                  </a:lnTo>
                  <a:lnTo>
                    <a:pt x="7535" y="3283"/>
                  </a:lnTo>
                  <a:lnTo>
                    <a:pt x="7535" y="2938"/>
                  </a:lnTo>
                  <a:lnTo>
                    <a:pt x="8288" y="2938"/>
                  </a:lnTo>
                  <a:lnTo>
                    <a:pt x="8288" y="3283"/>
                  </a:lnTo>
                  <a:lnTo>
                    <a:pt x="9293" y="3283"/>
                  </a:lnTo>
                  <a:lnTo>
                    <a:pt x="9795" y="3629"/>
                  </a:lnTo>
                  <a:lnTo>
                    <a:pt x="9795" y="2938"/>
                  </a:lnTo>
                  <a:lnTo>
                    <a:pt x="10298" y="2938"/>
                  </a:lnTo>
                  <a:lnTo>
                    <a:pt x="10298" y="2592"/>
                  </a:lnTo>
                  <a:lnTo>
                    <a:pt x="10800" y="2592"/>
                  </a:lnTo>
                  <a:lnTo>
                    <a:pt x="10800" y="2938"/>
                  </a:lnTo>
                  <a:lnTo>
                    <a:pt x="10800" y="2592"/>
                  </a:lnTo>
                  <a:lnTo>
                    <a:pt x="11302" y="2592"/>
                  </a:lnTo>
                  <a:lnTo>
                    <a:pt x="11302" y="1382"/>
                  </a:lnTo>
                  <a:lnTo>
                    <a:pt x="11805" y="1382"/>
                  </a:lnTo>
                  <a:lnTo>
                    <a:pt x="11805" y="1037"/>
                  </a:lnTo>
                  <a:lnTo>
                    <a:pt x="11302" y="1037"/>
                  </a:lnTo>
                  <a:lnTo>
                    <a:pt x="11805" y="1037"/>
                  </a:lnTo>
                  <a:lnTo>
                    <a:pt x="12056" y="691"/>
                  </a:lnTo>
                  <a:lnTo>
                    <a:pt x="12056" y="346"/>
                  </a:lnTo>
                  <a:lnTo>
                    <a:pt x="13060" y="346"/>
                  </a:lnTo>
                  <a:lnTo>
                    <a:pt x="13563" y="691"/>
                  </a:lnTo>
                  <a:lnTo>
                    <a:pt x="13563" y="346"/>
                  </a:lnTo>
                  <a:lnTo>
                    <a:pt x="14065" y="346"/>
                  </a:lnTo>
                  <a:lnTo>
                    <a:pt x="14567" y="0"/>
                  </a:lnTo>
                  <a:lnTo>
                    <a:pt x="15070" y="0"/>
                  </a:lnTo>
                  <a:lnTo>
                    <a:pt x="15070" y="346"/>
                  </a:lnTo>
                  <a:lnTo>
                    <a:pt x="15321" y="346"/>
                  </a:lnTo>
                  <a:lnTo>
                    <a:pt x="15321" y="691"/>
                  </a:lnTo>
                  <a:lnTo>
                    <a:pt x="15823" y="691"/>
                  </a:lnTo>
                  <a:lnTo>
                    <a:pt x="16326" y="1037"/>
                  </a:lnTo>
                  <a:lnTo>
                    <a:pt x="17330" y="1037"/>
                  </a:lnTo>
                  <a:lnTo>
                    <a:pt x="17330" y="1728"/>
                  </a:lnTo>
                  <a:lnTo>
                    <a:pt x="16828" y="1728"/>
                  </a:lnTo>
                  <a:lnTo>
                    <a:pt x="16828" y="1901"/>
                  </a:lnTo>
                  <a:lnTo>
                    <a:pt x="16326" y="1901"/>
                  </a:lnTo>
                  <a:lnTo>
                    <a:pt x="16326" y="2246"/>
                  </a:lnTo>
                  <a:lnTo>
                    <a:pt x="16828" y="2246"/>
                  </a:lnTo>
                  <a:lnTo>
                    <a:pt x="16828" y="2592"/>
                  </a:lnTo>
                  <a:lnTo>
                    <a:pt x="15823" y="2592"/>
                  </a:lnTo>
                  <a:lnTo>
                    <a:pt x="15823" y="2938"/>
                  </a:lnTo>
                  <a:lnTo>
                    <a:pt x="16326" y="2938"/>
                  </a:lnTo>
                  <a:lnTo>
                    <a:pt x="16326" y="3283"/>
                  </a:lnTo>
                  <a:lnTo>
                    <a:pt x="15823" y="3629"/>
                  </a:lnTo>
                  <a:lnTo>
                    <a:pt x="15823" y="3974"/>
                  </a:lnTo>
                  <a:lnTo>
                    <a:pt x="16326" y="4320"/>
                  </a:lnTo>
                  <a:lnTo>
                    <a:pt x="17330" y="4493"/>
                  </a:lnTo>
                  <a:lnTo>
                    <a:pt x="17833" y="4493"/>
                  </a:lnTo>
                  <a:lnTo>
                    <a:pt x="17833" y="4838"/>
                  </a:lnTo>
                  <a:lnTo>
                    <a:pt x="18084" y="5184"/>
                  </a:lnTo>
                  <a:lnTo>
                    <a:pt x="18586" y="5184"/>
                  </a:lnTo>
                  <a:lnTo>
                    <a:pt x="18586" y="5875"/>
                  </a:lnTo>
                  <a:lnTo>
                    <a:pt x="18084" y="5875"/>
                  </a:lnTo>
                  <a:lnTo>
                    <a:pt x="17833" y="6221"/>
                  </a:lnTo>
                  <a:lnTo>
                    <a:pt x="17330" y="6739"/>
                  </a:lnTo>
                  <a:lnTo>
                    <a:pt x="16828" y="6739"/>
                  </a:lnTo>
                  <a:lnTo>
                    <a:pt x="16828" y="7085"/>
                  </a:lnTo>
                  <a:lnTo>
                    <a:pt x="17330" y="7085"/>
                  </a:lnTo>
                  <a:lnTo>
                    <a:pt x="17330" y="7430"/>
                  </a:lnTo>
                  <a:lnTo>
                    <a:pt x="17833" y="7776"/>
                  </a:lnTo>
                  <a:lnTo>
                    <a:pt x="17833" y="8122"/>
                  </a:lnTo>
                  <a:lnTo>
                    <a:pt x="18084" y="8467"/>
                  </a:lnTo>
                  <a:lnTo>
                    <a:pt x="18084" y="8813"/>
                  </a:lnTo>
                  <a:lnTo>
                    <a:pt x="18586" y="8813"/>
                  </a:lnTo>
                  <a:lnTo>
                    <a:pt x="18586" y="9677"/>
                  </a:lnTo>
                  <a:lnTo>
                    <a:pt x="18084" y="9677"/>
                  </a:lnTo>
                  <a:lnTo>
                    <a:pt x="18084" y="10368"/>
                  </a:lnTo>
                  <a:lnTo>
                    <a:pt x="17833" y="10368"/>
                  </a:lnTo>
                  <a:lnTo>
                    <a:pt x="17833" y="10714"/>
                  </a:lnTo>
                  <a:lnTo>
                    <a:pt x="18084" y="10714"/>
                  </a:lnTo>
                  <a:lnTo>
                    <a:pt x="18084" y="11059"/>
                  </a:lnTo>
                  <a:lnTo>
                    <a:pt x="17833" y="11059"/>
                  </a:lnTo>
                  <a:lnTo>
                    <a:pt x="17833" y="11405"/>
                  </a:lnTo>
                  <a:lnTo>
                    <a:pt x="18586" y="11405"/>
                  </a:lnTo>
                  <a:lnTo>
                    <a:pt x="18586" y="11750"/>
                  </a:lnTo>
                  <a:lnTo>
                    <a:pt x="19088" y="11750"/>
                  </a:lnTo>
                  <a:lnTo>
                    <a:pt x="18586" y="11923"/>
                  </a:lnTo>
                  <a:lnTo>
                    <a:pt x="18586" y="12269"/>
                  </a:lnTo>
                  <a:lnTo>
                    <a:pt x="19088" y="12269"/>
                  </a:lnTo>
                  <a:lnTo>
                    <a:pt x="19088" y="12614"/>
                  </a:lnTo>
                  <a:lnTo>
                    <a:pt x="19591" y="12614"/>
                  </a:lnTo>
                  <a:lnTo>
                    <a:pt x="19591" y="13306"/>
                  </a:lnTo>
                  <a:lnTo>
                    <a:pt x="19088" y="13306"/>
                  </a:lnTo>
                  <a:lnTo>
                    <a:pt x="19088" y="13651"/>
                  </a:lnTo>
                  <a:lnTo>
                    <a:pt x="18586" y="13651"/>
                  </a:lnTo>
                  <a:lnTo>
                    <a:pt x="19088" y="13997"/>
                  </a:lnTo>
                  <a:lnTo>
                    <a:pt x="19591" y="14170"/>
                  </a:lnTo>
                  <a:lnTo>
                    <a:pt x="20093" y="14170"/>
                  </a:lnTo>
                  <a:lnTo>
                    <a:pt x="20093" y="14515"/>
                  </a:lnTo>
                  <a:lnTo>
                    <a:pt x="20595" y="14515"/>
                  </a:lnTo>
                  <a:lnTo>
                    <a:pt x="21600" y="15206"/>
                  </a:lnTo>
                  <a:lnTo>
                    <a:pt x="21600" y="15552"/>
                  </a:lnTo>
                  <a:lnTo>
                    <a:pt x="21098" y="15552"/>
                  </a:lnTo>
                  <a:lnTo>
                    <a:pt x="21098" y="16243"/>
                  </a:lnTo>
                  <a:lnTo>
                    <a:pt x="20595" y="16589"/>
                  </a:lnTo>
                  <a:lnTo>
                    <a:pt x="20093" y="16589"/>
                  </a:lnTo>
                  <a:lnTo>
                    <a:pt x="20093" y="16762"/>
                  </a:lnTo>
                  <a:lnTo>
                    <a:pt x="19591" y="16762"/>
                  </a:lnTo>
                  <a:lnTo>
                    <a:pt x="19088" y="17107"/>
                  </a:lnTo>
                  <a:lnTo>
                    <a:pt x="19088" y="17453"/>
                  </a:lnTo>
                  <a:lnTo>
                    <a:pt x="18586" y="17453"/>
                  </a:lnTo>
                  <a:lnTo>
                    <a:pt x="18586" y="17798"/>
                  </a:lnTo>
                  <a:lnTo>
                    <a:pt x="18084" y="17971"/>
                  </a:lnTo>
                  <a:lnTo>
                    <a:pt x="17833" y="18317"/>
                  </a:lnTo>
                  <a:lnTo>
                    <a:pt x="17330" y="18317"/>
                  </a:lnTo>
                  <a:lnTo>
                    <a:pt x="17330" y="18662"/>
                  </a:lnTo>
                  <a:lnTo>
                    <a:pt x="16828" y="18662"/>
                  </a:lnTo>
                  <a:lnTo>
                    <a:pt x="16326" y="19008"/>
                  </a:lnTo>
                  <a:lnTo>
                    <a:pt x="16326" y="19354"/>
                  </a:lnTo>
                  <a:lnTo>
                    <a:pt x="15321" y="19354"/>
                  </a:lnTo>
                  <a:lnTo>
                    <a:pt x="15321" y="19699"/>
                  </a:lnTo>
                  <a:lnTo>
                    <a:pt x="15070" y="20045"/>
                  </a:lnTo>
                  <a:lnTo>
                    <a:pt x="14065" y="20045"/>
                  </a:lnTo>
                  <a:lnTo>
                    <a:pt x="14065" y="20390"/>
                  </a:lnTo>
                  <a:lnTo>
                    <a:pt x="14065" y="20045"/>
                  </a:lnTo>
                  <a:lnTo>
                    <a:pt x="13563" y="20045"/>
                  </a:lnTo>
                  <a:lnTo>
                    <a:pt x="13060" y="20390"/>
                  </a:lnTo>
                  <a:lnTo>
                    <a:pt x="12056" y="20390"/>
                  </a:lnTo>
                  <a:lnTo>
                    <a:pt x="12558" y="20045"/>
                  </a:lnTo>
                  <a:lnTo>
                    <a:pt x="13060" y="20045"/>
                  </a:lnTo>
                  <a:lnTo>
                    <a:pt x="12558" y="20045"/>
                  </a:lnTo>
                  <a:lnTo>
                    <a:pt x="12558" y="19699"/>
                  </a:lnTo>
                  <a:lnTo>
                    <a:pt x="12558" y="20045"/>
                  </a:lnTo>
                  <a:lnTo>
                    <a:pt x="12056" y="20045"/>
                  </a:lnTo>
                  <a:lnTo>
                    <a:pt x="12056" y="20390"/>
                  </a:lnTo>
                  <a:lnTo>
                    <a:pt x="11805" y="20390"/>
                  </a:lnTo>
                  <a:lnTo>
                    <a:pt x="11805" y="20563"/>
                  </a:lnTo>
                  <a:lnTo>
                    <a:pt x="11805" y="20390"/>
                  </a:lnTo>
                  <a:lnTo>
                    <a:pt x="11302" y="20390"/>
                  </a:lnTo>
                  <a:lnTo>
                    <a:pt x="11302" y="20563"/>
                  </a:lnTo>
                  <a:lnTo>
                    <a:pt x="10800" y="20563"/>
                  </a:lnTo>
                  <a:lnTo>
                    <a:pt x="10800" y="20390"/>
                  </a:lnTo>
                  <a:lnTo>
                    <a:pt x="10800" y="20563"/>
                  </a:lnTo>
                  <a:lnTo>
                    <a:pt x="9795" y="20563"/>
                  </a:lnTo>
                  <a:lnTo>
                    <a:pt x="9795" y="20909"/>
                  </a:lnTo>
                  <a:lnTo>
                    <a:pt x="8791" y="20909"/>
                  </a:lnTo>
                  <a:lnTo>
                    <a:pt x="8791" y="21254"/>
                  </a:lnTo>
                  <a:lnTo>
                    <a:pt x="8791" y="20909"/>
                  </a:lnTo>
                  <a:lnTo>
                    <a:pt x="8037" y="20909"/>
                  </a:lnTo>
                  <a:lnTo>
                    <a:pt x="7535" y="21254"/>
                  </a:lnTo>
                  <a:lnTo>
                    <a:pt x="7033" y="21254"/>
                  </a:lnTo>
                  <a:lnTo>
                    <a:pt x="7033" y="20909"/>
                  </a:lnTo>
                  <a:lnTo>
                    <a:pt x="7033" y="21254"/>
                  </a:lnTo>
                  <a:lnTo>
                    <a:pt x="6530" y="21254"/>
                  </a:lnTo>
                  <a:lnTo>
                    <a:pt x="6028" y="21600"/>
                  </a:lnTo>
                  <a:lnTo>
                    <a:pt x="6028" y="21254"/>
                  </a:lnTo>
                  <a:lnTo>
                    <a:pt x="6530" y="21254"/>
                  </a:lnTo>
                  <a:lnTo>
                    <a:pt x="7033" y="20909"/>
                  </a:lnTo>
                  <a:lnTo>
                    <a:pt x="6530" y="20909"/>
                  </a:lnTo>
                  <a:lnTo>
                    <a:pt x="6530" y="21254"/>
                  </a:lnTo>
                  <a:lnTo>
                    <a:pt x="6530" y="20909"/>
                  </a:lnTo>
                  <a:lnTo>
                    <a:pt x="6028" y="20909"/>
                  </a:lnTo>
                  <a:close/>
                  <a:moveTo>
                    <a:pt x="9795" y="11059"/>
                  </a:moveTo>
                  <a:lnTo>
                    <a:pt x="9293" y="11059"/>
                  </a:lnTo>
                  <a:lnTo>
                    <a:pt x="9795" y="11059"/>
                  </a:lnTo>
                  <a:close/>
                  <a:moveTo>
                    <a:pt x="6028" y="13651"/>
                  </a:moveTo>
                  <a:lnTo>
                    <a:pt x="5526" y="13651"/>
                  </a:lnTo>
                  <a:lnTo>
                    <a:pt x="6028" y="13306"/>
                  </a:lnTo>
                  <a:lnTo>
                    <a:pt x="6028" y="13651"/>
                  </a:lnTo>
                  <a:close/>
                  <a:moveTo>
                    <a:pt x="3265" y="14861"/>
                  </a:moveTo>
                  <a:lnTo>
                    <a:pt x="2763" y="14861"/>
                  </a:lnTo>
                  <a:lnTo>
                    <a:pt x="2763" y="14515"/>
                  </a:lnTo>
                  <a:lnTo>
                    <a:pt x="3265" y="14515"/>
                  </a:lnTo>
                  <a:lnTo>
                    <a:pt x="3265" y="14861"/>
                  </a:lnTo>
                  <a:close/>
                  <a:moveTo>
                    <a:pt x="753" y="20909"/>
                  </a:moveTo>
                  <a:lnTo>
                    <a:pt x="251" y="20909"/>
                  </a:lnTo>
                  <a:lnTo>
                    <a:pt x="251" y="20563"/>
                  </a:lnTo>
                  <a:lnTo>
                    <a:pt x="753" y="20563"/>
                  </a:lnTo>
                  <a:lnTo>
                    <a:pt x="753" y="20390"/>
                  </a:lnTo>
                  <a:lnTo>
                    <a:pt x="251" y="20390"/>
                  </a:lnTo>
                  <a:lnTo>
                    <a:pt x="251" y="20563"/>
                  </a:lnTo>
                  <a:lnTo>
                    <a:pt x="251" y="20390"/>
                  </a:lnTo>
                  <a:lnTo>
                    <a:pt x="753" y="20390"/>
                  </a:lnTo>
                  <a:lnTo>
                    <a:pt x="1256" y="20563"/>
                  </a:lnTo>
                  <a:lnTo>
                    <a:pt x="753" y="20563"/>
                  </a:lnTo>
                  <a:lnTo>
                    <a:pt x="753" y="20909"/>
                  </a:lnTo>
                  <a:close/>
                  <a:moveTo>
                    <a:pt x="4521" y="20563"/>
                  </a:moveTo>
                  <a:lnTo>
                    <a:pt x="5023" y="20563"/>
                  </a:lnTo>
                  <a:lnTo>
                    <a:pt x="4521" y="20563"/>
                  </a:lnTo>
                  <a:close/>
                  <a:moveTo>
                    <a:pt x="0" y="20909"/>
                  </a:moveTo>
                  <a:lnTo>
                    <a:pt x="0" y="20563"/>
                  </a:lnTo>
                  <a:lnTo>
                    <a:pt x="251" y="20563"/>
                  </a:lnTo>
                  <a:lnTo>
                    <a:pt x="0" y="20909"/>
                  </a:lnTo>
                  <a:close/>
                  <a:moveTo>
                    <a:pt x="5526" y="21254"/>
                  </a:moveTo>
                  <a:lnTo>
                    <a:pt x="5526" y="20909"/>
                  </a:lnTo>
                  <a:lnTo>
                    <a:pt x="5023" y="20909"/>
                  </a:lnTo>
                  <a:lnTo>
                    <a:pt x="5023" y="20563"/>
                  </a:lnTo>
                  <a:lnTo>
                    <a:pt x="6028" y="20563"/>
                  </a:lnTo>
                  <a:lnTo>
                    <a:pt x="6028" y="20909"/>
                  </a:lnTo>
                  <a:lnTo>
                    <a:pt x="5526" y="20909"/>
                  </a:lnTo>
                  <a:lnTo>
                    <a:pt x="5526" y="21254"/>
                  </a:lnTo>
                  <a:close/>
                  <a:moveTo>
                    <a:pt x="4270" y="20909"/>
                  </a:moveTo>
                  <a:lnTo>
                    <a:pt x="3767" y="20909"/>
                  </a:lnTo>
                  <a:lnTo>
                    <a:pt x="3767" y="20563"/>
                  </a:lnTo>
                  <a:lnTo>
                    <a:pt x="4270" y="20563"/>
                  </a:lnTo>
                  <a:lnTo>
                    <a:pt x="4270" y="20909"/>
                  </a:lnTo>
                  <a:close/>
                  <a:moveTo>
                    <a:pt x="753" y="20909"/>
                  </a:moveTo>
                  <a:lnTo>
                    <a:pt x="1256" y="20909"/>
                  </a:lnTo>
                  <a:lnTo>
                    <a:pt x="1256" y="21254"/>
                  </a:lnTo>
                  <a:lnTo>
                    <a:pt x="753" y="20909"/>
                  </a:lnTo>
                  <a:close/>
                  <a:moveTo>
                    <a:pt x="6028" y="21254"/>
                  </a:moveTo>
                  <a:lnTo>
                    <a:pt x="6530" y="21254"/>
                  </a:lnTo>
                  <a:lnTo>
                    <a:pt x="6028" y="21254"/>
                  </a:lnTo>
                  <a:close/>
                  <a:moveTo>
                    <a:pt x="7033" y="21254"/>
                  </a:moveTo>
                  <a:lnTo>
                    <a:pt x="7535" y="21254"/>
                  </a:lnTo>
                  <a:lnTo>
                    <a:pt x="7033" y="21254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38" name="Freeform 101"/>
            <p:cNvSpPr/>
            <p:nvPr/>
          </p:nvSpPr>
          <p:spPr>
            <a:xfrm>
              <a:off x="3237831" y="1563438"/>
              <a:ext cx="154782" cy="195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20" y="20810"/>
                  </a:moveTo>
                  <a:lnTo>
                    <a:pt x="4320" y="18176"/>
                  </a:lnTo>
                  <a:lnTo>
                    <a:pt x="4985" y="18176"/>
                  </a:lnTo>
                  <a:lnTo>
                    <a:pt x="4985" y="17649"/>
                  </a:lnTo>
                  <a:lnTo>
                    <a:pt x="5317" y="17385"/>
                  </a:lnTo>
                  <a:lnTo>
                    <a:pt x="5317" y="16859"/>
                  </a:lnTo>
                  <a:lnTo>
                    <a:pt x="4320" y="16859"/>
                  </a:lnTo>
                  <a:lnTo>
                    <a:pt x="3655" y="16332"/>
                  </a:lnTo>
                  <a:lnTo>
                    <a:pt x="3655" y="16859"/>
                  </a:lnTo>
                  <a:lnTo>
                    <a:pt x="2991" y="16859"/>
                  </a:lnTo>
                  <a:lnTo>
                    <a:pt x="2991" y="16332"/>
                  </a:lnTo>
                  <a:lnTo>
                    <a:pt x="1662" y="16332"/>
                  </a:lnTo>
                  <a:lnTo>
                    <a:pt x="1662" y="15805"/>
                  </a:lnTo>
                  <a:lnTo>
                    <a:pt x="997" y="15805"/>
                  </a:lnTo>
                  <a:lnTo>
                    <a:pt x="997" y="15278"/>
                  </a:lnTo>
                  <a:lnTo>
                    <a:pt x="1662" y="14751"/>
                  </a:lnTo>
                  <a:lnTo>
                    <a:pt x="997" y="14751"/>
                  </a:lnTo>
                  <a:lnTo>
                    <a:pt x="997" y="14224"/>
                  </a:lnTo>
                  <a:lnTo>
                    <a:pt x="665" y="14224"/>
                  </a:lnTo>
                  <a:lnTo>
                    <a:pt x="665" y="13434"/>
                  </a:lnTo>
                  <a:lnTo>
                    <a:pt x="997" y="13434"/>
                  </a:lnTo>
                  <a:lnTo>
                    <a:pt x="997" y="12380"/>
                  </a:lnTo>
                  <a:lnTo>
                    <a:pt x="665" y="12380"/>
                  </a:lnTo>
                  <a:lnTo>
                    <a:pt x="665" y="11327"/>
                  </a:lnTo>
                  <a:lnTo>
                    <a:pt x="0" y="11327"/>
                  </a:lnTo>
                  <a:lnTo>
                    <a:pt x="665" y="11327"/>
                  </a:lnTo>
                  <a:lnTo>
                    <a:pt x="665" y="10273"/>
                  </a:lnTo>
                  <a:lnTo>
                    <a:pt x="997" y="10273"/>
                  </a:lnTo>
                  <a:lnTo>
                    <a:pt x="997" y="10010"/>
                  </a:lnTo>
                  <a:lnTo>
                    <a:pt x="665" y="10010"/>
                  </a:lnTo>
                  <a:lnTo>
                    <a:pt x="665" y="8956"/>
                  </a:lnTo>
                  <a:lnTo>
                    <a:pt x="2326" y="8956"/>
                  </a:lnTo>
                  <a:lnTo>
                    <a:pt x="2326" y="7902"/>
                  </a:lnTo>
                  <a:lnTo>
                    <a:pt x="2991" y="7902"/>
                  </a:lnTo>
                  <a:lnTo>
                    <a:pt x="2991" y="7376"/>
                  </a:lnTo>
                  <a:lnTo>
                    <a:pt x="1662" y="7376"/>
                  </a:lnTo>
                  <a:lnTo>
                    <a:pt x="1662" y="6849"/>
                  </a:lnTo>
                  <a:lnTo>
                    <a:pt x="2991" y="6849"/>
                  </a:lnTo>
                  <a:lnTo>
                    <a:pt x="2991" y="5005"/>
                  </a:lnTo>
                  <a:lnTo>
                    <a:pt x="3655" y="5005"/>
                  </a:lnTo>
                  <a:lnTo>
                    <a:pt x="2991" y="5005"/>
                  </a:lnTo>
                  <a:lnTo>
                    <a:pt x="2991" y="3951"/>
                  </a:lnTo>
                  <a:lnTo>
                    <a:pt x="5317" y="3951"/>
                  </a:lnTo>
                  <a:lnTo>
                    <a:pt x="5317" y="4478"/>
                  </a:lnTo>
                  <a:lnTo>
                    <a:pt x="5982" y="4478"/>
                  </a:lnTo>
                  <a:lnTo>
                    <a:pt x="5317" y="4478"/>
                  </a:lnTo>
                  <a:lnTo>
                    <a:pt x="5317" y="3951"/>
                  </a:lnTo>
                  <a:lnTo>
                    <a:pt x="5982" y="3951"/>
                  </a:lnTo>
                  <a:lnTo>
                    <a:pt x="5982" y="4478"/>
                  </a:lnTo>
                  <a:lnTo>
                    <a:pt x="6646" y="4478"/>
                  </a:lnTo>
                  <a:lnTo>
                    <a:pt x="5982" y="3951"/>
                  </a:lnTo>
                  <a:lnTo>
                    <a:pt x="5982" y="3424"/>
                  </a:lnTo>
                  <a:lnTo>
                    <a:pt x="8640" y="3424"/>
                  </a:lnTo>
                  <a:lnTo>
                    <a:pt x="8640" y="3951"/>
                  </a:lnTo>
                  <a:lnTo>
                    <a:pt x="9305" y="4478"/>
                  </a:lnTo>
                  <a:lnTo>
                    <a:pt x="9305" y="3951"/>
                  </a:lnTo>
                  <a:lnTo>
                    <a:pt x="8640" y="3951"/>
                  </a:lnTo>
                  <a:lnTo>
                    <a:pt x="8640" y="3424"/>
                  </a:lnTo>
                  <a:lnTo>
                    <a:pt x="7311" y="3424"/>
                  </a:lnTo>
                  <a:lnTo>
                    <a:pt x="7311" y="2634"/>
                  </a:lnTo>
                  <a:lnTo>
                    <a:pt x="6646" y="2634"/>
                  </a:lnTo>
                  <a:lnTo>
                    <a:pt x="7311" y="2634"/>
                  </a:lnTo>
                  <a:lnTo>
                    <a:pt x="7311" y="2107"/>
                  </a:lnTo>
                  <a:lnTo>
                    <a:pt x="6646" y="2107"/>
                  </a:lnTo>
                  <a:lnTo>
                    <a:pt x="7311" y="2107"/>
                  </a:lnTo>
                  <a:lnTo>
                    <a:pt x="7311" y="1054"/>
                  </a:lnTo>
                  <a:lnTo>
                    <a:pt x="6646" y="1054"/>
                  </a:lnTo>
                  <a:lnTo>
                    <a:pt x="6646" y="527"/>
                  </a:lnTo>
                  <a:lnTo>
                    <a:pt x="5317" y="527"/>
                  </a:lnTo>
                  <a:lnTo>
                    <a:pt x="5317" y="1054"/>
                  </a:lnTo>
                  <a:lnTo>
                    <a:pt x="5317" y="527"/>
                  </a:lnTo>
                  <a:lnTo>
                    <a:pt x="5982" y="527"/>
                  </a:lnTo>
                  <a:lnTo>
                    <a:pt x="5982" y="0"/>
                  </a:lnTo>
                  <a:lnTo>
                    <a:pt x="5982" y="527"/>
                  </a:lnTo>
                  <a:lnTo>
                    <a:pt x="9637" y="527"/>
                  </a:lnTo>
                  <a:lnTo>
                    <a:pt x="9637" y="1580"/>
                  </a:lnTo>
                  <a:lnTo>
                    <a:pt x="9305" y="1580"/>
                  </a:lnTo>
                  <a:lnTo>
                    <a:pt x="9637" y="1580"/>
                  </a:lnTo>
                  <a:lnTo>
                    <a:pt x="10302" y="2107"/>
                  </a:lnTo>
                  <a:lnTo>
                    <a:pt x="12295" y="2107"/>
                  </a:lnTo>
                  <a:lnTo>
                    <a:pt x="12295" y="2634"/>
                  </a:lnTo>
                  <a:lnTo>
                    <a:pt x="11631" y="3161"/>
                  </a:lnTo>
                  <a:lnTo>
                    <a:pt x="11631" y="3424"/>
                  </a:lnTo>
                  <a:lnTo>
                    <a:pt x="11631" y="3161"/>
                  </a:lnTo>
                  <a:lnTo>
                    <a:pt x="12960" y="3161"/>
                  </a:lnTo>
                  <a:lnTo>
                    <a:pt x="12960" y="3424"/>
                  </a:lnTo>
                  <a:lnTo>
                    <a:pt x="13625" y="3161"/>
                  </a:lnTo>
                  <a:lnTo>
                    <a:pt x="13625" y="2634"/>
                  </a:lnTo>
                  <a:lnTo>
                    <a:pt x="14622" y="2634"/>
                  </a:lnTo>
                  <a:lnTo>
                    <a:pt x="15286" y="2107"/>
                  </a:lnTo>
                  <a:lnTo>
                    <a:pt x="15286" y="1580"/>
                  </a:lnTo>
                  <a:lnTo>
                    <a:pt x="16615" y="1580"/>
                  </a:lnTo>
                  <a:lnTo>
                    <a:pt x="16615" y="2107"/>
                  </a:lnTo>
                  <a:lnTo>
                    <a:pt x="15286" y="2107"/>
                  </a:lnTo>
                  <a:lnTo>
                    <a:pt x="15286" y="2634"/>
                  </a:lnTo>
                  <a:lnTo>
                    <a:pt x="15286" y="2107"/>
                  </a:lnTo>
                  <a:lnTo>
                    <a:pt x="17280" y="2107"/>
                  </a:lnTo>
                  <a:lnTo>
                    <a:pt x="17280" y="2634"/>
                  </a:lnTo>
                  <a:lnTo>
                    <a:pt x="17945" y="2634"/>
                  </a:lnTo>
                  <a:lnTo>
                    <a:pt x="17945" y="3161"/>
                  </a:lnTo>
                  <a:lnTo>
                    <a:pt x="17945" y="2634"/>
                  </a:lnTo>
                  <a:lnTo>
                    <a:pt x="18609" y="2634"/>
                  </a:lnTo>
                  <a:lnTo>
                    <a:pt x="18609" y="3161"/>
                  </a:lnTo>
                  <a:lnTo>
                    <a:pt x="18942" y="3424"/>
                  </a:lnTo>
                  <a:lnTo>
                    <a:pt x="18609" y="3424"/>
                  </a:lnTo>
                  <a:lnTo>
                    <a:pt x="18942" y="3424"/>
                  </a:lnTo>
                  <a:lnTo>
                    <a:pt x="19606" y="3951"/>
                  </a:lnTo>
                  <a:lnTo>
                    <a:pt x="19606" y="4478"/>
                  </a:lnTo>
                  <a:lnTo>
                    <a:pt x="20271" y="5005"/>
                  </a:lnTo>
                  <a:lnTo>
                    <a:pt x="20271" y="5532"/>
                  </a:lnTo>
                  <a:lnTo>
                    <a:pt x="19606" y="6059"/>
                  </a:lnTo>
                  <a:lnTo>
                    <a:pt x="19606" y="6585"/>
                  </a:lnTo>
                  <a:lnTo>
                    <a:pt x="20271" y="6585"/>
                  </a:lnTo>
                  <a:lnTo>
                    <a:pt x="20271" y="6849"/>
                  </a:lnTo>
                  <a:lnTo>
                    <a:pt x="20935" y="6849"/>
                  </a:lnTo>
                  <a:lnTo>
                    <a:pt x="20935" y="7376"/>
                  </a:lnTo>
                  <a:lnTo>
                    <a:pt x="20271" y="7376"/>
                  </a:lnTo>
                  <a:lnTo>
                    <a:pt x="20271" y="7902"/>
                  </a:lnTo>
                  <a:lnTo>
                    <a:pt x="20935" y="7902"/>
                  </a:lnTo>
                  <a:lnTo>
                    <a:pt x="20935" y="8956"/>
                  </a:lnTo>
                  <a:lnTo>
                    <a:pt x="20271" y="8956"/>
                  </a:lnTo>
                  <a:lnTo>
                    <a:pt x="20935" y="9483"/>
                  </a:lnTo>
                  <a:lnTo>
                    <a:pt x="20935" y="10010"/>
                  </a:lnTo>
                  <a:lnTo>
                    <a:pt x="21600" y="10010"/>
                  </a:lnTo>
                  <a:lnTo>
                    <a:pt x="21600" y="11327"/>
                  </a:lnTo>
                  <a:lnTo>
                    <a:pt x="20935" y="11854"/>
                  </a:lnTo>
                  <a:lnTo>
                    <a:pt x="20271" y="11854"/>
                  </a:lnTo>
                  <a:lnTo>
                    <a:pt x="20935" y="11854"/>
                  </a:lnTo>
                  <a:lnTo>
                    <a:pt x="20271" y="11327"/>
                  </a:lnTo>
                  <a:lnTo>
                    <a:pt x="19606" y="11327"/>
                  </a:lnTo>
                  <a:lnTo>
                    <a:pt x="20271" y="11327"/>
                  </a:lnTo>
                  <a:lnTo>
                    <a:pt x="19606" y="11854"/>
                  </a:lnTo>
                  <a:lnTo>
                    <a:pt x="18942" y="11854"/>
                  </a:lnTo>
                  <a:lnTo>
                    <a:pt x="18609" y="12380"/>
                  </a:lnTo>
                  <a:lnTo>
                    <a:pt x="17280" y="12380"/>
                  </a:lnTo>
                  <a:lnTo>
                    <a:pt x="17280" y="12907"/>
                  </a:lnTo>
                  <a:lnTo>
                    <a:pt x="15951" y="12907"/>
                  </a:lnTo>
                  <a:lnTo>
                    <a:pt x="15286" y="13434"/>
                  </a:lnTo>
                  <a:lnTo>
                    <a:pt x="15286" y="13961"/>
                  </a:lnTo>
                  <a:lnTo>
                    <a:pt x="14622" y="13434"/>
                  </a:lnTo>
                  <a:lnTo>
                    <a:pt x="14622" y="13961"/>
                  </a:lnTo>
                  <a:lnTo>
                    <a:pt x="15286" y="13961"/>
                  </a:lnTo>
                  <a:lnTo>
                    <a:pt x="15286" y="14224"/>
                  </a:lnTo>
                  <a:lnTo>
                    <a:pt x="15951" y="14224"/>
                  </a:lnTo>
                  <a:lnTo>
                    <a:pt x="15286" y="14751"/>
                  </a:lnTo>
                  <a:lnTo>
                    <a:pt x="15286" y="15278"/>
                  </a:lnTo>
                  <a:lnTo>
                    <a:pt x="15951" y="15278"/>
                  </a:lnTo>
                  <a:lnTo>
                    <a:pt x="15951" y="15805"/>
                  </a:lnTo>
                  <a:lnTo>
                    <a:pt x="16615" y="15805"/>
                  </a:lnTo>
                  <a:lnTo>
                    <a:pt x="16615" y="16332"/>
                  </a:lnTo>
                  <a:lnTo>
                    <a:pt x="17280" y="16332"/>
                  </a:lnTo>
                  <a:lnTo>
                    <a:pt x="18609" y="17385"/>
                  </a:lnTo>
                  <a:lnTo>
                    <a:pt x="18609" y="18176"/>
                  </a:lnTo>
                  <a:lnTo>
                    <a:pt x="17945" y="18176"/>
                  </a:lnTo>
                  <a:lnTo>
                    <a:pt x="17945" y="18702"/>
                  </a:lnTo>
                  <a:lnTo>
                    <a:pt x="16615" y="18702"/>
                  </a:lnTo>
                  <a:lnTo>
                    <a:pt x="16615" y="19229"/>
                  </a:lnTo>
                  <a:lnTo>
                    <a:pt x="15951" y="19229"/>
                  </a:lnTo>
                  <a:lnTo>
                    <a:pt x="16615" y="19229"/>
                  </a:lnTo>
                  <a:lnTo>
                    <a:pt x="16615" y="20283"/>
                  </a:lnTo>
                  <a:lnTo>
                    <a:pt x="17280" y="20283"/>
                  </a:lnTo>
                  <a:lnTo>
                    <a:pt x="17280" y="21337"/>
                  </a:lnTo>
                  <a:lnTo>
                    <a:pt x="16615" y="21337"/>
                  </a:lnTo>
                  <a:lnTo>
                    <a:pt x="16615" y="20810"/>
                  </a:lnTo>
                  <a:lnTo>
                    <a:pt x="12960" y="20810"/>
                  </a:lnTo>
                  <a:lnTo>
                    <a:pt x="12960" y="21337"/>
                  </a:lnTo>
                  <a:lnTo>
                    <a:pt x="12295" y="21337"/>
                  </a:lnTo>
                  <a:lnTo>
                    <a:pt x="11631" y="20810"/>
                  </a:lnTo>
                  <a:lnTo>
                    <a:pt x="10966" y="20810"/>
                  </a:lnTo>
                  <a:lnTo>
                    <a:pt x="10966" y="21337"/>
                  </a:lnTo>
                  <a:lnTo>
                    <a:pt x="10302" y="21600"/>
                  </a:lnTo>
                  <a:lnTo>
                    <a:pt x="10302" y="21337"/>
                  </a:lnTo>
                  <a:lnTo>
                    <a:pt x="9637" y="21337"/>
                  </a:lnTo>
                  <a:lnTo>
                    <a:pt x="9637" y="20810"/>
                  </a:lnTo>
                  <a:lnTo>
                    <a:pt x="7311" y="20810"/>
                  </a:lnTo>
                  <a:lnTo>
                    <a:pt x="7311" y="20283"/>
                  </a:lnTo>
                  <a:lnTo>
                    <a:pt x="7311" y="20810"/>
                  </a:lnTo>
                  <a:lnTo>
                    <a:pt x="7311" y="20283"/>
                  </a:lnTo>
                  <a:lnTo>
                    <a:pt x="6646" y="20283"/>
                  </a:lnTo>
                  <a:lnTo>
                    <a:pt x="6646" y="20810"/>
                  </a:lnTo>
                  <a:lnTo>
                    <a:pt x="6646" y="20283"/>
                  </a:lnTo>
                  <a:lnTo>
                    <a:pt x="5982" y="20283"/>
                  </a:lnTo>
                  <a:lnTo>
                    <a:pt x="5982" y="20810"/>
                  </a:lnTo>
                  <a:lnTo>
                    <a:pt x="6646" y="20810"/>
                  </a:lnTo>
                  <a:lnTo>
                    <a:pt x="4320" y="20810"/>
                  </a:lnTo>
                  <a:close/>
                  <a:moveTo>
                    <a:pt x="19606" y="3424"/>
                  </a:moveTo>
                  <a:lnTo>
                    <a:pt x="18942" y="3424"/>
                  </a:lnTo>
                  <a:lnTo>
                    <a:pt x="18942" y="3161"/>
                  </a:lnTo>
                  <a:lnTo>
                    <a:pt x="18609" y="3161"/>
                  </a:lnTo>
                  <a:lnTo>
                    <a:pt x="18609" y="2634"/>
                  </a:lnTo>
                  <a:lnTo>
                    <a:pt x="18942" y="2634"/>
                  </a:lnTo>
                  <a:lnTo>
                    <a:pt x="18942" y="3161"/>
                  </a:lnTo>
                  <a:lnTo>
                    <a:pt x="19606" y="3161"/>
                  </a:lnTo>
                  <a:lnTo>
                    <a:pt x="19606" y="3424"/>
                  </a:lnTo>
                  <a:close/>
                  <a:moveTo>
                    <a:pt x="12960" y="1580"/>
                  </a:moveTo>
                  <a:lnTo>
                    <a:pt x="12960" y="2107"/>
                  </a:lnTo>
                  <a:lnTo>
                    <a:pt x="12295" y="2107"/>
                  </a:lnTo>
                  <a:lnTo>
                    <a:pt x="12295" y="1580"/>
                  </a:lnTo>
                  <a:lnTo>
                    <a:pt x="12960" y="1580"/>
                  </a:lnTo>
                  <a:close/>
                  <a:moveTo>
                    <a:pt x="6646" y="1054"/>
                  </a:moveTo>
                  <a:lnTo>
                    <a:pt x="5982" y="1054"/>
                  </a:lnTo>
                  <a:lnTo>
                    <a:pt x="6646" y="1054"/>
                  </a:lnTo>
                  <a:close/>
                  <a:moveTo>
                    <a:pt x="17280" y="2634"/>
                  </a:moveTo>
                  <a:lnTo>
                    <a:pt x="17280" y="1580"/>
                  </a:lnTo>
                  <a:lnTo>
                    <a:pt x="17945" y="1580"/>
                  </a:lnTo>
                  <a:lnTo>
                    <a:pt x="17280" y="1580"/>
                  </a:lnTo>
                  <a:lnTo>
                    <a:pt x="17280" y="1054"/>
                  </a:lnTo>
                  <a:lnTo>
                    <a:pt x="17945" y="1054"/>
                  </a:lnTo>
                  <a:lnTo>
                    <a:pt x="17945" y="1580"/>
                  </a:lnTo>
                  <a:lnTo>
                    <a:pt x="18609" y="1580"/>
                  </a:lnTo>
                  <a:lnTo>
                    <a:pt x="18609" y="2107"/>
                  </a:lnTo>
                  <a:lnTo>
                    <a:pt x="17945" y="2107"/>
                  </a:lnTo>
                  <a:lnTo>
                    <a:pt x="17945" y="2634"/>
                  </a:lnTo>
                  <a:lnTo>
                    <a:pt x="17280" y="2634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39" name="Freeform 102"/>
            <p:cNvSpPr/>
            <p:nvPr/>
          </p:nvSpPr>
          <p:spPr>
            <a:xfrm>
              <a:off x="3473575" y="1887288"/>
              <a:ext cx="140495" cy="154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95" y="8640"/>
                  </a:moveTo>
                  <a:lnTo>
                    <a:pt x="3295" y="9305"/>
                  </a:lnTo>
                  <a:lnTo>
                    <a:pt x="2563" y="8640"/>
                  </a:lnTo>
                  <a:lnTo>
                    <a:pt x="2563" y="9305"/>
                  </a:lnTo>
                  <a:lnTo>
                    <a:pt x="2563" y="8640"/>
                  </a:lnTo>
                  <a:lnTo>
                    <a:pt x="1831" y="8640"/>
                  </a:lnTo>
                  <a:lnTo>
                    <a:pt x="1831" y="7975"/>
                  </a:lnTo>
                  <a:lnTo>
                    <a:pt x="1098" y="7975"/>
                  </a:lnTo>
                  <a:lnTo>
                    <a:pt x="1098" y="6978"/>
                  </a:lnTo>
                  <a:lnTo>
                    <a:pt x="366" y="6978"/>
                  </a:lnTo>
                  <a:lnTo>
                    <a:pt x="1098" y="6978"/>
                  </a:lnTo>
                  <a:lnTo>
                    <a:pt x="1098" y="6314"/>
                  </a:lnTo>
                  <a:lnTo>
                    <a:pt x="1098" y="6978"/>
                  </a:lnTo>
                  <a:lnTo>
                    <a:pt x="1098" y="5649"/>
                  </a:lnTo>
                  <a:lnTo>
                    <a:pt x="1831" y="5649"/>
                  </a:lnTo>
                  <a:lnTo>
                    <a:pt x="2563" y="4985"/>
                  </a:lnTo>
                  <a:lnTo>
                    <a:pt x="2563" y="4320"/>
                  </a:lnTo>
                  <a:lnTo>
                    <a:pt x="3295" y="4320"/>
                  </a:lnTo>
                  <a:lnTo>
                    <a:pt x="3295" y="2991"/>
                  </a:lnTo>
                  <a:lnTo>
                    <a:pt x="5492" y="2991"/>
                  </a:lnTo>
                  <a:lnTo>
                    <a:pt x="5492" y="2658"/>
                  </a:lnTo>
                  <a:lnTo>
                    <a:pt x="5858" y="1994"/>
                  </a:lnTo>
                  <a:lnTo>
                    <a:pt x="6590" y="1994"/>
                  </a:lnTo>
                  <a:lnTo>
                    <a:pt x="6590" y="2658"/>
                  </a:lnTo>
                  <a:lnTo>
                    <a:pt x="7322" y="2658"/>
                  </a:lnTo>
                  <a:lnTo>
                    <a:pt x="7322" y="1994"/>
                  </a:lnTo>
                  <a:lnTo>
                    <a:pt x="8054" y="1329"/>
                  </a:lnTo>
                  <a:lnTo>
                    <a:pt x="8786" y="1994"/>
                  </a:lnTo>
                  <a:lnTo>
                    <a:pt x="8786" y="1329"/>
                  </a:lnTo>
                  <a:lnTo>
                    <a:pt x="10983" y="1329"/>
                  </a:lnTo>
                  <a:lnTo>
                    <a:pt x="10983" y="665"/>
                  </a:lnTo>
                  <a:lnTo>
                    <a:pt x="12081" y="665"/>
                  </a:lnTo>
                  <a:lnTo>
                    <a:pt x="12081" y="1329"/>
                  </a:lnTo>
                  <a:lnTo>
                    <a:pt x="13546" y="1329"/>
                  </a:lnTo>
                  <a:lnTo>
                    <a:pt x="13546" y="1994"/>
                  </a:lnTo>
                  <a:lnTo>
                    <a:pt x="15010" y="1994"/>
                  </a:lnTo>
                  <a:lnTo>
                    <a:pt x="15742" y="1329"/>
                  </a:lnTo>
                  <a:lnTo>
                    <a:pt x="15742" y="1994"/>
                  </a:lnTo>
                  <a:lnTo>
                    <a:pt x="16475" y="1994"/>
                  </a:lnTo>
                  <a:lnTo>
                    <a:pt x="16475" y="0"/>
                  </a:lnTo>
                  <a:lnTo>
                    <a:pt x="16841" y="0"/>
                  </a:lnTo>
                  <a:lnTo>
                    <a:pt x="16841" y="665"/>
                  </a:lnTo>
                  <a:lnTo>
                    <a:pt x="17573" y="665"/>
                  </a:lnTo>
                  <a:lnTo>
                    <a:pt x="17573" y="1994"/>
                  </a:lnTo>
                  <a:lnTo>
                    <a:pt x="16841" y="1994"/>
                  </a:lnTo>
                  <a:lnTo>
                    <a:pt x="16841" y="2991"/>
                  </a:lnTo>
                  <a:lnTo>
                    <a:pt x="16475" y="2991"/>
                  </a:lnTo>
                  <a:lnTo>
                    <a:pt x="16475" y="3655"/>
                  </a:lnTo>
                  <a:lnTo>
                    <a:pt x="16475" y="2991"/>
                  </a:lnTo>
                  <a:lnTo>
                    <a:pt x="14278" y="2991"/>
                  </a:lnTo>
                  <a:lnTo>
                    <a:pt x="13546" y="2658"/>
                  </a:lnTo>
                  <a:lnTo>
                    <a:pt x="12814" y="2991"/>
                  </a:lnTo>
                  <a:lnTo>
                    <a:pt x="12081" y="2991"/>
                  </a:lnTo>
                  <a:lnTo>
                    <a:pt x="12081" y="2658"/>
                  </a:lnTo>
                  <a:lnTo>
                    <a:pt x="12081" y="2991"/>
                  </a:lnTo>
                  <a:lnTo>
                    <a:pt x="11349" y="2991"/>
                  </a:lnTo>
                  <a:lnTo>
                    <a:pt x="11349" y="3655"/>
                  </a:lnTo>
                  <a:lnTo>
                    <a:pt x="10983" y="3655"/>
                  </a:lnTo>
                  <a:lnTo>
                    <a:pt x="10983" y="2991"/>
                  </a:lnTo>
                  <a:lnTo>
                    <a:pt x="10251" y="2991"/>
                  </a:lnTo>
                  <a:lnTo>
                    <a:pt x="10251" y="4320"/>
                  </a:lnTo>
                  <a:lnTo>
                    <a:pt x="10983" y="4320"/>
                  </a:lnTo>
                  <a:lnTo>
                    <a:pt x="11349" y="4985"/>
                  </a:lnTo>
                  <a:lnTo>
                    <a:pt x="12081" y="4985"/>
                  </a:lnTo>
                  <a:lnTo>
                    <a:pt x="12081" y="5649"/>
                  </a:lnTo>
                  <a:lnTo>
                    <a:pt x="11349" y="5649"/>
                  </a:lnTo>
                  <a:lnTo>
                    <a:pt x="11349" y="4985"/>
                  </a:lnTo>
                  <a:lnTo>
                    <a:pt x="10251" y="4985"/>
                  </a:lnTo>
                  <a:lnTo>
                    <a:pt x="10983" y="5649"/>
                  </a:lnTo>
                  <a:lnTo>
                    <a:pt x="10983" y="6314"/>
                  </a:lnTo>
                  <a:lnTo>
                    <a:pt x="10251" y="5649"/>
                  </a:lnTo>
                  <a:lnTo>
                    <a:pt x="10251" y="4985"/>
                  </a:lnTo>
                  <a:lnTo>
                    <a:pt x="9519" y="4985"/>
                  </a:lnTo>
                  <a:lnTo>
                    <a:pt x="9519" y="5649"/>
                  </a:lnTo>
                  <a:lnTo>
                    <a:pt x="10251" y="5649"/>
                  </a:lnTo>
                  <a:lnTo>
                    <a:pt x="10251" y="6314"/>
                  </a:lnTo>
                  <a:lnTo>
                    <a:pt x="9519" y="6314"/>
                  </a:lnTo>
                  <a:lnTo>
                    <a:pt x="9519" y="4985"/>
                  </a:lnTo>
                  <a:lnTo>
                    <a:pt x="8786" y="4985"/>
                  </a:lnTo>
                  <a:lnTo>
                    <a:pt x="8054" y="4320"/>
                  </a:lnTo>
                  <a:lnTo>
                    <a:pt x="8054" y="3655"/>
                  </a:lnTo>
                  <a:lnTo>
                    <a:pt x="7322" y="4320"/>
                  </a:lnTo>
                  <a:lnTo>
                    <a:pt x="7322" y="6314"/>
                  </a:lnTo>
                  <a:lnTo>
                    <a:pt x="8054" y="6978"/>
                  </a:lnTo>
                  <a:lnTo>
                    <a:pt x="8054" y="7643"/>
                  </a:lnTo>
                  <a:lnTo>
                    <a:pt x="8786" y="7643"/>
                  </a:lnTo>
                  <a:lnTo>
                    <a:pt x="8786" y="7975"/>
                  </a:lnTo>
                  <a:lnTo>
                    <a:pt x="9519" y="7975"/>
                  </a:lnTo>
                  <a:lnTo>
                    <a:pt x="9519" y="8640"/>
                  </a:lnTo>
                  <a:lnTo>
                    <a:pt x="8786" y="8640"/>
                  </a:lnTo>
                  <a:lnTo>
                    <a:pt x="8786" y="7975"/>
                  </a:lnTo>
                  <a:lnTo>
                    <a:pt x="8054" y="7975"/>
                  </a:lnTo>
                  <a:lnTo>
                    <a:pt x="8054" y="8640"/>
                  </a:lnTo>
                  <a:lnTo>
                    <a:pt x="8786" y="8640"/>
                  </a:lnTo>
                  <a:lnTo>
                    <a:pt x="8054" y="9305"/>
                  </a:lnTo>
                  <a:lnTo>
                    <a:pt x="7322" y="9305"/>
                  </a:lnTo>
                  <a:lnTo>
                    <a:pt x="7322" y="9969"/>
                  </a:lnTo>
                  <a:lnTo>
                    <a:pt x="7322" y="9305"/>
                  </a:lnTo>
                  <a:lnTo>
                    <a:pt x="7322" y="9969"/>
                  </a:lnTo>
                  <a:lnTo>
                    <a:pt x="8786" y="9969"/>
                  </a:lnTo>
                  <a:lnTo>
                    <a:pt x="8786" y="10634"/>
                  </a:lnTo>
                  <a:lnTo>
                    <a:pt x="8786" y="9969"/>
                  </a:lnTo>
                  <a:lnTo>
                    <a:pt x="9519" y="10634"/>
                  </a:lnTo>
                  <a:lnTo>
                    <a:pt x="8786" y="10634"/>
                  </a:lnTo>
                  <a:lnTo>
                    <a:pt x="10251" y="10634"/>
                  </a:lnTo>
                  <a:lnTo>
                    <a:pt x="10251" y="11298"/>
                  </a:lnTo>
                  <a:lnTo>
                    <a:pt x="10983" y="11298"/>
                  </a:lnTo>
                  <a:lnTo>
                    <a:pt x="10983" y="12960"/>
                  </a:lnTo>
                  <a:lnTo>
                    <a:pt x="10251" y="12960"/>
                  </a:lnTo>
                  <a:lnTo>
                    <a:pt x="9519" y="12295"/>
                  </a:lnTo>
                  <a:lnTo>
                    <a:pt x="10251" y="12295"/>
                  </a:lnTo>
                  <a:lnTo>
                    <a:pt x="8054" y="12295"/>
                  </a:lnTo>
                  <a:lnTo>
                    <a:pt x="8054" y="12960"/>
                  </a:lnTo>
                  <a:lnTo>
                    <a:pt x="8786" y="12960"/>
                  </a:lnTo>
                  <a:lnTo>
                    <a:pt x="8786" y="13625"/>
                  </a:lnTo>
                  <a:lnTo>
                    <a:pt x="9519" y="13625"/>
                  </a:lnTo>
                  <a:lnTo>
                    <a:pt x="9519" y="14289"/>
                  </a:lnTo>
                  <a:lnTo>
                    <a:pt x="8786" y="14289"/>
                  </a:lnTo>
                  <a:lnTo>
                    <a:pt x="8054" y="13625"/>
                  </a:lnTo>
                  <a:lnTo>
                    <a:pt x="7322" y="13625"/>
                  </a:lnTo>
                  <a:lnTo>
                    <a:pt x="7322" y="14289"/>
                  </a:lnTo>
                  <a:lnTo>
                    <a:pt x="8054" y="14289"/>
                  </a:lnTo>
                  <a:lnTo>
                    <a:pt x="8054" y="16283"/>
                  </a:lnTo>
                  <a:lnTo>
                    <a:pt x="8786" y="16283"/>
                  </a:lnTo>
                  <a:lnTo>
                    <a:pt x="8054" y="16283"/>
                  </a:lnTo>
                  <a:lnTo>
                    <a:pt x="8054" y="16948"/>
                  </a:lnTo>
                  <a:lnTo>
                    <a:pt x="8786" y="16948"/>
                  </a:lnTo>
                  <a:lnTo>
                    <a:pt x="8786" y="17280"/>
                  </a:lnTo>
                  <a:lnTo>
                    <a:pt x="8054" y="16948"/>
                  </a:lnTo>
                  <a:lnTo>
                    <a:pt x="7322" y="16283"/>
                  </a:lnTo>
                  <a:lnTo>
                    <a:pt x="6590" y="16948"/>
                  </a:lnTo>
                  <a:lnTo>
                    <a:pt x="6590" y="17280"/>
                  </a:lnTo>
                  <a:lnTo>
                    <a:pt x="6590" y="16283"/>
                  </a:lnTo>
                  <a:lnTo>
                    <a:pt x="5858" y="16283"/>
                  </a:lnTo>
                  <a:lnTo>
                    <a:pt x="5858" y="15618"/>
                  </a:lnTo>
                  <a:lnTo>
                    <a:pt x="5492" y="15618"/>
                  </a:lnTo>
                  <a:lnTo>
                    <a:pt x="5492" y="16283"/>
                  </a:lnTo>
                  <a:lnTo>
                    <a:pt x="4759" y="16283"/>
                  </a:lnTo>
                  <a:lnTo>
                    <a:pt x="4759" y="13625"/>
                  </a:lnTo>
                  <a:lnTo>
                    <a:pt x="4027" y="13625"/>
                  </a:lnTo>
                  <a:lnTo>
                    <a:pt x="4027" y="12960"/>
                  </a:lnTo>
                  <a:lnTo>
                    <a:pt x="3295" y="12960"/>
                  </a:lnTo>
                  <a:lnTo>
                    <a:pt x="3295" y="12295"/>
                  </a:lnTo>
                  <a:lnTo>
                    <a:pt x="4027" y="12295"/>
                  </a:lnTo>
                  <a:lnTo>
                    <a:pt x="4027" y="11963"/>
                  </a:lnTo>
                  <a:lnTo>
                    <a:pt x="4759" y="11963"/>
                  </a:lnTo>
                  <a:lnTo>
                    <a:pt x="4759" y="11298"/>
                  </a:lnTo>
                  <a:lnTo>
                    <a:pt x="5858" y="11298"/>
                  </a:lnTo>
                  <a:lnTo>
                    <a:pt x="5858" y="11963"/>
                  </a:lnTo>
                  <a:lnTo>
                    <a:pt x="7322" y="11963"/>
                  </a:lnTo>
                  <a:lnTo>
                    <a:pt x="7322" y="12295"/>
                  </a:lnTo>
                  <a:lnTo>
                    <a:pt x="8054" y="12295"/>
                  </a:lnTo>
                  <a:lnTo>
                    <a:pt x="8054" y="11963"/>
                  </a:lnTo>
                  <a:lnTo>
                    <a:pt x="8786" y="11963"/>
                  </a:lnTo>
                  <a:lnTo>
                    <a:pt x="7322" y="11963"/>
                  </a:lnTo>
                  <a:lnTo>
                    <a:pt x="7322" y="11298"/>
                  </a:lnTo>
                  <a:lnTo>
                    <a:pt x="6590" y="11298"/>
                  </a:lnTo>
                  <a:lnTo>
                    <a:pt x="6590" y="10634"/>
                  </a:lnTo>
                  <a:lnTo>
                    <a:pt x="6590" y="11298"/>
                  </a:lnTo>
                  <a:lnTo>
                    <a:pt x="3295" y="11298"/>
                  </a:lnTo>
                  <a:lnTo>
                    <a:pt x="3295" y="9969"/>
                  </a:lnTo>
                  <a:lnTo>
                    <a:pt x="2563" y="9969"/>
                  </a:lnTo>
                  <a:lnTo>
                    <a:pt x="2563" y="9305"/>
                  </a:lnTo>
                  <a:lnTo>
                    <a:pt x="3295" y="9305"/>
                  </a:lnTo>
                  <a:lnTo>
                    <a:pt x="3295" y="8640"/>
                  </a:lnTo>
                  <a:close/>
                  <a:moveTo>
                    <a:pt x="12814" y="3655"/>
                  </a:moveTo>
                  <a:lnTo>
                    <a:pt x="12081" y="3655"/>
                  </a:lnTo>
                  <a:lnTo>
                    <a:pt x="12081" y="2991"/>
                  </a:lnTo>
                  <a:lnTo>
                    <a:pt x="12814" y="2991"/>
                  </a:lnTo>
                  <a:lnTo>
                    <a:pt x="12814" y="3655"/>
                  </a:lnTo>
                  <a:close/>
                  <a:moveTo>
                    <a:pt x="15010" y="4320"/>
                  </a:moveTo>
                  <a:lnTo>
                    <a:pt x="15742" y="4320"/>
                  </a:lnTo>
                  <a:lnTo>
                    <a:pt x="15010" y="4320"/>
                  </a:lnTo>
                  <a:close/>
                  <a:moveTo>
                    <a:pt x="15010" y="5649"/>
                  </a:moveTo>
                  <a:lnTo>
                    <a:pt x="14278" y="6314"/>
                  </a:lnTo>
                  <a:lnTo>
                    <a:pt x="14278" y="6978"/>
                  </a:lnTo>
                  <a:lnTo>
                    <a:pt x="14278" y="6314"/>
                  </a:lnTo>
                  <a:lnTo>
                    <a:pt x="13546" y="6314"/>
                  </a:lnTo>
                  <a:lnTo>
                    <a:pt x="13546" y="5649"/>
                  </a:lnTo>
                  <a:lnTo>
                    <a:pt x="14278" y="5649"/>
                  </a:lnTo>
                  <a:lnTo>
                    <a:pt x="14278" y="6314"/>
                  </a:lnTo>
                  <a:lnTo>
                    <a:pt x="14278" y="5649"/>
                  </a:lnTo>
                  <a:lnTo>
                    <a:pt x="15010" y="5649"/>
                  </a:lnTo>
                  <a:close/>
                  <a:moveTo>
                    <a:pt x="0" y="6314"/>
                  </a:moveTo>
                  <a:lnTo>
                    <a:pt x="366" y="6978"/>
                  </a:lnTo>
                  <a:lnTo>
                    <a:pt x="0" y="6978"/>
                  </a:lnTo>
                  <a:lnTo>
                    <a:pt x="366" y="6978"/>
                  </a:lnTo>
                  <a:lnTo>
                    <a:pt x="366" y="7975"/>
                  </a:lnTo>
                  <a:lnTo>
                    <a:pt x="0" y="7643"/>
                  </a:lnTo>
                  <a:lnTo>
                    <a:pt x="0" y="6314"/>
                  </a:lnTo>
                  <a:close/>
                  <a:moveTo>
                    <a:pt x="16841" y="7975"/>
                  </a:moveTo>
                  <a:lnTo>
                    <a:pt x="17573" y="8640"/>
                  </a:lnTo>
                  <a:lnTo>
                    <a:pt x="17573" y="9305"/>
                  </a:lnTo>
                  <a:lnTo>
                    <a:pt x="16475" y="9305"/>
                  </a:lnTo>
                  <a:lnTo>
                    <a:pt x="16475" y="8640"/>
                  </a:lnTo>
                  <a:lnTo>
                    <a:pt x="16841" y="8640"/>
                  </a:lnTo>
                  <a:lnTo>
                    <a:pt x="15742" y="8640"/>
                  </a:lnTo>
                  <a:lnTo>
                    <a:pt x="15742" y="7975"/>
                  </a:lnTo>
                  <a:lnTo>
                    <a:pt x="16841" y="7975"/>
                  </a:lnTo>
                  <a:close/>
                  <a:moveTo>
                    <a:pt x="10983" y="11298"/>
                  </a:moveTo>
                  <a:lnTo>
                    <a:pt x="10251" y="11298"/>
                  </a:lnTo>
                  <a:lnTo>
                    <a:pt x="10251" y="10634"/>
                  </a:lnTo>
                  <a:lnTo>
                    <a:pt x="9519" y="10634"/>
                  </a:lnTo>
                  <a:lnTo>
                    <a:pt x="9519" y="9969"/>
                  </a:lnTo>
                  <a:lnTo>
                    <a:pt x="8786" y="9305"/>
                  </a:lnTo>
                  <a:lnTo>
                    <a:pt x="8054" y="9305"/>
                  </a:lnTo>
                  <a:lnTo>
                    <a:pt x="8786" y="9305"/>
                  </a:lnTo>
                  <a:lnTo>
                    <a:pt x="8786" y="8640"/>
                  </a:lnTo>
                  <a:lnTo>
                    <a:pt x="9519" y="9305"/>
                  </a:lnTo>
                  <a:lnTo>
                    <a:pt x="9519" y="9969"/>
                  </a:lnTo>
                  <a:lnTo>
                    <a:pt x="11349" y="9969"/>
                  </a:lnTo>
                  <a:lnTo>
                    <a:pt x="11349" y="11963"/>
                  </a:lnTo>
                  <a:lnTo>
                    <a:pt x="12081" y="11963"/>
                  </a:lnTo>
                  <a:lnTo>
                    <a:pt x="12081" y="12295"/>
                  </a:lnTo>
                  <a:lnTo>
                    <a:pt x="11349" y="12295"/>
                  </a:lnTo>
                  <a:lnTo>
                    <a:pt x="11349" y="11298"/>
                  </a:lnTo>
                  <a:lnTo>
                    <a:pt x="10983" y="11298"/>
                  </a:lnTo>
                  <a:close/>
                  <a:moveTo>
                    <a:pt x="12081" y="9969"/>
                  </a:moveTo>
                  <a:lnTo>
                    <a:pt x="12081" y="9305"/>
                  </a:lnTo>
                  <a:lnTo>
                    <a:pt x="12814" y="9969"/>
                  </a:lnTo>
                  <a:lnTo>
                    <a:pt x="12081" y="9969"/>
                  </a:lnTo>
                  <a:close/>
                  <a:moveTo>
                    <a:pt x="2563" y="9305"/>
                  </a:moveTo>
                  <a:lnTo>
                    <a:pt x="2563" y="10634"/>
                  </a:lnTo>
                  <a:lnTo>
                    <a:pt x="1831" y="10634"/>
                  </a:lnTo>
                  <a:lnTo>
                    <a:pt x="1831" y="9305"/>
                  </a:lnTo>
                  <a:lnTo>
                    <a:pt x="2563" y="9305"/>
                  </a:lnTo>
                  <a:close/>
                  <a:moveTo>
                    <a:pt x="16475" y="11963"/>
                  </a:moveTo>
                  <a:lnTo>
                    <a:pt x="15742" y="11963"/>
                  </a:lnTo>
                  <a:lnTo>
                    <a:pt x="15742" y="11298"/>
                  </a:lnTo>
                  <a:lnTo>
                    <a:pt x="16475" y="11298"/>
                  </a:lnTo>
                  <a:lnTo>
                    <a:pt x="15742" y="10634"/>
                  </a:lnTo>
                  <a:lnTo>
                    <a:pt x="16475" y="10634"/>
                  </a:lnTo>
                  <a:lnTo>
                    <a:pt x="16475" y="11963"/>
                  </a:lnTo>
                  <a:close/>
                  <a:moveTo>
                    <a:pt x="2563" y="11298"/>
                  </a:moveTo>
                  <a:lnTo>
                    <a:pt x="1831" y="11298"/>
                  </a:lnTo>
                  <a:lnTo>
                    <a:pt x="1831" y="10634"/>
                  </a:lnTo>
                  <a:lnTo>
                    <a:pt x="2563" y="10634"/>
                  </a:lnTo>
                  <a:lnTo>
                    <a:pt x="2563" y="11298"/>
                  </a:lnTo>
                  <a:close/>
                  <a:moveTo>
                    <a:pt x="1831" y="10634"/>
                  </a:moveTo>
                  <a:lnTo>
                    <a:pt x="1831" y="11298"/>
                  </a:lnTo>
                  <a:lnTo>
                    <a:pt x="2563" y="11963"/>
                  </a:lnTo>
                  <a:lnTo>
                    <a:pt x="1098" y="11963"/>
                  </a:lnTo>
                  <a:lnTo>
                    <a:pt x="1098" y="11298"/>
                  </a:lnTo>
                  <a:lnTo>
                    <a:pt x="1831" y="11298"/>
                  </a:lnTo>
                  <a:lnTo>
                    <a:pt x="1831" y="10634"/>
                  </a:lnTo>
                  <a:close/>
                  <a:moveTo>
                    <a:pt x="13546" y="12960"/>
                  </a:moveTo>
                  <a:lnTo>
                    <a:pt x="12814" y="12960"/>
                  </a:lnTo>
                  <a:lnTo>
                    <a:pt x="12814" y="12295"/>
                  </a:lnTo>
                  <a:lnTo>
                    <a:pt x="13546" y="12295"/>
                  </a:lnTo>
                  <a:lnTo>
                    <a:pt x="13546" y="12960"/>
                  </a:lnTo>
                  <a:close/>
                  <a:moveTo>
                    <a:pt x="2563" y="13625"/>
                  </a:moveTo>
                  <a:lnTo>
                    <a:pt x="2563" y="12960"/>
                  </a:lnTo>
                  <a:lnTo>
                    <a:pt x="1831" y="12960"/>
                  </a:lnTo>
                  <a:lnTo>
                    <a:pt x="1831" y="12295"/>
                  </a:lnTo>
                  <a:lnTo>
                    <a:pt x="2563" y="12295"/>
                  </a:lnTo>
                  <a:lnTo>
                    <a:pt x="2563" y="12960"/>
                  </a:lnTo>
                  <a:lnTo>
                    <a:pt x="3295" y="12960"/>
                  </a:lnTo>
                  <a:lnTo>
                    <a:pt x="2563" y="12960"/>
                  </a:lnTo>
                  <a:lnTo>
                    <a:pt x="2563" y="13625"/>
                  </a:lnTo>
                  <a:close/>
                  <a:moveTo>
                    <a:pt x="18305" y="13625"/>
                  </a:moveTo>
                  <a:lnTo>
                    <a:pt x="18305" y="12960"/>
                  </a:lnTo>
                  <a:lnTo>
                    <a:pt x="17573" y="12960"/>
                  </a:lnTo>
                  <a:lnTo>
                    <a:pt x="18305" y="12960"/>
                  </a:lnTo>
                  <a:lnTo>
                    <a:pt x="18305" y="13625"/>
                  </a:lnTo>
                  <a:close/>
                  <a:moveTo>
                    <a:pt x="16475" y="13625"/>
                  </a:moveTo>
                  <a:lnTo>
                    <a:pt x="16841" y="12960"/>
                  </a:lnTo>
                  <a:lnTo>
                    <a:pt x="16841" y="13625"/>
                  </a:lnTo>
                  <a:lnTo>
                    <a:pt x="16475" y="13625"/>
                  </a:lnTo>
                  <a:close/>
                  <a:moveTo>
                    <a:pt x="11349" y="13625"/>
                  </a:moveTo>
                  <a:lnTo>
                    <a:pt x="11349" y="12960"/>
                  </a:lnTo>
                  <a:lnTo>
                    <a:pt x="12081" y="12960"/>
                  </a:lnTo>
                  <a:lnTo>
                    <a:pt x="12081" y="13625"/>
                  </a:lnTo>
                  <a:lnTo>
                    <a:pt x="11349" y="13625"/>
                  </a:lnTo>
                  <a:close/>
                  <a:moveTo>
                    <a:pt x="13546" y="12960"/>
                  </a:moveTo>
                  <a:lnTo>
                    <a:pt x="13546" y="13625"/>
                  </a:lnTo>
                  <a:lnTo>
                    <a:pt x="14278" y="13625"/>
                  </a:lnTo>
                  <a:lnTo>
                    <a:pt x="13546" y="13625"/>
                  </a:lnTo>
                  <a:lnTo>
                    <a:pt x="13546" y="12960"/>
                  </a:lnTo>
                  <a:close/>
                  <a:moveTo>
                    <a:pt x="12081" y="13625"/>
                  </a:moveTo>
                  <a:lnTo>
                    <a:pt x="12081" y="14289"/>
                  </a:lnTo>
                  <a:lnTo>
                    <a:pt x="11349" y="14289"/>
                  </a:lnTo>
                  <a:lnTo>
                    <a:pt x="12081" y="14289"/>
                  </a:lnTo>
                  <a:lnTo>
                    <a:pt x="12081" y="13625"/>
                  </a:lnTo>
                  <a:close/>
                  <a:moveTo>
                    <a:pt x="15010" y="15618"/>
                  </a:moveTo>
                  <a:lnTo>
                    <a:pt x="14278" y="14954"/>
                  </a:lnTo>
                  <a:lnTo>
                    <a:pt x="15010" y="14954"/>
                  </a:lnTo>
                  <a:lnTo>
                    <a:pt x="15010" y="15618"/>
                  </a:lnTo>
                  <a:close/>
                  <a:moveTo>
                    <a:pt x="14278" y="15618"/>
                  </a:moveTo>
                  <a:lnTo>
                    <a:pt x="13546" y="15618"/>
                  </a:lnTo>
                  <a:lnTo>
                    <a:pt x="13546" y="14954"/>
                  </a:lnTo>
                  <a:lnTo>
                    <a:pt x="14278" y="14954"/>
                  </a:lnTo>
                  <a:lnTo>
                    <a:pt x="14278" y="15618"/>
                  </a:lnTo>
                  <a:close/>
                  <a:moveTo>
                    <a:pt x="18305" y="15618"/>
                  </a:moveTo>
                  <a:lnTo>
                    <a:pt x="18305" y="14954"/>
                  </a:lnTo>
                  <a:lnTo>
                    <a:pt x="18305" y="15618"/>
                  </a:lnTo>
                  <a:lnTo>
                    <a:pt x="19037" y="15618"/>
                  </a:lnTo>
                  <a:lnTo>
                    <a:pt x="18305" y="15618"/>
                  </a:lnTo>
                  <a:close/>
                  <a:moveTo>
                    <a:pt x="18305" y="16948"/>
                  </a:moveTo>
                  <a:lnTo>
                    <a:pt x="18305" y="16283"/>
                  </a:lnTo>
                  <a:lnTo>
                    <a:pt x="19037" y="16283"/>
                  </a:lnTo>
                  <a:lnTo>
                    <a:pt x="19037" y="15618"/>
                  </a:lnTo>
                  <a:lnTo>
                    <a:pt x="19769" y="15618"/>
                  </a:lnTo>
                  <a:lnTo>
                    <a:pt x="19769" y="16283"/>
                  </a:lnTo>
                  <a:lnTo>
                    <a:pt x="18305" y="16283"/>
                  </a:lnTo>
                  <a:lnTo>
                    <a:pt x="18305" y="16948"/>
                  </a:lnTo>
                  <a:close/>
                  <a:moveTo>
                    <a:pt x="14278" y="16948"/>
                  </a:moveTo>
                  <a:lnTo>
                    <a:pt x="14278" y="16283"/>
                  </a:lnTo>
                  <a:lnTo>
                    <a:pt x="14278" y="16948"/>
                  </a:lnTo>
                  <a:close/>
                  <a:moveTo>
                    <a:pt x="11349" y="16948"/>
                  </a:moveTo>
                  <a:lnTo>
                    <a:pt x="11349" y="16283"/>
                  </a:lnTo>
                  <a:lnTo>
                    <a:pt x="12081" y="16283"/>
                  </a:lnTo>
                  <a:lnTo>
                    <a:pt x="12081" y="16948"/>
                  </a:lnTo>
                  <a:lnTo>
                    <a:pt x="11349" y="16948"/>
                  </a:lnTo>
                  <a:close/>
                  <a:moveTo>
                    <a:pt x="21600" y="17280"/>
                  </a:moveTo>
                  <a:lnTo>
                    <a:pt x="21600" y="17945"/>
                  </a:lnTo>
                  <a:lnTo>
                    <a:pt x="21234" y="18609"/>
                  </a:lnTo>
                  <a:lnTo>
                    <a:pt x="20502" y="18609"/>
                  </a:lnTo>
                  <a:lnTo>
                    <a:pt x="20502" y="17945"/>
                  </a:lnTo>
                  <a:lnTo>
                    <a:pt x="21234" y="17945"/>
                  </a:lnTo>
                  <a:lnTo>
                    <a:pt x="21234" y="17280"/>
                  </a:lnTo>
                  <a:lnTo>
                    <a:pt x="21600" y="17280"/>
                  </a:lnTo>
                  <a:close/>
                  <a:moveTo>
                    <a:pt x="8054" y="17280"/>
                  </a:moveTo>
                  <a:lnTo>
                    <a:pt x="8786" y="17945"/>
                  </a:lnTo>
                  <a:lnTo>
                    <a:pt x="8054" y="17945"/>
                  </a:lnTo>
                  <a:lnTo>
                    <a:pt x="8054" y="17280"/>
                  </a:lnTo>
                  <a:close/>
                  <a:moveTo>
                    <a:pt x="19037" y="20603"/>
                  </a:moveTo>
                  <a:lnTo>
                    <a:pt x="19037" y="19938"/>
                  </a:lnTo>
                  <a:lnTo>
                    <a:pt x="19037" y="20603"/>
                  </a:lnTo>
                  <a:close/>
                  <a:moveTo>
                    <a:pt x="10251" y="21268"/>
                  </a:moveTo>
                  <a:lnTo>
                    <a:pt x="9519" y="21268"/>
                  </a:lnTo>
                  <a:lnTo>
                    <a:pt x="9519" y="19938"/>
                  </a:lnTo>
                  <a:lnTo>
                    <a:pt x="11349" y="19938"/>
                  </a:lnTo>
                  <a:lnTo>
                    <a:pt x="10983" y="20603"/>
                  </a:lnTo>
                  <a:lnTo>
                    <a:pt x="14278" y="20603"/>
                  </a:lnTo>
                  <a:lnTo>
                    <a:pt x="15010" y="21268"/>
                  </a:lnTo>
                  <a:lnTo>
                    <a:pt x="15010" y="20603"/>
                  </a:lnTo>
                  <a:lnTo>
                    <a:pt x="15742" y="20603"/>
                  </a:lnTo>
                  <a:lnTo>
                    <a:pt x="15742" y="21268"/>
                  </a:lnTo>
                  <a:lnTo>
                    <a:pt x="16841" y="21268"/>
                  </a:lnTo>
                  <a:lnTo>
                    <a:pt x="16841" y="21600"/>
                  </a:lnTo>
                  <a:lnTo>
                    <a:pt x="12081" y="21600"/>
                  </a:lnTo>
                  <a:lnTo>
                    <a:pt x="12081" y="21268"/>
                  </a:lnTo>
                  <a:lnTo>
                    <a:pt x="10251" y="21268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40" name="Freeform 103"/>
            <p:cNvSpPr/>
            <p:nvPr/>
          </p:nvSpPr>
          <p:spPr>
            <a:xfrm>
              <a:off x="3092179" y="169758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41" name="Freeform 104"/>
            <p:cNvSpPr/>
            <p:nvPr/>
          </p:nvSpPr>
          <p:spPr>
            <a:xfrm>
              <a:off x="3411663" y="1727745"/>
              <a:ext cx="114301" cy="66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50" y="14657"/>
                  </a:moveTo>
                  <a:lnTo>
                    <a:pt x="16650" y="14657"/>
                  </a:lnTo>
                  <a:lnTo>
                    <a:pt x="16650" y="16200"/>
                  </a:lnTo>
                  <a:lnTo>
                    <a:pt x="15750" y="17743"/>
                  </a:lnTo>
                  <a:lnTo>
                    <a:pt x="14850" y="17743"/>
                  </a:lnTo>
                  <a:lnTo>
                    <a:pt x="14850" y="19286"/>
                  </a:lnTo>
                  <a:lnTo>
                    <a:pt x="10800" y="19286"/>
                  </a:lnTo>
                  <a:lnTo>
                    <a:pt x="9900" y="20057"/>
                  </a:lnTo>
                  <a:lnTo>
                    <a:pt x="8100" y="20057"/>
                  </a:lnTo>
                  <a:lnTo>
                    <a:pt x="8100" y="21600"/>
                  </a:lnTo>
                  <a:lnTo>
                    <a:pt x="4950" y="21600"/>
                  </a:lnTo>
                  <a:lnTo>
                    <a:pt x="4950" y="20057"/>
                  </a:lnTo>
                  <a:lnTo>
                    <a:pt x="3150" y="20057"/>
                  </a:lnTo>
                  <a:lnTo>
                    <a:pt x="3150" y="19286"/>
                  </a:lnTo>
                  <a:lnTo>
                    <a:pt x="450" y="14657"/>
                  </a:lnTo>
                  <a:lnTo>
                    <a:pt x="450" y="13114"/>
                  </a:lnTo>
                  <a:lnTo>
                    <a:pt x="0" y="13114"/>
                  </a:lnTo>
                  <a:lnTo>
                    <a:pt x="450" y="11571"/>
                  </a:lnTo>
                  <a:lnTo>
                    <a:pt x="1350" y="11571"/>
                  </a:lnTo>
                  <a:lnTo>
                    <a:pt x="450" y="10029"/>
                  </a:lnTo>
                  <a:lnTo>
                    <a:pt x="1350" y="10029"/>
                  </a:lnTo>
                  <a:lnTo>
                    <a:pt x="450" y="9257"/>
                  </a:lnTo>
                  <a:lnTo>
                    <a:pt x="1350" y="9257"/>
                  </a:lnTo>
                  <a:lnTo>
                    <a:pt x="1350" y="7714"/>
                  </a:lnTo>
                  <a:lnTo>
                    <a:pt x="450" y="7714"/>
                  </a:lnTo>
                  <a:lnTo>
                    <a:pt x="450" y="6171"/>
                  </a:lnTo>
                  <a:lnTo>
                    <a:pt x="2250" y="6171"/>
                  </a:lnTo>
                  <a:lnTo>
                    <a:pt x="2250" y="7714"/>
                  </a:lnTo>
                  <a:lnTo>
                    <a:pt x="2250" y="6171"/>
                  </a:lnTo>
                  <a:lnTo>
                    <a:pt x="3150" y="6171"/>
                  </a:lnTo>
                  <a:lnTo>
                    <a:pt x="3150" y="4629"/>
                  </a:lnTo>
                  <a:lnTo>
                    <a:pt x="4050" y="4629"/>
                  </a:lnTo>
                  <a:lnTo>
                    <a:pt x="4950" y="6171"/>
                  </a:lnTo>
                  <a:lnTo>
                    <a:pt x="8100" y="6171"/>
                  </a:lnTo>
                  <a:lnTo>
                    <a:pt x="8100" y="4629"/>
                  </a:lnTo>
                  <a:lnTo>
                    <a:pt x="9000" y="4629"/>
                  </a:lnTo>
                  <a:lnTo>
                    <a:pt x="9000" y="3086"/>
                  </a:lnTo>
                  <a:lnTo>
                    <a:pt x="12600" y="3086"/>
                  </a:lnTo>
                  <a:lnTo>
                    <a:pt x="13050" y="1543"/>
                  </a:lnTo>
                  <a:lnTo>
                    <a:pt x="13950" y="0"/>
                  </a:lnTo>
                  <a:lnTo>
                    <a:pt x="17550" y="0"/>
                  </a:lnTo>
                  <a:lnTo>
                    <a:pt x="17550" y="1543"/>
                  </a:lnTo>
                  <a:lnTo>
                    <a:pt x="18900" y="1543"/>
                  </a:lnTo>
                  <a:lnTo>
                    <a:pt x="18900" y="0"/>
                  </a:lnTo>
                  <a:lnTo>
                    <a:pt x="20700" y="3086"/>
                  </a:lnTo>
                  <a:lnTo>
                    <a:pt x="21600" y="3086"/>
                  </a:lnTo>
                  <a:lnTo>
                    <a:pt x="21600" y="4629"/>
                  </a:lnTo>
                  <a:lnTo>
                    <a:pt x="20700" y="6171"/>
                  </a:lnTo>
                  <a:lnTo>
                    <a:pt x="19800" y="6171"/>
                  </a:lnTo>
                  <a:lnTo>
                    <a:pt x="18900" y="7714"/>
                  </a:lnTo>
                  <a:lnTo>
                    <a:pt x="18900" y="9257"/>
                  </a:lnTo>
                  <a:lnTo>
                    <a:pt x="18450" y="9257"/>
                  </a:lnTo>
                  <a:lnTo>
                    <a:pt x="18450" y="11571"/>
                  </a:lnTo>
                  <a:lnTo>
                    <a:pt x="17550" y="11571"/>
                  </a:lnTo>
                  <a:lnTo>
                    <a:pt x="17550" y="14657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42" name="Freeform 105"/>
            <p:cNvSpPr/>
            <p:nvPr/>
          </p:nvSpPr>
          <p:spPr>
            <a:xfrm>
              <a:off x="2728244" y="1249113"/>
              <a:ext cx="185739" cy="88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31" y="15178"/>
                  </a:moveTo>
                  <a:lnTo>
                    <a:pt x="4985" y="14011"/>
                  </a:lnTo>
                  <a:lnTo>
                    <a:pt x="5538" y="14011"/>
                  </a:lnTo>
                  <a:lnTo>
                    <a:pt x="5538" y="12843"/>
                  </a:lnTo>
                  <a:lnTo>
                    <a:pt x="4985" y="14011"/>
                  </a:lnTo>
                  <a:lnTo>
                    <a:pt x="4431" y="14011"/>
                  </a:lnTo>
                  <a:lnTo>
                    <a:pt x="4431" y="15178"/>
                  </a:lnTo>
                  <a:lnTo>
                    <a:pt x="4431" y="14011"/>
                  </a:lnTo>
                  <a:lnTo>
                    <a:pt x="4154" y="14011"/>
                  </a:lnTo>
                  <a:lnTo>
                    <a:pt x="4154" y="11676"/>
                  </a:lnTo>
                  <a:lnTo>
                    <a:pt x="1938" y="11676"/>
                  </a:lnTo>
                  <a:lnTo>
                    <a:pt x="1385" y="12843"/>
                  </a:lnTo>
                  <a:lnTo>
                    <a:pt x="831" y="12843"/>
                  </a:lnTo>
                  <a:lnTo>
                    <a:pt x="831" y="11676"/>
                  </a:lnTo>
                  <a:lnTo>
                    <a:pt x="1938" y="11676"/>
                  </a:lnTo>
                  <a:lnTo>
                    <a:pt x="1938" y="11092"/>
                  </a:lnTo>
                  <a:lnTo>
                    <a:pt x="4985" y="11092"/>
                  </a:lnTo>
                  <a:lnTo>
                    <a:pt x="5538" y="9924"/>
                  </a:lnTo>
                  <a:lnTo>
                    <a:pt x="4154" y="9924"/>
                  </a:lnTo>
                  <a:lnTo>
                    <a:pt x="4154" y="8757"/>
                  </a:lnTo>
                  <a:lnTo>
                    <a:pt x="4985" y="8757"/>
                  </a:lnTo>
                  <a:lnTo>
                    <a:pt x="4985" y="7589"/>
                  </a:lnTo>
                  <a:lnTo>
                    <a:pt x="5538" y="7589"/>
                  </a:lnTo>
                  <a:lnTo>
                    <a:pt x="4431" y="7589"/>
                  </a:lnTo>
                  <a:lnTo>
                    <a:pt x="4431" y="6422"/>
                  </a:lnTo>
                  <a:lnTo>
                    <a:pt x="4431" y="7589"/>
                  </a:lnTo>
                  <a:lnTo>
                    <a:pt x="3046" y="7589"/>
                  </a:lnTo>
                  <a:lnTo>
                    <a:pt x="3046" y="6422"/>
                  </a:lnTo>
                  <a:lnTo>
                    <a:pt x="3046" y="7589"/>
                  </a:lnTo>
                  <a:lnTo>
                    <a:pt x="0" y="7589"/>
                  </a:lnTo>
                  <a:lnTo>
                    <a:pt x="277" y="6422"/>
                  </a:lnTo>
                  <a:lnTo>
                    <a:pt x="0" y="6422"/>
                  </a:lnTo>
                  <a:lnTo>
                    <a:pt x="831" y="6422"/>
                  </a:lnTo>
                  <a:lnTo>
                    <a:pt x="831" y="7589"/>
                  </a:lnTo>
                  <a:lnTo>
                    <a:pt x="1385" y="7589"/>
                  </a:lnTo>
                  <a:lnTo>
                    <a:pt x="831" y="7589"/>
                  </a:lnTo>
                  <a:lnTo>
                    <a:pt x="831" y="6422"/>
                  </a:lnTo>
                  <a:lnTo>
                    <a:pt x="1385" y="6422"/>
                  </a:lnTo>
                  <a:lnTo>
                    <a:pt x="831" y="6422"/>
                  </a:lnTo>
                  <a:lnTo>
                    <a:pt x="831" y="5254"/>
                  </a:lnTo>
                  <a:lnTo>
                    <a:pt x="277" y="5254"/>
                  </a:lnTo>
                  <a:lnTo>
                    <a:pt x="1385" y="5254"/>
                  </a:lnTo>
                  <a:lnTo>
                    <a:pt x="1385" y="6422"/>
                  </a:lnTo>
                  <a:lnTo>
                    <a:pt x="1938" y="6422"/>
                  </a:lnTo>
                  <a:lnTo>
                    <a:pt x="1938" y="5254"/>
                  </a:lnTo>
                  <a:lnTo>
                    <a:pt x="2492" y="5254"/>
                  </a:lnTo>
                  <a:lnTo>
                    <a:pt x="1385" y="5254"/>
                  </a:lnTo>
                  <a:lnTo>
                    <a:pt x="831" y="4086"/>
                  </a:lnTo>
                  <a:lnTo>
                    <a:pt x="1938" y="4086"/>
                  </a:lnTo>
                  <a:lnTo>
                    <a:pt x="2492" y="5254"/>
                  </a:lnTo>
                  <a:lnTo>
                    <a:pt x="1938" y="4086"/>
                  </a:lnTo>
                  <a:lnTo>
                    <a:pt x="1385" y="4086"/>
                  </a:lnTo>
                  <a:lnTo>
                    <a:pt x="1385" y="2919"/>
                  </a:lnTo>
                  <a:lnTo>
                    <a:pt x="1938" y="2919"/>
                  </a:lnTo>
                  <a:lnTo>
                    <a:pt x="1938" y="4086"/>
                  </a:lnTo>
                  <a:lnTo>
                    <a:pt x="1938" y="2919"/>
                  </a:lnTo>
                  <a:lnTo>
                    <a:pt x="1385" y="2919"/>
                  </a:lnTo>
                  <a:lnTo>
                    <a:pt x="1938" y="2919"/>
                  </a:lnTo>
                  <a:lnTo>
                    <a:pt x="1938" y="2335"/>
                  </a:lnTo>
                  <a:lnTo>
                    <a:pt x="2492" y="2335"/>
                  </a:lnTo>
                  <a:lnTo>
                    <a:pt x="2492" y="2919"/>
                  </a:lnTo>
                  <a:lnTo>
                    <a:pt x="3046" y="2919"/>
                  </a:lnTo>
                  <a:lnTo>
                    <a:pt x="3046" y="4086"/>
                  </a:lnTo>
                  <a:lnTo>
                    <a:pt x="3600" y="2919"/>
                  </a:lnTo>
                  <a:lnTo>
                    <a:pt x="3600" y="4086"/>
                  </a:lnTo>
                  <a:lnTo>
                    <a:pt x="4154" y="4086"/>
                  </a:lnTo>
                  <a:lnTo>
                    <a:pt x="4154" y="5254"/>
                  </a:lnTo>
                  <a:lnTo>
                    <a:pt x="4154" y="2919"/>
                  </a:lnTo>
                  <a:lnTo>
                    <a:pt x="3046" y="2919"/>
                  </a:lnTo>
                  <a:lnTo>
                    <a:pt x="3046" y="2335"/>
                  </a:lnTo>
                  <a:lnTo>
                    <a:pt x="3600" y="2335"/>
                  </a:lnTo>
                  <a:lnTo>
                    <a:pt x="2492" y="2335"/>
                  </a:lnTo>
                  <a:lnTo>
                    <a:pt x="2492" y="1168"/>
                  </a:lnTo>
                  <a:lnTo>
                    <a:pt x="3046" y="1168"/>
                  </a:lnTo>
                  <a:lnTo>
                    <a:pt x="2492" y="1168"/>
                  </a:lnTo>
                  <a:lnTo>
                    <a:pt x="4431" y="1168"/>
                  </a:lnTo>
                  <a:lnTo>
                    <a:pt x="4431" y="2335"/>
                  </a:lnTo>
                  <a:lnTo>
                    <a:pt x="4985" y="2335"/>
                  </a:lnTo>
                  <a:lnTo>
                    <a:pt x="5538" y="2919"/>
                  </a:lnTo>
                  <a:lnTo>
                    <a:pt x="6092" y="2919"/>
                  </a:lnTo>
                  <a:lnTo>
                    <a:pt x="6092" y="4086"/>
                  </a:lnTo>
                  <a:lnTo>
                    <a:pt x="5538" y="4086"/>
                  </a:lnTo>
                  <a:lnTo>
                    <a:pt x="6092" y="4086"/>
                  </a:lnTo>
                  <a:lnTo>
                    <a:pt x="6092" y="6422"/>
                  </a:lnTo>
                  <a:lnTo>
                    <a:pt x="5538" y="6422"/>
                  </a:lnTo>
                  <a:lnTo>
                    <a:pt x="5538" y="5254"/>
                  </a:lnTo>
                  <a:lnTo>
                    <a:pt x="4985" y="5254"/>
                  </a:lnTo>
                  <a:lnTo>
                    <a:pt x="5538" y="6422"/>
                  </a:lnTo>
                  <a:lnTo>
                    <a:pt x="6092" y="6422"/>
                  </a:lnTo>
                  <a:lnTo>
                    <a:pt x="6092" y="7589"/>
                  </a:lnTo>
                  <a:lnTo>
                    <a:pt x="6646" y="7589"/>
                  </a:lnTo>
                  <a:lnTo>
                    <a:pt x="6646" y="9924"/>
                  </a:lnTo>
                  <a:lnTo>
                    <a:pt x="6646" y="7589"/>
                  </a:lnTo>
                  <a:lnTo>
                    <a:pt x="7200" y="6422"/>
                  </a:lnTo>
                  <a:lnTo>
                    <a:pt x="7754" y="6422"/>
                  </a:lnTo>
                  <a:lnTo>
                    <a:pt x="7754" y="7589"/>
                  </a:lnTo>
                  <a:lnTo>
                    <a:pt x="8308" y="6422"/>
                  </a:lnTo>
                  <a:lnTo>
                    <a:pt x="8308" y="2919"/>
                  </a:lnTo>
                  <a:lnTo>
                    <a:pt x="8585" y="2919"/>
                  </a:lnTo>
                  <a:lnTo>
                    <a:pt x="8585" y="4086"/>
                  </a:lnTo>
                  <a:lnTo>
                    <a:pt x="9138" y="4086"/>
                  </a:lnTo>
                  <a:lnTo>
                    <a:pt x="9138" y="5254"/>
                  </a:lnTo>
                  <a:lnTo>
                    <a:pt x="9692" y="5254"/>
                  </a:lnTo>
                  <a:lnTo>
                    <a:pt x="9692" y="2919"/>
                  </a:lnTo>
                  <a:lnTo>
                    <a:pt x="10800" y="2919"/>
                  </a:lnTo>
                  <a:lnTo>
                    <a:pt x="10800" y="2335"/>
                  </a:lnTo>
                  <a:lnTo>
                    <a:pt x="11354" y="2335"/>
                  </a:lnTo>
                  <a:lnTo>
                    <a:pt x="11354" y="2919"/>
                  </a:lnTo>
                  <a:lnTo>
                    <a:pt x="11631" y="2919"/>
                  </a:lnTo>
                  <a:lnTo>
                    <a:pt x="11631" y="4086"/>
                  </a:lnTo>
                  <a:lnTo>
                    <a:pt x="12185" y="4086"/>
                  </a:lnTo>
                  <a:lnTo>
                    <a:pt x="12185" y="6422"/>
                  </a:lnTo>
                  <a:lnTo>
                    <a:pt x="12738" y="6422"/>
                  </a:lnTo>
                  <a:lnTo>
                    <a:pt x="12185" y="5254"/>
                  </a:lnTo>
                  <a:lnTo>
                    <a:pt x="12185" y="4086"/>
                  </a:lnTo>
                  <a:lnTo>
                    <a:pt x="11631" y="2919"/>
                  </a:lnTo>
                  <a:lnTo>
                    <a:pt x="12185" y="2335"/>
                  </a:lnTo>
                  <a:lnTo>
                    <a:pt x="12185" y="2919"/>
                  </a:lnTo>
                  <a:lnTo>
                    <a:pt x="13292" y="2919"/>
                  </a:lnTo>
                  <a:lnTo>
                    <a:pt x="13292" y="4086"/>
                  </a:lnTo>
                  <a:lnTo>
                    <a:pt x="13846" y="4086"/>
                  </a:lnTo>
                  <a:lnTo>
                    <a:pt x="13846" y="2919"/>
                  </a:lnTo>
                  <a:lnTo>
                    <a:pt x="14400" y="2335"/>
                  </a:lnTo>
                  <a:lnTo>
                    <a:pt x="14677" y="2335"/>
                  </a:lnTo>
                  <a:lnTo>
                    <a:pt x="14677" y="2919"/>
                  </a:lnTo>
                  <a:lnTo>
                    <a:pt x="15231" y="2919"/>
                  </a:lnTo>
                  <a:lnTo>
                    <a:pt x="15231" y="2335"/>
                  </a:lnTo>
                  <a:lnTo>
                    <a:pt x="15785" y="2335"/>
                  </a:lnTo>
                  <a:lnTo>
                    <a:pt x="15231" y="1168"/>
                  </a:lnTo>
                  <a:lnTo>
                    <a:pt x="15231" y="0"/>
                  </a:lnTo>
                  <a:lnTo>
                    <a:pt x="16892" y="0"/>
                  </a:lnTo>
                  <a:lnTo>
                    <a:pt x="16892" y="2335"/>
                  </a:lnTo>
                  <a:lnTo>
                    <a:pt x="17446" y="2335"/>
                  </a:lnTo>
                  <a:lnTo>
                    <a:pt x="18000" y="2919"/>
                  </a:lnTo>
                  <a:lnTo>
                    <a:pt x="18000" y="2335"/>
                  </a:lnTo>
                  <a:lnTo>
                    <a:pt x="18554" y="2335"/>
                  </a:lnTo>
                  <a:lnTo>
                    <a:pt x="18554" y="1168"/>
                  </a:lnTo>
                  <a:lnTo>
                    <a:pt x="18831" y="1168"/>
                  </a:lnTo>
                  <a:lnTo>
                    <a:pt x="18554" y="2335"/>
                  </a:lnTo>
                  <a:lnTo>
                    <a:pt x="18554" y="2919"/>
                  </a:lnTo>
                  <a:lnTo>
                    <a:pt x="18000" y="2919"/>
                  </a:lnTo>
                  <a:lnTo>
                    <a:pt x="18831" y="2919"/>
                  </a:lnTo>
                  <a:lnTo>
                    <a:pt x="19385" y="4086"/>
                  </a:lnTo>
                  <a:lnTo>
                    <a:pt x="18831" y="4086"/>
                  </a:lnTo>
                  <a:lnTo>
                    <a:pt x="18831" y="5254"/>
                  </a:lnTo>
                  <a:lnTo>
                    <a:pt x="19938" y="5254"/>
                  </a:lnTo>
                  <a:lnTo>
                    <a:pt x="19938" y="6422"/>
                  </a:lnTo>
                  <a:lnTo>
                    <a:pt x="19385" y="6422"/>
                  </a:lnTo>
                  <a:lnTo>
                    <a:pt x="19385" y="7589"/>
                  </a:lnTo>
                  <a:lnTo>
                    <a:pt x="19938" y="6422"/>
                  </a:lnTo>
                  <a:lnTo>
                    <a:pt x="20492" y="6422"/>
                  </a:lnTo>
                  <a:lnTo>
                    <a:pt x="21046" y="7589"/>
                  </a:lnTo>
                  <a:lnTo>
                    <a:pt x="21046" y="8757"/>
                  </a:lnTo>
                  <a:lnTo>
                    <a:pt x="21600" y="8757"/>
                  </a:lnTo>
                  <a:lnTo>
                    <a:pt x="21046" y="9924"/>
                  </a:lnTo>
                  <a:lnTo>
                    <a:pt x="20492" y="9924"/>
                  </a:lnTo>
                  <a:lnTo>
                    <a:pt x="21600" y="9924"/>
                  </a:lnTo>
                  <a:lnTo>
                    <a:pt x="21600" y="11092"/>
                  </a:lnTo>
                  <a:lnTo>
                    <a:pt x="21046" y="11092"/>
                  </a:lnTo>
                  <a:lnTo>
                    <a:pt x="21046" y="11676"/>
                  </a:lnTo>
                  <a:lnTo>
                    <a:pt x="20492" y="11676"/>
                  </a:lnTo>
                  <a:lnTo>
                    <a:pt x="21046" y="11676"/>
                  </a:lnTo>
                  <a:lnTo>
                    <a:pt x="20492" y="11676"/>
                  </a:lnTo>
                  <a:lnTo>
                    <a:pt x="20492" y="12843"/>
                  </a:lnTo>
                  <a:lnTo>
                    <a:pt x="19385" y="12843"/>
                  </a:lnTo>
                  <a:lnTo>
                    <a:pt x="19385" y="11676"/>
                  </a:lnTo>
                  <a:lnTo>
                    <a:pt x="19385" y="15178"/>
                  </a:lnTo>
                  <a:lnTo>
                    <a:pt x="18831" y="15178"/>
                  </a:lnTo>
                  <a:lnTo>
                    <a:pt x="18554" y="16346"/>
                  </a:lnTo>
                  <a:lnTo>
                    <a:pt x="18831" y="16346"/>
                  </a:lnTo>
                  <a:lnTo>
                    <a:pt x="18000" y="16346"/>
                  </a:lnTo>
                  <a:lnTo>
                    <a:pt x="18000" y="15178"/>
                  </a:lnTo>
                  <a:lnTo>
                    <a:pt x="18000" y="16346"/>
                  </a:lnTo>
                  <a:lnTo>
                    <a:pt x="16892" y="16346"/>
                  </a:lnTo>
                  <a:lnTo>
                    <a:pt x="16338" y="17514"/>
                  </a:lnTo>
                  <a:lnTo>
                    <a:pt x="15785" y="17514"/>
                  </a:lnTo>
                  <a:lnTo>
                    <a:pt x="15785" y="18681"/>
                  </a:lnTo>
                  <a:lnTo>
                    <a:pt x="15231" y="18681"/>
                  </a:lnTo>
                  <a:lnTo>
                    <a:pt x="14677" y="19849"/>
                  </a:lnTo>
                  <a:lnTo>
                    <a:pt x="14677" y="18681"/>
                  </a:lnTo>
                  <a:lnTo>
                    <a:pt x="14400" y="18681"/>
                  </a:lnTo>
                  <a:lnTo>
                    <a:pt x="14400" y="19849"/>
                  </a:lnTo>
                  <a:lnTo>
                    <a:pt x="12738" y="19849"/>
                  </a:lnTo>
                  <a:lnTo>
                    <a:pt x="12738" y="21600"/>
                  </a:lnTo>
                  <a:lnTo>
                    <a:pt x="9692" y="21600"/>
                  </a:lnTo>
                  <a:lnTo>
                    <a:pt x="9138" y="20432"/>
                  </a:lnTo>
                  <a:lnTo>
                    <a:pt x="7754" y="20432"/>
                  </a:lnTo>
                  <a:lnTo>
                    <a:pt x="7754" y="19849"/>
                  </a:lnTo>
                  <a:lnTo>
                    <a:pt x="8308" y="19849"/>
                  </a:lnTo>
                  <a:lnTo>
                    <a:pt x="7754" y="19849"/>
                  </a:lnTo>
                  <a:lnTo>
                    <a:pt x="7754" y="18681"/>
                  </a:lnTo>
                  <a:lnTo>
                    <a:pt x="7200" y="19849"/>
                  </a:lnTo>
                  <a:lnTo>
                    <a:pt x="6646" y="19849"/>
                  </a:lnTo>
                  <a:lnTo>
                    <a:pt x="6646" y="18681"/>
                  </a:lnTo>
                  <a:lnTo>
                    <a:pt x="6092" y="18681"/>
                  </a:lnTo>
                  <a:lnTo>
                    <a:pt x="5538" y="19849"/>
                  </a:lnTo>
                  <a:lnTo>
                    <a:pt x="5538" y="18681"/>
                  </a:lnTo>
                  <a:lnTo>
                    <a:pt x="4985" y="18681"/>
                  </a:lnTo>
                  <a:lnTo>
                    <a:pt x="4985" y="19849"/>
                  </a:lnTo>
                  <a:lnTo>
                    <a:pt x="4431" y="19849"/>
                  </a:lnTo>
                  <a:lnTo>
                    <a:pt x="4431" y="18681"/>
                  </a:lnTo>
                  <a:lnTo>
                    <a:pt x="4154" y="18681"/>
                  </a:lnTo>
                  <a:lnTo>
                    <a:pt x="3600" y="19849"/>
                  </a:lnTo>
                  <a:lnTo>
                    <a:pt x="3600" y="18681"/>
                  </a:lnTo>
                  <a:lnTo>
                    <a:pt x="4154" y="18681"/>
                  </a:lnTo>
                  <a:lnTo>
                    <a:pt x="4154" y="17514"/>
                  </a:lnTo>
                  <a:lnTo>
                    <a:pt x="4985" y="17514"/>
                  </a:lnTo>
                  <a:lnTo>
                    <a:pt x="4985" y="16346"/>
                  </a:lnTo>
                  <a:lnTo>
                    <a:pt x="4985" y="17514"/>
                  </a:lnTo>
                  <a:lnTo>
                    <a:pt x="4985" y="16346"/>
                  </a:lnTo>
                  <a:lnTo>
                    <a:pt x="5538" y="16346"/>
                  </a:lnTo>
                  <a:lnTo>
                    <a:pt x="4985" y="16346"/>
                  </a:lnTo>
                  <a:lnTo>
                    <a:pt x="4985" y="15178"/>
                  </a:lnTo>
                  <a:lnTo>
                    <a:pt x="5538" y="15178"/>
                  </a:lnTo>
                  <a:lnTo>
                    <a:pt x="4985" y="15178"/>
                  </a:lnTo>
                  <a:lnTo>
                    <a:pt x="4985" y="16346"/>
                  </a:lnTo>
                  <a:lnTo>
                    <a:pt x="4431" y="16346"/>
                  </a:lnTo>
                  <a:lnTo>
                    <a:pt x="4431" y="15178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43" name="Freeform 106"/>
            <p:cNvSpPr/>
            <p:nvPr/>
          </p:nvSpPr>
          <p:spPr>
            <a:xfrm>
              <a:off x="2961606" y="1553913"/>
              <a:ext cx="76201" cy="102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100" y="12558"/>
                  </a:moveTo>
                  <a:lnTo>
                    <a:pt x="8100" y="11553"/>
                  </a:lnTo>
                  <a:lnTo>
                    <a:pt x="5400" y="11553"/>
                  </a:lnTo>
                  <a:lnTo>
                    <a:pt x="5400" y="12558"/>
                  </a:lnTo>
                  <a:lnTo>
                    <a:pt x="5400" y="11553"/>
                  </a:lnTo>
                  <a:lnTo>
                    <a:pt x="4050" y="11553"/>
                  </a:lnTo>
                  <a:lnTo>
                    <a:pt x="5400" y="11553"/>
                  </a:lnTo>
                  <a:lnTo>
                    <a:pt x="4050" y="11553"/>
                  </a:lnTo>
                  <a:lnTo>
                    <a:pt x="4050" y="10549"/>
                  </a:lnTo>
                  <a:lnTo>
                    <a:pt x="2700" y="11553"/>
                  </a:lnTo>
                  <a:lnTo>
                    <a:pt x="1350" y="10549"/>
                  </a:lnTo>
                  <a:lnTo>
                    <a:pt x="2700" y="9544"/>
                  </a:lnTo>
                  <a:lnTo>
                    <a:pt x="4050" y="9544"/>
                  </a:lnTo>
                  <a:lnTo>
                    <a:pt x="2700" y="9544"/>
                  </a:lnTo>
                  <a:lnTo>
                    <a:pt x="2700" y="8540"/>
                  </a:lnTo>
                  <a:lnTo>
                    <a:pt x="4050" y="8540"/>
                  </a:lnTo>
                  <a:lnTo>
                    <a:pt x="2700" y="8540"/>
                  </a:lnTo>
                  <a:lnTo>
                    <a:pt x="2700" y="7535"/>
                  </a:lnTo>
                  <a:lnTo>
                    <a:pt x="4050" y="7535"/>
                  </a:lnTo>
                  <a:lnTo>
                    <a:pt x="4050" y="8540"/>
                  </a:lnTo>
                  <a:lnTo>
                    <a:pt x="4050" y="7535"/>
                  </a:lnTo>
                  <a:lnTo>
                    <a:pt x="2700" y="7535"/>
                  </a:lnTo>
                  <a:lnTo>
                    <a:pt x="2700" y="6530"/>
                  </a:lnTo>
                  <a:lnTo>
                    <a:pt x="2700" y="7535"/>
                  </a:lnTo>
                  <a:lnTo>
                    <a:pt x="2700" y="6530"/>
                  </a:lnTo>
                  <a:lnTo>
                    <a:pt x="4050" y="6530"/>
                  </a:lnTo>
                  <a:lnTo>
                    <a:pt x="4050" y="6028"/>
                  </a:lnTo>
                  <a:lnTo>
                    <a:pt x="6750" y="6028"/>
                  </a:lnTo>
                  <a:lnTo>
                    <a:pt x="6750" y="6530"/>
                  </a:lnTo>
                  <a:lnTo>
                    <a:pt x="8100" y="6028"/>
                  </a:lnTo>
                  <a:lnTo>
                    <a:pt x="8775" y="6530"/>
                  </a:lnTo>
                  <a:lnTo>
                    <a:pt x="10125" y="6028"/>
                  </a:lnTo>
                  <a:lnTo>
                    <a:pt x="8775" y="6028"/>
                  </a:lnTo>
                  <a:lnTo>
                    <a:pt x="10125" y="5023"/>
                  </a:lnTo>
                  <a:lnTo>
                    <a:pt x="11475" y="5023"/>
                  </a:lnTo>
                  <a:lnTo>
                    <a:pt x="11475" y="4019"/>
                  </a:lnTo>
                  <a:lnTo>
                    <a:pt x="10125" y="4019"/>
                  </a:lnTo>
                  <a:lnTo>
                    <a:pt x="8775" y="5023"/>
                  </a:lnTo>
                  <a:lnTo>
                    <a:pt x="8775" y="4019"/>
                  </a:lnTo>
                  <a:lnTo>
                    <a:pt x="10125" y="3014"/>
                  </a:lnTo>
                  <a:lnTo>
                    <a:pt x="10125" y="2009"/>
                  </a:lnTo>
                  <a:lnTo>
                    <a:pt x="11475" y="1005"/>
                  </a:lnTo>
                  <a:lnTo>
                    <a:pt x="14175" y="1005"/>
                  </a:lnTo>
                  <a:lnTo>
                    <a:pt x="14175" y="2009"/>
                  </a:lnTo>
                  <a:lnTo>
                    <a:pt x="14175" y="1005"/>
                  </a:lnTo>
                  <a:lnTo>
                    <a:pt x="12825" y="1005"/>
                  </a:lnTo>
                  <a:lnTo>
                    <a:pt x="14175" y="1005"/>
                  </a:lnTo>
                  <a:lnTo>
                    <a:pt x="14175" y="2009"/>
                  </a:lnTo>
                  <a:lnTo>
                    <a:pt x="15525" y="2009"/>
                  </a:lnTo>
                  <a:lnTo>
                    <a:pt x="15525" y="1005"/>
                  </a:lnTo>
                  <a:lnTo>
                    <a:pt x="14175" y="1005"/>
                  </a:lnTo>
                  <a:lnTo>
                    <a:pt x="15525" y="1005"/>
                  </a:lnTo>
                  <a:lnTo>
                    <a:pt x="15525" y="0"/>
                  </a:lnTo>
                  <a:lnTo>
                    <a:pt x="16875" y="0"/>
                  </a:lnTo>
                  <a:lnTo>
                    <a:pt x="16875" y="1005"/>
                  </a:lnTo>
                  <a:lnTo>
                    <a:pt x="18225" y="1005"/>
                  </a:lnTo>
                  <a:lnTo>
                    <a:pt x="16875" y="1005"/>
                  </a:lnTo>
                  <a:lnTo>
                    <a:pt x="16875" y="2009"/>
                  </a:lnTo>
                  <a:lnTo>
                    <a:pt x="15525" y="2009"/>
                  </a:lnTo>
                  <a:lnTo>
                    <a:pt x="15525" y="3014"/>
                  </a:lnTo>
                  <a:lnTo>
                    <a:pt x="14175" y="4019"/>
                  </a:lnTo>
                  <a:lnTo>
                    <a:pt x="12825" y="4019"/>
                  </a:lnTo>
                  <a:lnTo>
                    <a:pt x="14175" y="5023"/>
                  </a:lnTo>
                  <a:lnTo>
                    <a:pt x="11475" y="5023"/>
                  </a:lnTo>
                  <a:lnTo>
                    <a:pt x="11475" y="6028"/>
                  </a:lnTo>
                  <a:lnTo>
                    <a:pt x="12825" y="6028"/>
                  </a:lnTo>
                  <a:lnTo>
                    <a:pt x="12825" y="6530"/>
                  </a:lnTo>
                  <a:lnTo>
                    <a:pt x="16875" y="6530"/>
                  </a:lnTo>
                  <a:lnTo>
                    <a:pt x="16875" y="6028"/>
                  </a:lnTo>
                  <a:lnTo>
                    <a:pt x="18225" y="6028"/>
                  </a:lnTo>
                  <a:lnTo>
                    <a:pt x="18225" y="6530"/>
                  </a:lnTo>
                  <a:lnTo>
                    <a:pt x="18900" y="7535"/>
                  </a:lnTo>
                  <a:lnTo>
                    <a:pt x="20250" y="7535"/>
                  </a:lnTo>
                  <a:lnTo>
                    <a:pt x="20250" y="6530"/>
                  </a:lnTo>
                  <a:lnTo>
                    <a:pt x="20250" y="7535"/>
                  </a:lnTo>
                  <a:lnTo>
                    <a:pt x="21600" y="7535"/>
                  </a:lnTo>
                  <a:lnTo>
                    <a:pt x="20250" y="7535"/>
                  </a:lnTo>
                  <a:lnTo>
                    <a:pt x="20250" y="9544"/>
                  </a:lnTo>
                  <a:lnTo>
                    <a:pt x="21600" y="9544"/>
                  </a:lnTo>
                  <a:lnTo>
                    <a:pt x="21600" y="11553"/>
                  </a:lnTo>
                  <a:lnTo>
                    <a:pt x="20250" y="11553"/>
                  </a:lnTo>
                  <a:lnTo>
                    <a:pt x="21600" y="11553"/>
                  </a:lnTo>
                  <a:lnTo>
                    <a:pt x="21600" y="14065"/>
                  </a:lnTo>
                  <a:lnTo>
                    <a:pt x="20250" y="15070"/>
                  </a:lnTo>
                  <a:lnTo>
                    <a:pt x="20250" y="16074"/>
                  </a:lnTo>
                  <a:lnTo>
                    <a:pt x="18900" y="16074"/>
                  </a:lnTo>
                  <a:lnTo>
                    <a:pt x="20250" y="17079"/>
                  </a:lnTo>
                  <a:lnTo>
                    <a:pt x="18225" y="17079"/>
                  </a:lnTo>
                  <a:lnTo>
                    <a:pt x="18225" y="18084"/>
                  </a:lnTo>
                  <a:lnTo>
                    <a:pt x="18225" y="17079"/>
                  </a:lnTo>
                  <a:lnTo>
                    <a:pt x="16875" y="17079"/>
                  </a:lnTo>
                  <a:lnTo>
                    <a:pt x="18225" y="17079"/>
                  </a:lnTo>
                  <a:lnTo>
                    <a:pt x="18225" y="18084"/>
                  </a:lnTo>
                  <a:lnTo>
                    <a:pt x="14175" y="18084"/>
                  </a:lnTo>
                  <a:lnTo>
                    <a:pt x="14175" y="19088"/>
                  </a:lnTo>
                  <a:lnTo>
                    <a:pt x="12825" y="19088"/>
                  </a:lnTo>
                  <a:lnTo>
                    <a:pt x="11475" y="19591"/>
                  </a:lnTo>
                  <a:lnTo>
                    <a:pt x="11475" y="19088"/>
                  </a:lnTo>
                  <a:lnTo>
                    <a:pt x="10125" y="19088"/>
                  </a:lnTo>
                  <a:lnTo>
                    <a:pt x="11475" y="19591"/>
                  </a:lnTo>
                  <a:lnTo>
                    <a:pt x="10125" y="19591"/>
                  </a:lnTo>
                  <a:lnTo>
                    <a:pt x="10125" y="20595"/>
                  </a:lnTo>
                  <a:lnTo>
                    <a:pt x="4050" y="20595"/>
                  </a:lnTo>
                  <a:lnTo>
                    <a:pt x="4050" y="21600"/>
                  </a:lnTo>
                  <a:lnTo>
                    <a:pt x="4050" y="20595"/>
                  </a:lnTo>
                  <a:lnTo>
                    <a:pt x="5400" y="20595"/>
                  </a:lnTo>
                  <a:lnTo>
                    <a:pt x="4050" y="20595"/>
                  </a:lnTo>
                  <a:lnTo>
                    <a:pt x="5400" y="19591"/>
                  </a:lnTo>
                  <a:lnTo>
                    <a:pt x="4050" y="19591"/>
                  </a:lnTo>
                  <a:lnTo>
                    <a:pt x="2700" y="20595"/>
                  </a:lnTo>
                  <a:lnTo>
                    <a:pt x="2700" y="19591"/>
                  </a:lnTo>
                  <a:lnTo>
                    <a:pt x="4050" y="19591"/>
                  </a:lnTo>
                  <a:lnTo>
                    <a:pt x="5400" y="19088"/>
                  </a:lnTo>
                  <a:lnTo>
                    <a:pt x="4050" y="19088"/>
                  </a:lnTo>
                  <a:lnTo>
                    <a:pt x="2700" y="19591"/>
                  </a:lnTo>
                  <a:lnTo>
                    <a:pt x="1350" y="19591"/>
                  </a:lnTo>
                  <a:lnTo>
                    <a:pt x="1350" y="19088"/>
                  </a:lnTo>
                  <a:lnTo>
                    <a:pt x="1350" y="19591"/>
                  </a:lnTo>
                  <a:lnTo>
                    <a:pt x="1350" y="19088"/>
                  </a:lnTo>
                  <a:lnTo>
                    <a:pt x="2700" y="18084"/>
                  </a:lnTo>
                  <a:lnTo>
                    <a:pt x="4050" y="18084"/>
                  </a:lnTo>
                  <a:lnTo>
                    <a:pt x="0" y="18084"/>
                  </a:lnTo>
                  <a:lnTo>
                    <a:pt x="0" y="17079"/>
                  </a:lnTo>
                  <a:lnTo>
                    <a:pt x="4050" y="17079"/>
                  </a:lnTo>
                  <a:lnTo>
                    <a:pt x="4050" y="15070"/>
                  </a:lnTo>
                  <a:lnTo>
                    <a:pt x="8100" y="15070"/>
                  </a:lnTo>
                  <a:lnTo>
                    <a:pt x="8100" y="14065"/>
                  </a:lnTo>
                  <a:lnTo>
                    <a:pt x="8100" y="15070"/>
                  </a:lnTo>
                  <a:lnTo>
                    <a:pt x="4050" y="15070"/>
                  </a:lnTo>
                  <a:lnTo>
                    <a:pt x="5400" y="14065"/>
                  </a:lnTo>
                  <a:lnTo>
                    <a:pt x="5400" y="13060"/>
                  </a:lnTo>
                  <a:lnTo>
                    <a:pt x="6750" y="12558"/>
                  </a:lnTo>
                  <a:lnTo>
                    <a:pt x="8100" y="12558"/>
                  </a:lnTo>
                  <a:close/>
                  <a:moveTo>
                    <a:pt x="2700" y="7535"/>
                  </a:moveTo>
                  <a:lnTo>
                    <a:pt x="2700" y="8540"/>
                  </a:lnTo>
                  <a:lnTo>
                    <a:pt x="2700" y="7535"/>
                  </a:lnTo>
                  <a:lnTo>
                    <a:pt x="1350" y="7535"/>
                  </a:lnTo>
                  <a:lnTo>
                    <a:pt x="2700" y="7535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44" name="Freeform 107"/>
            <p:cNvSpPr/>
            <p:nvPr/>
          </p:nvSpPr>
          <p:spPr>
            <a:xfrm>
              <a:off x="3057650" y="157971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720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10800" y="72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45" name="Freeform 108"/>
            <p:cNvSpPr/>
            <p:nvPr/>
          </p:nvSpPr>
          <p:spPr>
            <a:xfrm>
              <a:off x="3249738" y="1763463"/>
              <a:ext cx="200026" cy="245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7" y="6711"/>
                  </a:moveTo>
                  <a:lnTo>
                    <a:pt x="12086" y="6711"/>
                  </a:lnTo>
                  <a:lnTo>
                    <a:pt x="12086" y="7130"/>
                  </a:lnTo>
                  <a:lnTo>
                    <a:pt x="12600" y="7130"/>
                  </a:lnTo>
                  <a:lnTo>
                    <a:pt x="12600" y="7550"/>
                  </a:lnTo>
                  <a:lnTo>
                    <a:pt x="13114" y="7550"/>
                  </a:lnTo>
                  <a:lnTo>
                    <a:pt x="13114" y="7969"/>
                  </a:lnTo>
                  <a:lnTo>
                    <a:pt x="13629" y="8388"/>
                  </a:lnTo>
                  <a:lnTo>
                    <a:pt x="13629" y="9437"/>
                  </a:lnTo>
                  <a:lnTo>
                    <a:pt x="14143" y="9437"/>
                  </a:lnTo>
                  <a:lnTo>
                    <a:pt x="14400" y="10066"/>
                  </a:lnTo>
                  <a:lnTo>
                    <a:pt x="14914" y="10066"/>
                  </a:lnTo>
                  <a:lnTo>
                    <a:pt x="14914" y="10485"/>
                  </a:lnTo>
                  <a:lnTo>
                    <a:pt x="15943" y="10485"/>
                  </a:lnTo>
                  <a:lnTo>
                    <a:pt x="15943" y="10905"/>
                  </a:lnTo>
                  <a:lnTo>
                    <a:pt x="16457" y="10485"/>
                  </a:lnTo>
                  <a:lnTo>
                    <a:pt x="17486" y="10485"/>
                  </a:lnTo>
                  <a:lnTo>
                    <a:pt x="17486" y="11324"/>
                  </a:lnTo>
                  <a:lnTo>
                    <a:pt x="16971" y="11324"/>
                  </a:lnTo>
                  <a:lnTo>
                    <a:pt x="16971" y="11744"/>
                  </a:lnTo>
                  <a:lnTo>
                    <a:pt x="17486" y="11744"/>
                  </a:lnTo>
                  <a:lnTo>
                    <a:pt x="18257" y="12163"/>
                  </a:lnTo>
                  <a:lnTo>
                    <a:pt x="18771" y="12163"/>
                  </a:lnTo>
                  <a:lnTo>
                    <a:pt x="19286" y="12583"/>
                  </a:lnTo>
                  <a:lnTo>
                    <a:pt x="19800" y="12583"/>
                  </a:lnTo>
                  <a:lnTo>
                    <a:pt x="19800" y="12792"/>
                  </a:lnTo>
                  <a:lnTo>
                    <a:pt x="20314" y="13212"/>
                  </a:lnTo>
                  <a:lnTo>
                    <a:pt x="20829" y="13212"/>
                  </a:lnTo>
                  <a:lnTo>
                    <a:pt x="20829" y="13631"/>
                  </a:lnTo>
                  <a:lnTo>
                    <a:pt x="21343" y="13631"/>
                  </a:lnTo>
                  <a:lnTo>
                    <a:pt x="21600" y="14050"/>
                  </a:lnTo>
                  <a:lnTo>
                    <a:pt x="21600" y="14889"/>
                  </a:lnTo>
                  <a:lnTo>
                    <a:pt x="20829" y="14889"/>
                  </a:lnTo>
                  <a:lnTo>
                    <a:pt x="20829" y="14050"/>
                  </a:lnTo>
                  <a:lnTo>
                    <a:pt x="19800" y="14050"/>
                  </a:lnTo>
                  <a:lnTo>
                    <a:pt x="19286" y="13631"/>
                  </a:lnTo>
                  <a:lnTo>
                    <a:pt x="19800" y="13631"/>
                  </a:lnTo>
                  <a:lnTo>
                    <a:pt x="18771" y="13631"/>
                  </a:lnTo>
                  <a:lnTo>
                    <a:pt x="18771" y="14050"/>
                  </a:lnTo>
                  <a:lnTo>
                    <a:pt x="18257" y="14470"/>
                  </a:lnTo>
                  <a:lnTo>
                    <a:pt x="18257" y="15309"/>
                  </a:lnTo>
                  <a:lnTo>
                    <a:pt x="18771" y="15309"/>
                  </a:lnTo>
                  <a:lnTo>
                    <a:pt x="18771" y="15728"/>
                  </a:lnTo>
                  <a:lnTo>
                    <a:pt x="19286" y="15728"/>
                  </a:lnTo>
                  <a:lnTo>
                    <a:pt x="19286" y="16777"/>
                  </a:lnTo>
                  <a:lnTo>
                    <a:pt x="18257" y="16777"/>
                  </a:lnTo>
                  <a:lnTo>
                    <a:pt x="18257" y="18035"/>
                  </a:lnTo>
                  <a:lnTo>
                    <a:pt x="17743" y="18035"/>
                  </a:lnTo>
                  <a:lnTo>
                    <a:pt x="17486" y="18454"/>
                  </a:lnTo>
                  <a:lnTo>
                    <a:pt x="17486" y="18664"/>
                  </a:lnTo>
                  <a:lnTo>
                    <a:pt x="16457" y="18664"/>
                  </a:lnTo>
                  <a:lnTo>
                    <a:pt x="16457" y="18454"/>
                  </a:lnTo>
                  <a:lnTo>
                    <a:pt x="16971" y="18035"/>
                  </a:lnTo>
                  <a:lnTo>
                    <a:pt x="16971" y="17196"/>
                  </a:lnTo>
                  <a:lnTo>
                    <a:pt x="17743" y="17196"/>
                  </a:lnTo>
                  <a:lnTo>
                    <a:pt x="17743" y="16777"/>
                  </a:lnTo>
                  <a:lnTo>
                    <a:pt x="17486" y="16777"/>
                  </a:lnTo>
                  <a:lnTo>
                    <a:pt x="17486" y="15728"/>
                  </a:lnTo>
                  <a:lnTo>
                    <a:pt x="16971" y="15728"/>
                  </a:lnTo>
                  <a:lnTo>
                    <a:pt x="16971" y="14889"/>
                  </a:lnTo>
                  <a:lnTo>
                    <a:pt x="16457" y="14470"/>
                  </a:lnTo>
                  <a:lnTo>
                    <a:pt x="15429" y="14470"/>
                  </a:lnTo>
                  <a:lnTo>
                    <a:pt x="15429" y="13631"/>
                  </a:lnTo>
                  <a:lnTo>
                    <a:pt x="14914" y="13212"/>
                  </a:lnTo>
                  <a:lnTo>
                    <a:pt x="14400" y="13212"/>
                  </a:lnTo>
                  <a:lnTo>
                    <a:pt x="14143" y="12792"/>
                  </a:lnTo>
                  <a:lnTo>
                    <a:pt x="13629" y="12792"/>
                  </a:lnTo>
                  <a:lnTo>
                    <a:pt x="13629" y="12163"/>
                  </a:lnTo>
                  <a:lnTo>
                    <a:pt x="11571" y="12163"/>
                  </a:lnTo>
                  <a:lnTo>
                    <a:pt x="11571" y="11744"/>
                  </a:lnTo>
                  <a:lnTo>
                    <a:pt x="11057" y="11744"/>
                  </a:lnTo>
                  <a:lnTo>
                    <a:pt x="11057" y="11324"/>
                  </a:lnTo>
                  <a:lnTo>
                    <a:pt x="10543" y="11324"/>
                  </a:lnTo>
                  <a:lnTo>
                    <a:pt x="10286" y="10905"/>
                  </a:lnTo>
                  <a:lnTo>
                    <a:pt x="10286" y="10485"/>
                  </a:lnTo>
                  <a:lnTo>
                    <a:pt x="9771" y="10485"/>
                  </a:lnTo>
                  <a:lnTo>
                    <a:pt x="9771" y="10066"/>
                  </a:lnTo>
                  <a:lnTo>
                    <a:pt x="9257" y="10066"/>
                  </a:lnTo>
                  <a:lnTo>
                    <a:pt x="9257" y="9856"/>
                  </a:lnTo>
                  <a:lnTo>
                    <a:pt x="8229" y="9856"/>
                  </a:lnTo>
                  <a:lnTo>
                    <a:pt x="8229" y="9017"/>
                  </a:lnTo>
                  <a:lnTo>
                    <a:pt x="7714" y="9017"/>
                  </a:lnTo>
                  <a:lnTo>
                    <a:pt x="7714" y="8598"/>
                  </a:lnTo>
                  <a:lnTo>
                    <a:pt x="7200" y="8598"/>
                  </a:lnTo>
                  <a:lnTo>
                    <a:pt x="7200" y="7969"/>
                  </a:lnTo>
                  <a:lnTo>
                    <a:pt x="6943" y="7550"/>
                  </a:lnTo>
                  <a:lnTo>
                    <a:pt x="6943" y="6711"/>
                  </a:lnTo>
                  <a:lnTo>
                    <a:pt x="6429" y="6291"/>
                  </a:lnTo>
                  <a:lnTo>
                    <a:pt x="5914" y="6291"/>
                  </a:lnTo>
                  <a:lnTo>
                    <a:pt x="5400" y="5872"/>
                  </a:lnTo>
                  <a:lnTo>
                    <a:pt x="4886" y="5872"/>
                  </a:lnTo>
                  <a:lnTo>
                    <a:pt x="3857" y="5452"/>
                  </a:lnTo>
                  <a:lnTo>
                    <a:pt x="3343" y="5872"/>
                  </a:lnTo>
                  <a:lnTo>
                    <a:pt x="3343" y="6291"/>
                  </a:lnTo>
                  <a:lnTo>
                    <a:pt x="3086" y="6291"/>
                  </a:lnTo>
                  <a:lnTo>
                    <a:pt x="3086" y="6711"/>
                  </a:lnTo>
                  <a:lnTo>
                    <a:pt x="2057" y="6711"/>
                  </a:lnTo>
                  <a:lnTo>
                    <a:pt x="2057" y="7130"/>
                  </a:lnTo>
                  <a:lnTo>
                    <a:pt x="2057" y="6711"/>
                  </a:lnTo>
                  <a:lnTo>
                    <a:pt x="1543" y="6711"/>
                  </a:lnTo>
                  <a:lnTo>
                    <a:pt x="2057" y="6711"/>
                  </a:lnTo>
                  <a:lnTo>
                    <a:pt x="2057" y="6291"/>
                  </a:lnTo>
                  <a:lnTo>
                    <a:pt x="1543" y="6291"/>
                  </a:lnTo>
                  <a:lnTo>
                    <a:pt x="1029" y="5872"/>
                  </a:lnTo>
                  <a:lnTo>
                    <a:pt x="514" y="5872"/>
                  </a:lnTo>
                  <a:lnTo>
                    <a:pt x="514" y="5243"/>
                  </a:lnTo>
                  <a:lnTo>
                    <a:pt x="1029" y="4823"/>
                  </a:lnTo>
                  <a:lnTo>
                    <a:pt x="514" y="4823"/>
                  </a:lnTo>
                  <a:lnTo>
                    <a:pt x="0" y="4404"/>
                  </a:lnTo>
                  <a:lnTo>
                    <a:pt x="0" y="3984"/>
                  </a:lnTo>
                  <a:lnTo>
                    <a:pt x="1029" y="3984"/>
                  </a:lnTo>
                  <a:lnTo>
                    <a:pt x="1029" y="3146"/>
                  </a:lnTo>
                  <a:lnTo>
                    <a:pt x="514" y="3146"/>
                  </a:lnTo>
                  <a:lnTo>
                    <a:pt x="514" y="2517"/>
                  </a:lnTo>
                  <a:lnTo>
                    <a:pt x="2571" y="2517"/>
                  </a:lnTo>
                  <a:lnTo>
                    <a:pt x="3086" y="2097"/>
                  </a:lnTo>
                  <a:lnTo>
                    <a:pt x="3086" y="1678"/>
                  </a:lnTo>
                  <a:lnTo>
                    <a:pt x="3343" y="1258"/>
                  </a:lnTo>
                  <a:lnTo>
                    <a:pt x="3343" y="1678"/>
                  </a:lnTo>
                  <a:lnTo>
                    <a:pt x="3857" y="2097"/>
                  </a:lnTo>
                  <a:lnTo>
                    <a:pt x="4371" y="2097"/>
                  </a:lnTo>
                  <a:lnTo>
                    <a:pt x="3857" y="2517"/>
                  </a:lnTo>
                  <a:lnTo>
                    <a:pt x="4371" y="2517"/>
                  </a:lnTo>
                  <a:lnTo>
                    <a:pt x="4371" y="2726"/>
                  </a:lnTo>
                  <a:lnTo>
                    <a:pt x="4371" y="2097"/>
                  </a:lnTo>
                  <a:lnTo>
                    <a:pt x="4886" y="2097"/>
                  </a:lnTo>
                  <a:lnTo>
                    <a:pt x="4886" y="1258"/>
                  </a:lnTo>
                  <a:lnTo>
                    <a:pt x="5400" y="1258"/>
                  </a:lnTo>
                  <a:lnTo>
                    <a:pt x="5400" y="1678"/>
                  </a:lnTo>
                  <a:lnTo>
                    <a:pt x="6943" y="1678"/>
                  </a:lnTo>
                  <a:lnTo>
                    <a:pt x="6429" y="1258"/>
                  </a:lnTo>
                  <a:lnTo>
                    <a:pt x="6429" y="839"/>
                  </a:lnTo>
                  <a:lnTo>
                    <a:pt x="6943" y="839"/>
                  </a:lnTo>
                  <a:lnTo>
                    <a:pt x="6943" y="1258"/>
                  </a:lnTo>
                  <a:lnTo>
                    <a:pt x="7200" y="1258"/>
                  </a:lnTo>
                  <a:lnTo>
                    <a:pt x="7200" y="419"/>
                  </a:lnTo>
                  <a:lnTo>
                    <a:pt x="7714" y="419"/>
                  </a:lnTo>
                  <a:lnTo>
                    <a:pt x="7714" y="839"/>
                  </a:lnTo>
                  <a:lnTo>
                    <a:pt x="8229" y="419"/>
                  </a:lnTo>
                  <a:lnTo>
                    <a:pt x="8229" y="0"/>
                  </a:lnTo>
                  <a:lnTo>
                    <a:pt x="10286" y="0"/>
                  </a:lnTo>
                  <a:lnTo>
                    <a:pt x="10286" y="419"/>
                  </a:lnTo>
                  <a:lnTo>
                    <a:pt x="10543" y="419"/>
                  </a:lnTo>
                  <a:lnTo>
                    <a:pt x="10543" y="839"/>
                  </a:lnTo>
                  <a:lnTo>
                    <a:pt x="11571" y="839"/>
                  </a:lnTo>
                  <a:lnTo>
                    <a:pt x="12086" y="1258"/>
                  </a:lnTo>
                  <a:lnTo>
                    <a:pt x="13114" y="1258"/>
                  </a:lnTo>
                  <a:lnTo>
                    <a:pt x="12600" y="1678"/>
                  </a:lnTo>
                  <a:lnTo>
                    <a:pt x="12600" y="2097"/>
                  </a:lnTo>
                  <a:lnTo>
                    <a:pt x="12600" y="1678"/>
                  </a:lnTo>
                  <a:lnTo>
                    <a:pt x="12600" y="2097"/>
                  </a:lnTo>
                  <a:lnTo>
                    <a:pt x="13114" y="2097"/>
                  </a:lnTo>
                  <a:lnTo>
                    <a:pt x="12600" y="2097"/>
                  </a:lnTo>
                  <a:lnTo>
                    <a:pt x="12600" y="2517"/>
                  </a:lnTo>
                  <a:lnTo>
                    <a:pt x="13114" y="2517"/>
                  </a:lnTo>
                  <a:lnTo>
                    <a:pt x="13114" y="2726"/>
                  </a:lnTo>
                  <a:lnTo>
                    <a:pt x="13629" y="2726"/>
                  </a:lnTo>
                  <a:lnTo>
                    <a:pt x="13629" y="3146"/>
                  </a:lnTo>
                  <a:lnTo>
                    <a:pt x="13114" y="3146"/>
                  </a:lnTo>
                  <a:lnTo>
                    <a:pt x="13114" y="2726"/>
                  </a:lnTo>
                  <a:lnTo>
                    <a:pt x="12086" y="2726"/>
                  </a:lnTo>
                  <a:lnTo>
                    <a:pt x="12086" y="3146"/>
                  </a:lnTo>
                  <a:lnTo>
                    <a:pt x="11057" y="3146"/>
                  </a:lnTo>
                  <a:lnTo>
                    <a:pt x="10543" y="3565"/>
                  </a:lnTo>
                  <a:lnTo>
                    <a:pt x="10543" y="3146"/>
                  </a:lnTo>
                  <a:lnTo>
                    <a:pt x="11057" y="3146"/>
                  </a:lnTo>
                  <a:lnTo>
                    <a:pt x="10543" y="3146"/>
                  </a:lnTo>
                  <a:lnTo>
                    <a:pt x="10543" y="3565"/>
                  </a:lnTo>
                  <a:lnTo>
                    <a:pt x="10286" y="3565"/>
                  </a:lnTo>
                  <a:lnTo>
                    <a:pt x="10286" y="3984"/>
                  </a:lnTo>
                  <a:lnTo>
                    <a:pt x="10543" y="4404"/>
                  </a:lnTo>
                  <a:lnTo>
                    <a:pt x="11057" y="4404"/>
                  </a:lnTo>
                  <a:lnTo>
                    <a:pt x="10543" y="4823"/>
                  </a:lnTo>
                  <a:lnTo>
                    <a:pt x="10286" y="5243"/>
                  </a:lnTo>
                  <a:lnTo>
                    <a:pt x="10543" y="5452"/>
                  </a:lnTo>
                  <a:lnTo>
                    <a:pt x="10543" y="6291"/>
                  </a:lnTo>
                  <a:lnTo>
                    <a:pt x="11057" y="6291"/>
                  </a:lnTo>
                  <a:lnTo>
                    <a:pt x="11057" y="6711"/>
                  </a:lnTo>
                  <a:close/>
                  <a:moveTo>
                    <a:pt x="10543" y="10485"/>
                  </a:moveTo>
                  <a:lnTo>
                    <a:pt x="10543" y="10905"/>
                  </a:lnTo>
                  <a:lnTo>
                    <a:pt x="10543" y="10485"/>
                  </a:lnTo>
                  <a:close/>
                  <a:moveTo>
                    <a:pt x="10543" y="6711"/>
                  </a:moveTo>
                  <a:lnTo>
                    <a:pt x="10543" y="6291"/>
                  </a:lnTo>
                  <a:lnTo>
                    <a:pt x="10543" y="6711"/>
                  </a:lnTo>
                  <a:close/>
                  <a:moveTo>
                    <a:pt x="7200" y="9017"/>
                  </a:moveTo>
                  <a:lnTo>
                    <a:pt x="6943" y="9017"/>
                  </a:lnTo>
                  <a:lnTo>
                    <a:pt x="6943" y="8598"/>
                  </a:lnTo>
                  <a:lnTo>
                    <a:pt x="7200" y="8598"/>
                  </a:lnTo>
                  <a:lnTo>
                    <a:pt x="7200" y="9017"/>
                  </a:lnTo>
                  <a:close/>
                  <a:moveTo>
                    <a:pt x="3343" y="15938"/>
                  </a:moveTo>
                  <a:lnTo>
                    <a:pt x="3343" y="13212"/>
                  </a:lnTo>
                  <a:lnTo>
                    <a:pt x="3086" y="13212"/>
                  </a:lnTo>
                  <a:lnTo>
                    <a:pt x="3086" y="12792"/>
                  </a:lnTo>
                  <a:lnTo>
                    <a:pt x="3857" y="12792"/>
                  </a:lnTo>
                  <a:lnTo>
                    <a:pt x="4371" y="12583"/>
                  </a:lnTo>
                  <a:lnTo>
                    <a:pt x="4886" y="12163"/>
                  </a:lnTo>
                  <a:lnTo>
                    <a:pt x="5400" y="12163"/>
                  </a:lnTo>
                  <a:lnTo>
                    <a:pt x="5400" y="12583"/>
                  </a:lnTo>
                  <a:lnTo>
                    <a:pt x="5914" y="12583"/>
                  </a:lnTo>
                  <a:lnTo>
                    <a:pt x="5400" y="12792"/>
                  </a:lnTo>
                  <a:lnTo>
                    <a:pt x="5914" y="12792"/>
                  </a:lnTo>
                  <a:lnTo>
                    <a:pt x="5914" y="15728"/>
                  </a:lnTo>
                  <a:lnTo>
                    <a:pt x="5400" y="15938"/>
                  </a:lnTo>
                  <a:lnTo>
                    <a:pt x="5400" y="16357"/>
                  </a:lnTo>
                  <a:lnTo>
                    <a:pt x="4886" y="16357"/>
                  </a:lnTo>
                  <a:lnTo>
                    <a:pt x="4371" y="15938"/>
                  </a:lnTo>
                  <a:lnTo>
                    <a:pt x="4371" y="16777"/>
                  </a:lnTo>
                  <a:lnTo>
                    <a:pt x="3857" y="16777"/>
                  </a:lnTo>
                  <a:lnTo>
                    <a:pt x="3343" y="16357"/>
                  </a:lnTo>
                  <a:lnTo>
                    <a:pt x="3343" y="16777"/>
                  </a:lnTo>
                  <a:lnTo>
                    <a:pt x="3343" y="15938"/>
                  </a:lnTo>
                  <a:close/>
                  <a:moveTo>
                    <a:pt x="15429" y="21600"/>
                  </a:moveTo>
                  <a:lnTo>
                    <a:pt x="15429" y="21181"/>
                  </a:lnTo>
                  <a:lnTo>
                    <a:pt x="14400" y="21181"/>
                  </a:lnTo>
                  <a:lnTo>
                    <a:pt x="14400" y="20761"/>
                  </a:lnTo>
                  <a:lnTo>
                    <a:pt x="14143" y="20761"/>
                  </a:lnTo>
                  <a:lnTo>
                    <a:pt x="14143" y="20342"/>
                  </a:lnTo>
                  <a:lnTo>
                    <a:pt x="13114" y="20342"/>
                  </a:lnTo>
                  <a:lnTo>
                    <a:pt x="12600" y="19922"/>
                  </a:lnTo>
                  <a:lnTo>
                    <a:pt x="12086" y="19922"/>
                  </a:lnTo>
                  <a:lnTo>
                    <a:pt x="12086" y="19503"/>
                  </a:lnTo>
                  <a:lnTo>
                    <a:pt x="10543" y="19503"/>
                  </a:lnTo>
                  <a:lnTo>
                    <a:pt x="10543" y="18664"/>
                  </a:lnTo>
                  <a:lnTo>
                    <a:pt x="11057" y="18454"/>
                  </a:lnTo>
                  <a:lnTo>
                    <a:pt x="11571" y="18454"/>
                  </a:lnTo>
                  <a:lnTo>
                    <a:pt x="11571" y="18664"/>
                  </a:lnTo>
                  <a:lnTo>
                    <a:pt x="11571" y="18454"/>
                  </a:lnTo>
                  <a:lnTo>
                    <a:pt x="12600" y="18454"/>
                  </a:lnTo>
                  <a:lnTo>
                    <a:pt x="13114" y="18664"/>
                  </a:lnTo>
                  <a:lnTo>
                    <a:pt x="14400" y="18664"/>
                  </a:lnTo>
                  <a:lnTo>
                    <a:pt x="14914" y="18454"/>
                  </a:lnTo>
                  <a:lnTo>
                    <a:pt x="15943" y="18454"/>
                  </a:lnTo>
                  <a:lnTo>
                    <a:pt x="16457" y="18035"/>
                  </a:lnTo>
                  <a:lnTo>
                    <a:pt x="16457" y="18664"/>
                  </a:lnTo>
                  <a:lnTo>
                    <a:pt x="15943" y="18664"/>
                  </a:lnTo>
                  <a:lnTo>
                    <a:pt x="15943" y="19503"/>
                  </a:lnTo>
                  <a:lnTo>
                    <a:pt x="15429" y="19503"/>
                  </a:lnTo>
                  <a:lnTo>
                    <a:pt x="15429" y="19922"/>
                  </a:lnTo>
                  <a:lnTo>
                    <a:pt x="15943" y="20342"/>
                  </a:lnTo>
                  <a:lnTo>
                    <a:pt x="15943" y="20761"/>
                  </a:lnTo>
                  <a:lnTo>
                    <a:pt x="15429" y="20761"/>
                  </a:lnTo>
                  <a:lnTo>
                    <a:pt x="15429" y="2160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46" name="Freeform 109"/>
            <p:cNvSpPr/>
            <p:nvPr/>
          </p:nvSpPr>
          <p:spPr>
            <a:xfrm>
              <a:off x="2985419" y="1109414"/>
              <a:ext cx="2143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00" y="21600"/>
                  </a:moveTo>
                  <a:lnTo>
                    <a:pt x="0" y="21600"/>
                  </a:lnTo>
                  <a:lnTo>
                    <a:pt x="2400" y="21600"/>
                  </a:lnTo>
                  <a:lnTo>
                    <a:pt x="7200" y="10800"/>
                  </a:lnTo>
                  <a:lnTo>
                    <a:pt x="12000" y="10800"/>
                  </a:lnTo>
                  <a:lnTo>
                    <a:pt x="12000" y="0"/>
                  </a:lnTo>
                  <a:lnTo>
                    <a:pt x="21600" y="0"/>
                  </a:lnTo>
                  <a:lnTo>
                    <a:pt x="21600" y="10800"/>
                  </a:lnTo>
                  <a:lnTo>
                    <a:pt x="7200" y="10800"/>
                  </a:lnTo>
                  <a:lnTo>
                    <a:pt x="2400" y="2160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47" name="Freeform 110"/>
            <p:cNvSpPr/>
            <p:nvPr/>
          </p:nvSpPr>
          <p:spPr>
            <a:xfrm>
              <a:off x="3495006" y="1484857"/>
              <a:ext cx="119064" cy="61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36" y="1662"/>
                  </a:moveTo>
                  <a:lnTo>
                    <a:pt x="11232" y="1662"/>
                  </a:lnTo>
                  <a:lnTo>
                    <a:pt x="12096" y="0"/>
                  </a:lnTo>
                  <a:lnTo>
                    <a:pt x="12960" y="0"/>
                  </a:lnTo>
                  <a:lnTo>
                    <a:pt x="12960" y="1662"/>
                  </a:lnTo>
                  <a:lnTo>
                    <a:pt x="12960" y="0"/>
                  </a:lnTo>
                  <a:lnTo>
                    <a:pt x="13824" y="0"/>
                  </a:lnTo>
                  <a:lnTo>
                    <a:pt x="13824" y="1662"/>
                  </a:lnTo>
                  <a:lnTo>
                    <a:pt x="14688" y="1662"/>
                  </a:lnTo>
                  <a:lnTo>
                    <a:pt x="15552" y="2492"/>
                  </a:lnTo>
                  <a:lnTo>
                    <a:pt x="15984" y="4154"/>
                  </a:lnTo>
                  <a:lnTo>
                    <a:pt x="20304" y="4154"/>
                  </a:lnTo>
                  <a:lnTo>
                    <a:pt x="20304" y="5815"/>
                  </a:lnTo>
                  <a:lnTo>
                    <a:pt x="19440" y="5815"/>
                  </a:lnTo>
                  <a:lnTo>
                    <a:pt x="20304" y="5815"/>
                  </a:lnTo>
                  <a:lnTo>
                    <a:pt x="21168" y="7477"/>
                  </a:lnTo>
                  <a:lnTo>
                    <a:pt x="20304" y="9138"/>
                  </a:lnTo>
                  <a:lnTo>
                    <a:pt x="20304" y="10800"/>
                  </a:lnTo>
                  <a:lnTo>
                    <a:pt x="21168" y="10800"/>
                  </a:lnTo>
                  <a:lnTo>
                    <a:pt x="21168" y="13292"/>
                  </a:lnTo>
                  <a:lnTo>
                    <a:pt x="21600" y="13292"/>
                  </a:lnTo>
                  <a:lnTo>
                    <a:pt x="21600" y="16615"/>
                  </a:lnTo>
                  <a:lnTo>
                    <a:pt x="21168" y="18277"/>
                  </a:lnTo>
                  <a:lnTo>
                    <a:pt x="20304" y="18277"/>
                  </a:lnTo>
                  <a:lnTo>
                    <a:pt x="20304" y="21600"/>
                  </a:lnTo>
                  <a:lnTo>
                    <a:pt x="19440" y="21600"/>
                  </a:lnTo>
                  <a:lnTo>
                    <a:pt x="18576" y="19938"/>
                  </a:lnTo>
                  <a:lnTo>
                    <a:pt x="17712" y="19938"/>
                  </a:lnTo>
                  <a:lnTo>
                    <a:pt x="17712" y="21600"/>
                  </a:lnTo>
                  <a:lnTo>
                    <a:pt x="15984" y="21600"/>
                  </a:lnTo>
                  <a:lnTo>
                    <a:pt x="15984" y="19938"/>
                  </a:lnTo>
                  <a:lnTo>
                    <a:pt x="14688" y="19938"/>
                  </a:lnTo>
                  <a:lnTo>
                    <a:pt x="14688" y="18277"/>
                  </a:lnTo>
                  <a:lnTo>
                    <a:pt x="13824" y="18277"/>
                  </a:lnTo>
                  <a:lnTo>
                    <a:pt x="13824" y="16615"/>
                  </a:lnTo>
                  <a:lnTo>
                    <a:pt x="12096" y="16615"/>
                  </a:lnTo>
                  <a:lnTo>
                    <a:pt x="12096" y="14954"/>
                  </a:lnTo>
                  <a:lnTo>
                    <a:pt x="10368" y="14954"/>
                  </a:lnTo>
                  <a:lnTo>
                    <a:pt x="10368" y="16615"/>
                  </a:lnTo>
                  <a:lnTo>
                    <a:pt x="9072" y="16615"/>
                  </a:lnTo>
                  <a:lnTo>
                    <a:pt x="9072" y="14954"/>
                  </a:lnTo>
                  <a:lnTo>
                    <a:pt x="6480" y="14954"/>
                  </a:lnTo>
                  <a:lnTo>
                    <a:pt x="6480" y="16615"/>
                  </a:lnTo>
                  <a:lnTo>
                    <a:pt x="5616" y="14954"/>
                  </a:lnTo>
                  <a:lnTo>
                    <a:pt x="1728" y="14954"/>
                  </a:lnTo>
                  <a:lnTo>
                    <a:pt x="1728" y="16615"/>
                  </a:lnTo>
                  <a:lnTo>
                    <a:pt x="864" y="16615"/>
                  </a:lnTo>
                  <a:lnTo>
                    <a:pt x="864" y="18277"/>
                  </a:lnTo>
                  <a:lnTo>
                    <a:pt x="0" y="18277"/>
                  </a:lnTo>
                  <a:lnTo>
                    <a:pt x="0" y="10800"/>
                  </a:lnTo>
                  <a:lnTo>
                    <a:pt x="864" y="10800"/>
                  </a:lnTo>
                  <a:lnTo>
                    <a:pt x="864" y="7477"/>
                  </a:lnTo>
                  <a:lnTo>
                    <a:pt x="1728" y="7477"/>
                  </a:lnTo>
                  <a:lnTo>
                    <a:pt x="1728" y="4154"/>
                  </a:lnTo>
                  <a:lnTo>
                    <a:pt x="3456" y="4154"/>
                  </a:lnTo>
                  <a:lnTo>
                    <a:pt x="3888" y="2492"/>
                  </a:lnTo>
                  <a:lnTo>
                    <a:pt x="4752" y="2492"/>
                  </a:lnTo>
                  <a:lnTo>
                    <a:pt x="4752" y="4154"/>
                  </a:lnTo>
                  <a:lnTo>
                    <a:pt x="5616" y="5815"/>
                  </a:lnTo>
                  <a:lnTo>
                    <a:pt x="6480" y="5815"/>
                  </a:lnTo>
                  <a:lnTo>
                    <a:pt x="6480" y="9138"/>
                  </a:lnTo>
                  <a:lnTo>
                    <a:pt x="7344" y="9138"/>
                  </a:lnTo>
                  <a:lnTo>
                    <a:pt x="8208" y="10800"/>
                  </a:lnTo>
                  <a:lnTo>
                    <a:pt x="9072" y="10800"/>
                  </a:lnTo>
                  <a:lnTo>
                    <a:pt x="9072" y="9138"/>
                  </a:lnTo>
                  <a:lnTo>
                    <a:pt x="9936" y="9138"/>
                  </a:lnTo>
                  <a:lnTo>
                    <a:pt x="9936" y="7477"/>
                  </a:lnTo>
                  <a:lnTo>
                    <a:pt x="10368" y="7477"/>
                  </a:lnTo>
                  <a:lnTo>
                    <a:pt x="10368" y="5815"/>
                  </a:lnTo>
                  <a:lnTo>
                    <a:pt x="9936" y="4154"/>
                  </a:lnTo>
                  <a:lnTo>
                    <a:pt x="9936" y="1662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48" name="Freeform 111"/>
            <p:cNvSpPr/>
            <p:nvPr/>
          </p:nvSpPr>
          <p:spPr>
            <a:xfrm>
              <a:off x="3490244" y="1527720"/>
              <a:ext cx="102395" cy="66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44" y="20057"/>
                  </a:moveTo>
                  <a:lnTo>
                    <a:pt x="9544" y="19286"/>
                  </a:lnTo>
                  <a:lnTo>
                    <a:pt x="8540" y="17743"/>
                  </a:lnTo>
                  <a:lnTo>
                    <a:pt x="6530" y="17743"/>
                  </a:lnTo>
                  <a:lnTo>
                    <a:pt x="6530" y="14657"/>
                  </a:lnTo>
                  <a:lnTo>
                    <a:pt x="7535" y="14657"/>
                  </a:lnTo>
                  <a:lnTo>
                    <a:pt x="7535" y="13114"/>
                  </a:lnTo>
                  <a:lnTo>
                    <a:pt x="6530" y="11571"/>
                  </a:lnTo>
                  <a:lnTo>
                    <a:pt x="4521" y="11571"/>
                  </a:lnTo>
                  <a:lnTo>
                    <a:pt x="3014" y="10029"/>
                  </a:lnTo>
                  <a:lnTo>
                    <a:pt x="2009" y="10029"/>
                  </a:lnTo>
                  <a:lnTo>
                    <a:pt x="2009" y="9257"/>
                  </a:lnTo>
                  <a:lnTo>
                    <a:pt x="1005" y="7714"/>
                  </a:lnTo>
                  <a:lnTo>
                    <a:pt x="1005" y="3086"/>
                  </a:lnTo>
                  <a:lnTo>
                    <a:pt x="2009" y="3086"/>
                  </a:lnTo>
                  <a:lnTo>
                    <a:pt x="2009" y="1543"/>
                  </a:lnTo>
                  <a:lnTo>
                    <a:pt x="3014" y="1543"/>
                  </a:lnTo>
                  <a:lnTo>
                    <a:pt x="3014" y="0"/>
                  </a:lnTo>
                  <a:lnTo>
                    <a:pt x="7535" y="0"/>
                  </a:lnTo>
                  <a:lnTo>
                    <a:pt x="8540" y="1543"/>
                  </a:lnTo>
                  <a:lnTo>
                    <a:pt x="8540" y="0"/>
                  </a:lnTo>
                  <a:lnTo>
                    <a:pt x="11051" y="0"/>
                  </a:lnTo>
                  <a:lnTo>
                    <a:pt x="11051" y="1543"/>
                  </a:lnTo>
                  <a:lnTo>
                    <a:pt x="13060" y="1543"/>
                  </a:lnTo>
                  <a:lnTo>
                    <a:pt x="13060" y="0"/>
                  </a:lnTo>
                  <a:lnTo>
                    <a:pt x="15070" y="0"/>
                  </a:lnTo>
                  <a:lnTo>
                    <a:pt x="15070" y="1543"/>
                  </a:lnTo>
                  <a:lnTo>
                    <a:pt x="17079" y="1543"/>
                  </a:lnTo>
                  <a:lnTo>
                    <a:pt x="17079" y="3086"/>
                  </a:lnTo>
                  <a:lnTo>
                    <a:pt x="17581" y="3086"/>
                  </a:lnTo>
                  <a:lnTo>
                    <a:pt x="17581" y="4629"/>
                  </a:lnTo>
                  <a:lnTo>
                    <a:pt x="19591" y="4629"/>
                  </a:lnTo>
                  <a:lnTo>
                    <a:pt x="19591" y="6171"/>
                  </a:lnTo>
                  <a:lnTo>
                    <a:pt x="20595" y="6171"/>
                  </a:lnTo>
                  <a:lnTo>
                    <a:pt x="20595" y="9257"/>
                  </a:lnTo>
                  <a:lnTo>
                    <a:pt x="19591" y="9257"/>
                  </a:lnTo>
                  <a:lnTo>
                    <a:pt x="21600" y="9257"/>
                  </a:lnTo>
                  <a:lnTo>
                    <a:pt x="21600" y="10029"/>
                  </a:lnTo>
                  <a:lnTo>
                    <a:pt x="19591" y="10029"/>
                  </a:lnTo>
                  <a:lnTo>
                    <a:pt x="19591" y="11571"/>
                  </a:lnTo>
                  <a:lnTo>
                    <a:pt x="18586" y="11571"/>
                  </a:lnTo>
                  <a:lnTo>
                    <a:pt x="17581" y="13114"/>
                  </a:lnTo>
                  <a:lnTo>
                    <a:pt x="17581" y="16200"/>
                  </a:lnTo>
                  <a:lnTo>
                    <a:pt x="17079" y="16200"/>
                  </a:lnTo>
                  <a:lnTo>
                    <a:pt x="17079" y="17743"/>
                  </a:lnTo>
                  <a:lnTo>
                    <a:pt x="17581" y="17743"/>
                  </a:lnTo>
                  <a:lnTo>
                    <a:pt x="17581" y="19286"/>
                  </a:lnTo>
                  <a:lnTo>
                    <a:pt x="17079" y="19286"/>
                  </a:lnTo>
                  <a:lnTo>
                    <a:pt x="17079" y="17743"/>
                  </a:lnTo>
                  <a:lnTo>
                    <a:pt x="16074" y="17743"/>
                  </a:lnTo>
                  <a:lnTo>
                    <a:pt x="16074" y="19286"/>
                  </a:lnTo>
                  <a:lnTo>
                    <a:pt x="14065" y="19286"/>
                  </a:lnTo>
                  <a:lnTo>
                    <a:pt x="14065" y="20057"/>
                  </a:lnTo>
                  <a:lnTo>
                    <a:pt x="13060" y="20057"/>
                  </a:lnTo>
                  <a:lnTo>
                    <a:pt x="13060" y="21600"/>
                  </a:lnTo>
                  <a:lnTo>
                    <a:pt x="12056" y="21600"/>
                  </a:lnTo>
                  <a:lnTo>
                    <a:pt x="12056" y="20057"/>
                  </a:lnTo>
                  <a:lnTo>
                    <a:pt x="9544" y="20057"/>
                  </a:lnTo>
                  <a:close/>
                  <a:moveTo>
                    <a:pt x="1005" y="10029"/>
                  </a:moveTo>
                  <a:lnTo>
                    <a:pt x="0" y="10029"/>
                  </a:lnTo>
                  <a:lnTo>
                    <a:pt x="1005" y="9257"/>
                  </a:lnTo>
                  <a:lnTo>
                    <a:pt x="1005" y="7714"/>
                  </a:lnTo>
                  <a:lnTo>
                    <a:pt x="1005" y="10029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49" name="Freeform 112"/>
            <p:cNvSpPr/>
            <p:nvPr/>
          </p:nvSpPr>
          <p:spPr>
            <a:xfrm>
              <a:off x="3237434" y="1689645"/>
              <a:ext cx="12701" cy="16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15429"/>
                  </a:moveTo>
                  <a:lnTo>
                    <a:pt x="12960" y="21600"/>
                  </a:lnTo>
                  <a:lnTo>
                    <a:pt x="12960" y="15429"/>
                  </a:lnTo>
                  <a:lnTo>
                    <a:pt x="8640" y="15429"/>
                  </a:lnTo>
                  <a:lnTo>
                    <a:pt x="864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8640" y="0"/>
                  </a:lnTo>
                  <a:lnTo>
                    <a:pt x="8640" y="3086"/>
                  </a:lnTo>
                  <a:lnTo>
                    <a:pt x="12960" y="3086"/>
                  </a:lnTo>
                  <a:lnTo>
                    <a:pt x="12960" y="9257"/>
                  </a:lnTo>
                  <a:lnTo>
                    <a:pt x="21600" y="9257"/>
                  </a:lnTo>
                  <a:lnTo>
                    <a:pt x="12960" y="15429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50" name="Freeform 113"/>
            <p:cNvSpPr/>
            <p:nvPr/>
          </p:nvSpPr>
          <p:spPr>
            <a:xfrm>
              <a:off x="3485481" y="1873001"/>
              <a:ext cx="40482" cy="35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640"/>
                  </a:moveTo>
                  <a:lnTo>
                    <a:pt x="2541" y="8640"/>
                  </a:lnTo>
                  <a:lnTo>
                    <a:pt x="2541" y="2880"/>
                  </a:lnTo>
                  <a:lnTo>
                    <a:pt x="12706" y="2880"/>
                  </a:lnTo>
                  <a:lnTo>
                    <a:pt x="12706" y="0"/>
                  </a:lnTo>
                  <a:lnTo>
                    <a:pt x="16518" y="0"/>
                  </a:lnTo>
                  <a:lnTo>
                    <a:pt x="16518" y="2880"/>
                  </a:lnTo>
                  <a:lnTo>
                    <a:pt x="19059" y="2880"/>
                  </a:lnTo>
                  <a:lnTo>
                    <a:pt x="19059" y="5760"/>
                  </a:lnTo>
                  <a:lnTo>
                    <a:pt x="21600" y="5760"/>
                  </a:lnTo>
                  <a:lnTo>
                    <a:pt x="21600" y="14400"/>
                  </a:lnTo>
                  <a:lnTo>
                    <a:pt x="19059" y="17280"/>
                  </a:lnTo>
                  <a:lnTo>
                    <a:pt x="19059" y="18720"/>
                  </a:lnTo>
                  <a:lnTo>
                    <a:pt x="16518" y="18720"/>
                  </a:lnTo>
                  <a:lnTo>
                    <a:pt x="16518" y="17280"/>
                  </a:lnTo>
                  <a:lnTo>
                    <a:pt x="13976" y="17280"/>
                  </a:lnTo>
                  <a:lnTo>
                    <a:pt x="12706" y="18720"/>
                  </a:lnTo>
                  <a:lnTo>
                    <a:pt x="12706" y="21600"/>
                  </a:lnTo>
                  <a:lnTo>
                    <a:pt x="2541" y="21600"/>
                  </a:lnTo>
                  <a:lnTo>
                    <a:pt x="0" y="18720"/>
                  </a:lnTo>
                  <a:lnTo>
                    <a:pt x="0" y="864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51" name="Freeform 114"/>
            <p:cNvSpPr/>
            <p:nvPr/>
          </p:nvSpPr>
          <p:spPr>
            <a:xfrm>
              <a:off x="3587875" y="1727745"/>
              <a:ext cx="5715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00" y="16875"/>
                  </a:moveTo>
                  <a:lnTo>
                    <a:pt x="9900" y="10125"/>
                  </a:lnTo>
                  <a:lnTo>
                    <a:pt x="9000" y="10125"/>
                  </a:lnTo>
                  <a:lnTo>
                    <a:pt x="7200" y="8775"/>
                  </a:lnTo>
                  <a:lnTo>
                    <a:pt x="7200" y="8100"/>
                  </a:lnTo>
                  <a:lnTo>
                    <a:pt x="5400" y="8100"/>
                  </a:lnTo>
                  <a:lnTo>
                    <a:pt x="5400" y="5400"/>
                  </a:lnTo>
                  <a:lnTo>
                    <a:pt x="3600" y="5400"/>
                  </a:lnTo>
                  <a:lnTo>
                    <a:pt x="3600" y="4050"/>
                  </a:lnTo>
                  <a:lnTo>
                    <a:pt x="1800" y="2700"/>
                  </a:lnTo>
                  <a:lnTo>
                    <a:pt x="1800" y="1350"/>
                  </a:lnTo>
                  <a:lnTo>
                    <a:pt x="0" y="1350"/>
                  </a:lnTo>
                  <a:lnTo>
                    <a:pt x="3600" y="1350"/>
                  </a:lnTo>
                  <a:lnTo>
                    <a:pt x="5400" y="0"/>
                  </a:lnTo>
                  <a:lnTo>
                    <a:pt x="7200" y="0"/>
                  </a:lnTo>
                  <a:lnTo>
                    <a:pt x="9000" y="1350"/>
                  </a:lnTo>
                  <a:lnTo>
                    <a:pt x="9900" y="1350"/>
                  </a:lnTo>
                  <a:lnTo>
                    <a:pt x="9900" y="2700"/>
                  </a:lnTo>
                  <a:lnTo>
                    <a:pt x="9900" y="1350"/>
                  </a:lnTo>
                  <a:lnTo>
                    <a:pt x="11700" y="1350"/>
                  </a:lnTo>
                  <a:lnTo>
                    <a:pt x="11700" y="2700"/>
                  </a:lnTo>
                  <a:lnTo>
                    <a:pt x="13500" y="2700"/>
                  </a:lnTo>
                  <a:lnTo>
                    <a:pt x="15300" y="4050"/>
                  </a:lnTo>
                  <a:lnTo>
                    <a:pt x="16200" y="4050"/>
                  </a:lnTo>
                  <a:lnTo>
                    <a:pt x="16200" y="8100"/>
                  </a:lnTo>
                  <a:lnTo>
                    <a:pt x="18000" y="8100"/>
                  </a:lnTo>
                  <a:lnTo>
                    <a:pt x="16200" y="8100"/>
                  </a:lnTo>
                  <a:lnTo>
                    <a:pt x="18000" y="8775"/>
                  </a:lnTo>
                  <a:lnTo>
                    <a:pt x="18000" y="8100"/>
                  </a:lnTo>
                  <a:lnTo>
                    <a:pt x="18000" y="11475"/>
                  </a:lnTo>
                  <a:lnTo>
                    <a:pt x="21600" y="11475"/>
                  </a:lnTo>
                  <a:lnTo>
                    <a:pt x="21600" y="14175"/>
                  </a:lnTo>
                  <a:lnTo>
                    <a:pt x="19800" y="14175"/>
                  </a:lnTo>
                  <a:lnTo>
                    <a:pt x="21600" y="14175"/>
                  </a:lnTo>
                  <a:lnTo>
                    <a:pt x="21600" y="15525"/>
                  </a:lnTo>
                  <a:lnTo>
                    <a:pt x="19800" y="15525"/>
                  </a:lnTo>
                  <a:lnTo>
                    <a:pt x="19800" y="14175"/>
                  </a:lnTo>
                  <a:lnTo>
                    <a:pt x="19800" y="15525"/>
                  </a:lnTo>
                  <a:lnTo>
                    <a:pt x="18000" y="15525"/>
                  </a:lnTo>
                  <a:lnTo>
                    <a:pt x="18000" y="14175"/>
                  </a:lnTo>
                  <a:lnTo>
                    <a:pt x="16200" y="14175"/>
                  </a:lnTo>
                  <a:lnTo>
                    <a:pt x="16200" y="15525"/>
                  </a:lnTo>
                  <a:lnTo>
                    <a:pt x="16200" y="14175"/>
                  </a:lnTo>
                  <a:lnTo>
                    <a:pt x="15300" y="14175"/>
                  </a:lnTo>
                  <a:lnTo>
                    <a:pt x="15300" y="18225"/>
                  </a:lnTo>
                  <a:lnTo>
                    <a:pt x="13500" y="18225"/>
                  </a:lnTo>
                  <a:lnTo>
                    <a:pt x="13500" y="18900"/>
                  </a:lnTo>
                  <a:lnTo>
                    <a:pt x="11700" y="18900"/>
                  </a:lnTo>
                  <a:lnTo>
                    <a:pt x="11700" y="20250"/>
                  </a:lnTo>
                  <a:lnTo>
                    <a:pt x="9900" y="20250"/>
                  </a:lnTo>
                  <a:lnTo>
                    <a:pt x="9900" y="21600"/>
                  </a:lnTo>
                  <a:lnTo>
                    <a:pt x="9900" y="16875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52" name="Freeform 115"/>
            <p:cNvSpPr/>
            <p:nvPr/>
          </p:nvSpPr>
          <p:spPr>
            <a:xfrm>
              <a:off x="3197350" y="1603920"/>
              <a:ext cx="61914" cy="71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9360"/>
                  </a:moveTo>
                  <a:lnTo>
                    <a:pt x="12462" y="9360"/>
                  </a:lnTo>
                  <a:lnTo>
                    <a:pt x="12462" y="7920"/>
                  </a:lnTo>
                  <a:lnTo>
                    <a:pt x="14123" y="7920"/>
                  </a:lnTo>
                  <a:lnTo>
                    <a:pt x="14123" y="6480"/>
                  </a:lnTo>
                  <a:lnTo>
                    <a:pt x="12462" y="6480"/>
                  </a:lnTo>
                  <a:lnTo>
                    <a:pt x="12462" y="5760"/>
                  </a:lnTo>
                  <a:lnTo>
                    <a:pt x="14123" y="5760"/>
                  </a:lnTo>
                  <a:lnTo>
                    <a:pt x="12462" y="5760"/>
                  </a:lnTo>
                  <a:lnTo>
                    <a:pt x="10800" y="4320"/>
                  </a:lnTo>
                  <a:lnTo>
                    <a:pt x="12462" y="4320"/>
                  </a:lnTo>
                  <a:lnTo>
                    <a:pt x="10800" y="2880"/>
                  </a:lnTo>
                  <a:lnTo>
                    <a:pt x="10800" y="4320"/>
                  </a:lnTo>
                  <a:lnTo>
                    <a:pt x="9138" y="4320"/>
                  </a:lnTo>
                  <a:lnTo>
                    <a:pt x="9138" y="5760"/>
                  </a:lnTo>
                  <a:lnTo>
                    <a:pt x="10800" y="5760"/>
                  </a:lnTo>
                  <a:lnTo>
                    <a:pt x="10800" y="6480"/>
                  </a:lnTo>
                  <a:lnTo>
                    <a:pt x="9138" y="6480"/>
                  </a:lnTo>
                  <a:lnTo>
                    <a:pt x="9138" y="7920"/>
                  </a:lnTo>
                  <a:lnTo>
                    <a:pt x="6646" y="7920"/>
                  </a:lnTo>
                  <a:lnTo>
                    <a:pt x="8308" y="6480"/>
                  </a:lnTo>
                  <a:lnTo>
                    <a:pt x="8308" y="4320"/>
                  </a:lnTo>
                  <a:lnTo>
                    <a:pt x="10800" y="4320"/>
                  </a:lnTo>
                  <a:lnTo>
                    <a:pt x="10800" y="2880"/>
                  </a:lnTo>
                  <a:lnTo>
                    <a:pt x="12462" y="2880"/>
                  </a:lnTo>
                  <a:lnTo>
                    <a:pt x="12462" y="1440"/>
                  </a:lnTo>
                  <a:lnTo>
                    <a:pt x="14123" y="1440"/>
                  </a:lnTo>
                  <a:lnTo>
                    <a:pt x="15785" y="0"/>
                  </a:lnTo>
                  <a:lnTo>
                    <a:pt x="19938" y="0"/>
                  </a:lnTo>
                  <a:lnTo>
                    <a:pt x="19938" y="1440"/>
                  </a:lnTo>
                  <a:lnTo>
                    <a:pt x="21600" y="1440"/>
                  </a:lnTo>
                  <a:lnTo>
                    <a:pt x="21600" y="6480"/>
                  </a:lnTo>
                  <a:lnTo>
                    <a:pt x="18277" y="6480"/>
                  </a:lnTo>
                  <a:lnTo>
                    <a:pt x="18277" y="7920"/>
                  </a:lnTo>
                  <a:lnTo>
                    <a:pt x="21600" y="7920"/>
                  </a:lnTo>
                  <a:lnTo>
                    <a:pt x="21600" y="9360"/>
                  </a:lnTo>
                  <a:lnTo>
                    <a:pt x="19938" y="9360"/>
                  </a:lnTo>
                  <a:lnTo>
                    <a:pt x="19938" y="12240"/>
                  </a:lnTo>
                  <a:lnTo>
                    <a:pt x="15785" y="12240"/>
                  </a:lnTo>
                  <a:lnTo>
                    <a:pt x="15785" y="15120"/>
                  </a:lnTo>
                  <a:lnTo>
                    <a:pt x="17446" y="15120"/>
                  </a:lnTo>
                  <a:lnTo>
                    <a:pt x="17446" y="15840"/>
                  </a:lnTo>
                  <a:lnTo>
                    <a:pt x="15785" y="15840"/>
                  </a:lnTo>
                  <a:lnTo>
                    <a:pt x="15785" y="18720"/>
                  </a:lnTo>
                  <a:lnTo>
                    <a:pt x="14123" y="18720"/>
                  </a:lnTo>
                  <a:lnTo>
                    <a:pt x="15785" y="18720"/>
                  </a:lnTo>
                  <a:lnTo>
                    <a:pt x="15785" y="20160"/>
                  </a:lnTo>
                  <a:lnTo>
                    <a:pt x="14123" y="20160"/>
                  </a:lnTo>
                  <a:lnTo>
                    <a:pt x="14123" y="21600"/>
                  </a:lnTo>
                  <a:lnTo>
                    <a:pt x="14123" y="20160"/>
                  </a:lnTo>
                  <a:lnTo>
                    <a:pt x="12462" y="20160"/>
                  </a:lnTo>
                  <a:lnTo>
                    <a:pt x="14123" y="18720"/>
                  </a:lnTo>
                  <a:lnTo>
                    <a:pt x="14123" y="17280"/>
                  </a:lnTo>
                  <a:lnTo>
                    <a:pt x="12462" y="17280"/>
                  </a:lnTo>
                  <a:lnTo>
                    <a:pt x="12462" y="15840"/>
                  </a:lnTo>
                  <a:lnTo>
                    <a:pt x="12462" y="17280"/>
                  </a:lnTo>
                  <a:lnTo>
                    <a:pt x="10800" y="17280"/>
                  </a:lnTo>
                  <a:lnTo>
                    <a:pt x="10800" y="15840"/>
                  </a:lnTo>
                  <a:lnTo>
                    <a:pt x="9138" y="15840"/>
                  </a:lnTo>
                  <a:lnTo>
                    <a:pt x="9138" y="15120"/>
                  </a:lnTo>
                  <a:lnTo>
                    <a:pt x="9138" y="15840"/>
                  </a:lnTo>
                  <a:lnTo>
                    <a:pt x="8308" y="15840"/>
                  </a:lnTo>
                  <a:lnTo>
                    <a:pt x="8308" y="15120"/>
                  </a:lnTo>
                  <a:lnTo>
                    <a:pt x="8308" y="15840"/>
                  </a:lnTo>
                  <a:lnTo>
                    <a:pt x="6646" y="15840"/>
                  </a:lnTo>
                  <a:lnTo>
                    <a:pt x="6646" y="15120"/>
                  </a:lnTo>
                  <a:lnTo>
                    <a:pt x="6646" y="15840"/>
                  </a:lnTo>
                  <a:lnTo>
                    <a:pt x="0" y="15840"/>
                  </a:lnTo>
                  <a:lnTo>
                    <a:pt x="0" y="15120"/>
                  </a:lnTo>
                  <a:lnTo>
                    <a:pt x="3323" y="15120"/>
                  </a:lnTo>
                  <a:lnTo>
                    <a:pt x="4985" y="15840"/>
                  </a:lnTo>
                  <a:lnTo>
                    <a:pt x="4985" y="15120"/>
                  </a:lnTo>
                  <a:lnTo>
                    <a:pt x="3323" y="15120"/>
                  </a:lnTo>
                  <a:lnTo>
                    <a:pt x="4985" y="15120"/>
                  </a:lnTo>
                  <a:lnTo>
                    <a:pt x="4985" y="13680"/>
                  </a:lnTo>
                  <a:lnTo>
                    <a:pt x="3323" y="13680"/>
                  </a:lnTo>
                  <a:lnTo>
                    <a:pt x="3323" y="12240"/>
                  </a:lnTo>
                  <a:lnTo>
                    <a:pt x="4985" y="12240"/>
                  </a:lnTo>
                  <a:lnTo>
                    <a:pt x="4985" y="10800"/>
                  </a:lnTo>
                  <a:lnTo>
                    <a:pt x="6646" y="9360"/>
                  </a:lnTo>
                  <a:lnTo>
                    <a:pt x="6646" y="7920"/>
                  </a:lnTo>
                  <a:lnTo>
                    <a:pt x="9138" y="7920"/>
                  </a:lnTo>
                  <a:lnTo>
                    <a:pt x="9138" y="9360"/>
                  </a:lnTo>
                  <a:lnTo>
                    <a:pt x="10800" y="9360"/>
                  </a:lnTo>
                  <a:close/>
                  <a:moveTo>
                    <a:pt x="9138" y="7920"/>
                  </a:moveTo>
                  <a:lnTo>
                    <a:pt x="9138" y="6480"/>
                  </a:lnTo>
                  <a:lnTo>
                    <a:pt x="12462" y="6480"/>
                  </a:lnTo>
                  <a:lnTo>
                    <a:pt x="12462" y="7920"/>
                  </a:lnTo>
                  <a:lnTo>
                    <a:pt x="9138" y="7920"/>
                  </a:lnTo>
                  <a:close/>
                  <a:moveTo>
                    <a:pt x="12462" y="7920"/>
                  </a:moveTo>
                  <a:lnTo>
                    <a:pt x="12462" y="9360"/>
                  </a:lnTo>
                  <a:lnTo>
                    <a:pt x="10800" y="9360"/>
                  </a:lnTo>
                  <a:lnTo>
                    <a:pt x="9138" y="7920"/>
                  </a:lnTo>
                  <a:lnTo>
                    <a:pt x="12462" y="7920"/>
                  </a:lnTo>
                  <a:lnTo>
                    <a:pt x="12462" y="6480"/>
                  </a:lnTo>
                  <a:lnTo>
                    <a:pt x="14123" y="6480"/>
                  </a:lnTo>
                  <a:lnTo>
                    <a:pt x="14123" y="7920"/>
                  </a:lnTo>
                  <a:lnTo>
                    <a:pt x="12462" y="7920"/>
                  </a:lnTo>
                  <a:close/>
                  <a:moveTo>
                    <a:pt x="3323" y="13680"/>
                  </a:moveTo>
                  <a:lnTo>
                    <a:pt x="4985" y="13680"/>
                  </a:lnTo>
                  <a:lnTo>
                    <a:pt x="4985" y="15120"/>
                  </a:lnTo>
                  <a:lnTo>
                    <a:pt x="3323" y="15120"/>
                  </a:lnTo>
                  <a:lnTo>
                    <a:pt x="1662" y="13680"/>
                  </a:lnTo>
                  <a:lnTo>
                    <a:pt x="3323" y="13680"/>
                  </a:lnTo>
                  <a:close/>
                  <a:moveTo>
                    <a:pt x="0" y="15840"/>
                  </a:moveTo>
                  <a:lnTo>
                    <a:pt x="4985" y="15840"/>
                  </a:lnTo>
                  <a:lnTo>
                    <a:pt x="4985" y="17280"/>
                  </a:lnTo>
                  <a:lnTo>
                    <a:pt x="1662" y="17280"/>
                  </a:lnTo>
                  <a:lnTo>
                    <a:pt x="1662" y="15840"/>
                  </a:lnTo>
                  <a:lnTo>
                    <a:pt x="0" y="17280"/>
                  </a:lnTo>
                  <a:lnTo>
                    <a:pt x="0" y="15840"/>
                  </a:lnTo>
                  <a:close/>
                  <a:moveTo>
                    <a:pt x="10800" y="1440"/>
                  </a:moveTo>
                  <a:lnTo>
                    <a:pt x="12462" y="0"/>
                  </a:lnTo>
                  <a:lnTo>
                    <a:pt x="10800" y="1440"/>
                  </a:lnTo>
                  <a:close/>
                  <a:moveTo>
                    <a:pt x="8308" y="4320"/>
                  </a:moveTo>
                  <a:lnTo>
                    <a:pt x="8308" y="2880"/>
                  </a:lnTo>
                  <a:lnTo>
                    <a:pt x="9138" y="2880"/>
                  </a:lnTo>
                  <a:lnTo>
                    <a:pt x="8308" y="432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53" name="Freeform 116"/>
            <p:cNvSpPr/>
            <p:nvPr/>
          </p:nvSpPr>
          <p:spPr>
            <a:xfrm>
              <a:off x="3218781" y="1111001"/>
              <a:ext cx="445295" cy="378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36" y="11411"/>
                  </a:moveTo>
                  <a:lnTo>
                    <a:pt x="4967" y="11411"/>
                  </a:lnTo>
                  <a:lnTo>
                    <a:pt x="4736" y="11411"/>
                  </a:lnTo>
                  <a:lnTo>
                    <a:pt x="4967" y="11140"/>
                  </a:lnTo>
                  <a:lnTo>
                    <a:pt x="5198" y="11140"/>
                  </a:lnTo>
                  <a:lnTo>
                    <a:pt x="5429" y="11411"/>
                  </a:lnTo>
                  <a:lnTo>
                    <a:pt x="5429" y="11140"/>
                  </a:lnTo>
                  <a:lnTo>
                    <a:pt x="5660" y="11140"/>
                  </a:lnTo>
                  <a:lnTo>
                    <a:pt x="5429" y="11140"/>
                  </a:lnTo>
                  <a:lnTo>
                    <a:pt x="5429" y="11004"/>
                  </a:lnTo>
                  <a:lnTo>
                    <a:pt x="5891" y="11004"/>
                  </a:lnTo>
                  <a:lnTo>
                    <a:pt x="5891" y="10732"/>
                  </a:lnTo>
                  <a:lnTo>
                    <a:pt x="5660" y="10732"/>
                  </a:lnTo>
                  <a:lnTo>
                    <a:pt x="5891" y="10732"/>
                  </a:lnTo>
                  <a:lnTo>
                    <a:pt x="6006" y="10460"/>
                  </a:lnTo>
                  <a:lnTo>
                    <a:pt x="5891" y="10460"/>
                  </a:lnTo>
                  <a:lnTo>
                    <a:pt x="5891" y="10732"/>
                  </a:lnTo>
                  <a:lnTo>
                    <a:pt x="5429" y="11004"/>
                  </a:lnTo>
                  <a:lnTo>
                    <a:pt x="5429" y="10732"/>
                  </a:lnTo>
                  <a:lnTo>
                    <a:pt x="5660" y="10732"/>
                  </a:lnTo>
                  <a:lnTo>
                    <a:pt x="5429" y="10732"/>
                  </a:lnTo>
                  <a:lnTo>
                    <a:pt x="5660" y="10460"/>
                  </a:lnTo>
                  <a:lnTo>
                    <a:pt x="6237" y="10460"/>
                  </a:lnTo>
                  <a:lnTo>
                    <a:pt x="6468" y="10189"/>
                  </a:lnTo>
                  <a:lnTo>
                    <a:pt x="6237" y="10189"/>
                  </a:lnTo>
                  <a:lnTo>
                    <a:pt x="6468" y="10189"/>
                  </a:lnTo>
                  <a:lnTo>
                    <a:pt x="6468" y="9917"/>
                  </a:lnTo>
                  <a:lnTo>
                    <a:pt x="6237" y="9917"/>
                  </a:lnTo>
                  <a:lnTo>
                    <a:pt x="6237" y="10189"/>
                  </a:lnTo>
                  <a:lnTo>
                    <a:pt x="6006" y="10189"/>
                  </a:lnTo>
                  <a:lnTo>
                    <a:pt x="6237" y="9917"/>
                  </a:lnTo>
                  <a:lnTo>
                    <a:pt x="6468" y="9917"/>
                  </a:lnTo>
                  <a:lnTo>
                    <a:pt x="6237" y="9645"/>
                  </a:lnTo>
                  <a:lnTo>
                    <a:pt x="6468" y="9645"/>
                  </a:lnTo>
                  <a:lnTo>
                    <a:pt x="6237" y="9645"/>
                  </a:lnTo>
                  <a:lnTo>
                    <a:pt x="6237" y="9238"/>
                  </a:lnTo>
                  <a:lnTo>
                    <a:pt x="6468" y="9238"/>
                  </a:lnTo>
                  <a:lnTo>
                    <a:pt x="6468" y="9374"/>
                  </a:lnTo>
                  <a:lnTo>
                    <a:pt x="6699" y="9374"/>
                  </a:lnTo>
                  <a:lnTo>
                    <a:pt x="6468" y="9374"/>
                  </a:lnTo>
                  <a:lnTo>
                    <a:pt x="6468" y="8966"/>
                  </a:lnTo>
                  <a:lnTo>
                    <a:pt x="6930" y="8966"/>
                  </a:lnTo>
                  <a:lnTo>
                    <a:pt x="6930" y="9238"/>
                  </a:lnTo>
                  <a:lnTo>
                    <a:pt x="6930" y="8966"/>
                  </a:lnTo>
                  <a:lnTo>
                    <a:pt x="6699" y="8966"/>
                  </a:lnTo>
                  <a:lnTo>
                    <a:pt x="6699" y="8694"/>
                  </a:lnTo>
                  <a:lnTo>
                    <a:pt x="6468" y="8694"/>
                  </a:lnTo>
                  <a:lnTo>
                    <a:pt x="6930" y="8694"/>
                  </a:lnTo>
                  <a:lnTo>
                    <a:pt x="6930" y="8423"/>
                  </a:lnTo>
                  <a:lnTo>
                    <a:pt x="7161" y="8423"/>
                  </a:lnTo>
                  <a:lnTo>
                    <a:pt x="7161" y="8694"/>
                  </a:lnTo>
                  <a:lnTo>
                    <a:pt x="7393" y="8423"/>
                  </a:lnTo>
                  <a:lnTo>
                    <a:pt x="7739" y="8423"/>
                  </a:lnTo>
                  <a:lnTo>
                    <a:pt x="7739" y="8151"/>
                  </a:lnTo>
                  <a:lnTo>
                    <a:pt x="7508" y="8423"/>
                  </a:lnTo>
                  <a:lnTo>
                    <a:pt x="6930" y="8423"/>
                  </a:lnTo>
                  <a:lnTo>
                    <a:pt x="6699" y="8151"/>
                  </a:lnTo>
                  <a:lnTo>
                    <a:pt x="6930" y="8151"/>
                  </a:lnTo>
                  <a:lnTo>
                    <a:pt x="6930" y="7879"/>
                  </a:lnTo>
                  <a:lnTo>
                    <a:pt x="6699" y="7879"/>
                  </a:lnTo>
                  <a:lnTo>
                    <a:pt x="6930" y="7879"/>
                  </a:lnTo>
                  <a:lnTo>
                    <a:pt x="6930" y="7608"/>
                  </a:lnTo>
                  <a:lnTo>
                    <a:pt x="7161" y="7608"/>
                  </a:lnTo>
                  <a:lnTo>
                    <a:pt x="6930" y="7608"/>
                  </a:lnTo>
                  <a:lnTo>
                    <a:pt x="7161" y="7608"/>
                  </a:lnTo>
                  <a:lnTo>
                    <a:pt x="7161" y="7336"/>
                  </a:lnTo>
                  <a:lnTo>
                    <a:pt x="7393" y="7336"/>
                  </a:lnTo>
                  <a:lnTo>
                    <a:pt x="7161" y="7336"/>
                  </a:lnTo>
                  <a:lnTo>
                    <a:pt x="7393" y="7200"/>
                  </a:lnTo>
                  <a:lnTo>
                    <a:pt x="7508" y="7336"/>
                  </a:lnTo>
                  <a:lnTo>
                    <a:pt x="7739" y="7200"/>
                  </a:lnTo>
                  <a:lnTo>
                    <a:pt x="7970" y="7200"/>
                  </a:lnTo>
                  <a:lnTo>
                    <a:pt x="7739" y="7200"/>
                  </a:lnTo>
                  <a:lnTo>
                    <a:pt x="7739" y="6928"/>
                  </a:lnTo>
                  <a:lnTo>
                    <a:pt x="8663" y="6928"/>
                  </a:lnTo>
                  <a:lnTo>
                    <a:pt x="8894" y="7200"/>
                  </a:lnTo>
                  <a:lnTo>
                    <a:pt x="8894" y="6928"/>
                  </a:lnTo>
                  <a:lnTo>
                    <a:pt x="8663" y="6928"/>
                  </a:lnTo>
                  <a:lnTo>
                    <a:pt x="9125" y="6928"/>
                  </a:lnTo>
                  <a:lnTo>
                    <a:pt x="8663" y="6928"/>
                  </a:lnTo>
                  <a:lnTo>
                    <a:pt x="8663" y="6657"/>
                  </a:lnTo>
                  <a:lnTo>
                    <a:pt x="8663" y="6928"/>
                  </a:lnTo>
                  <a:lnTo>
                    <a:pt x="8432" y="6657"/>
                  </a:lnTo>
                  <a:lnTo>
                    <a:pt x="8663" y="6657"/>
                  </a:lnTo>
                  <a:lnTo>
                    <a:pt x="8201" y="6657"/>
                  </a:lnTo>
                  <a:lnTo>
                    <a:pt x="8201" y="6928"/>
                  </a:lnTo>
                  <a:lnTo>
                    <a:pt x="7970" y="6657"/>
                  </a:lnTo>
                  <a:lnTo>
                    <a:pt x="7739" y="6657"/>
                  </a:lnTo>
                  <a:lnTo>
                    <a:pt x="7970" y="6657"/>
                  </a:lnTo>
                  <a:lnTo>
                    <a:pt x="7970" y="6385"/>
                  </a:lnTo>
                  <a:lnTo>
                    <a:pt x="8201" y="6385"/>
                  </a:lnTo>
                  <a:lnTo>
                    <a:pt x="8432" y="6113"/>
                  </a:lnTo>
                  <a:lnTo>
                    <a:pt x="8432" y="6385"/>
                  </a:lnTo>
                  <a:lnTo>
                    <a:pt x="8894" y="6385"/>
                  </a:lnTo>
                  <a:lnTo>
                    <a:pt x="8894" y="6657"/>
                  </a:lnTo>
                  <a:lnTo>
                    <a:pt x="9125" y="6657"/>
                  </a:lnTo>
                  <a:lnTo>
                    <a:pt x="8894" y="6657"/>
                  </a:lnTo>
                  <a:lnTo>
                    <a:pt x="8894" y="6385"/>
                  </a:lnTo>
                  <a:lnTo>
                    <a:pt x="9125" y="6385"/>
                  </a:lnTo>
                  <a:lnTo>
                    <a:pt x="9125" y="6113"/>
                  </a:lnTo>
                  <a:lnTo>
                    <a:pt x="8894" y="6113"/>
                  </a:lnTo>
                  <a:lnTo>
                    <a:pt x="8894" y="6385"/>
                  </a:lnTo>
                  <a:lnTo>
                    <a:pt x="8663" y="6385"/>
                  </a:lnTo>
                  <a:lnTo>
                    <a:pt x="8663" y="5842"/>
                  </a:lnTo>
                  <a:lnTo>
                    <a:pt x="8894" y="6113"/>
                  </a:lnTo>
                  <a:lnTo>
                    <a:pt x="8894" y="5842"/>
                  </a:lnTo>
                  <a:lnTo>
                    <a:pt x="8663" y="5842"/>
                  </a:lnTo>
                  <a:lnTo>
                    <a:pt x="8894" y="5842"/>
                  </a:lnTo>
                  <a:lnTo>
                    <a:pt x="9125" y="6113"/>
                  </a:lnTo>
                  <a:lnTo>
                    <a:pt x="9125" y="5842"/>
                  </a:lnTo>
                  <a:lnTo>
                    <a:pt x="8663" y="5842"/>
                  </a:lnTo>
                  <a:lnTo>
                    <a:pt x="8432" y="6113"/>
                  </a:lnTo>
                  <a:lnTo>
                    <a:pt x="8201" y="6113"/>
                  </a:lnTo>
                  <a:lnTo>
                    <a:pt x="8201" y="5842"/>
                  </a:lnTo>
                  <a:lnTo>
                    <a:pt x="8432" y="5842"/>
                  </a:lnTo>
                  <a:lnTo>
                    <a:pt x="8201" y="5842"/>
                  </a:lnTo>
                  <a:lnTo>
                    <a:pt x="8432" y="5842"/>
                  </a:lnTo>
                  <a:lnTo>
                    <a:pt x="8432" y="5570"/>
                  </a:lnTo>
                  <a:lnTo>
                    <a:pt x="8201" y="5842"/>
                  </a:lnTo>
                  <a:lnTo>
                    <a:pt x="8201" y="5570"/>
                  </a:lnTo>
                  <a:lnTo>
                    <a:pt x="9125" y="5570"/>
                  </a:lnTo>
                  <a:lnTo>
                    <a:pt x="9241" y="5298"/>
                  </a:lnTo>
                  <a:lnTo>
                    <a:pt x="8894" y="5298"/>
                  </a:lnTo>
                  <a:lnTo>
                    <a:pt x="8663" y="5570"/>
                  </a:lnTo>
                  <a:lnTo>
                    <a:pt x="8663" y="5298"/>
                  </a:lnTo>
                  <a:lnTo>
                    <a:pt x="8894" y="5298"/>
                  </a:lnTo>
                  <a:lnTo>
                    <a:pt x="8894" y="5162"/>
                  </a:lnTo>
                  <a:lnTo>
                    <a:pt x="9125" y="5162"/>
                  </a:lnTo>
                  <a:lnTo>
                    <a:pt x="9125" y="5298"/>
                  </a:lnTo>
                  <a:lnTo>
                    <a:pt x="8894" y="5298"/>
                  </a:lnTo>
                  <a:lnTo>
                    <a:pt x="9125" y="5298"/>
                  </a:lnTo>
                  <a:lnTo>
                    <a:pt x="9125" y="5162"/>
                  </a:lnTo>
                  <a:lnTo>
                    <a:pt x="9241" y="5162"/>
                  </a:lnTo>
                  <a:lnTo>
                    <a:pt x="9241" y="5570"/>
                  </a:lnTo>
                  <a:lnTo>
                    <a:pt x="9472" y="5570"/>
                  </a:lnTo>
                  <a:lnTo>
                    <a:pt x="9472" y="5842"/>
                  </a:lnTo>
                  <a:lnTo>
                    <a:pt x="9703" y="5842"/>
                  </a:lnTo>
                  <a:lnTo>
                    <a:pt x="9472" y="5570"/>
                  </a:lnTo>
                  <a:lnTo>
                    <a:pt x="9472" y="5298"/>
                  </a:lnTo>
                  <a:lnTo>
                    <a:pt x="9472" y="5570"/>
                  </a:lnTo>
                  <a:lnTo>
                    <a:pt x="9703" y="5570"/>
                  </a:lnTo>
                  <a:lnTo>
                    <a:pt x="9703" y="5298"/>
                  </a:lnTo>
                  <a:lnTo>
                    <a:pt x="9472" y="5298"/>
                  </a:lnTo>
                  <a:lnTo>
                    <a:pt x="9703" y="5298"/>
                  </a:lnTo>
                  <a:lnTo>
                    <a:pt x="9472" y="5298"/>
                  </a:lnTo>
                  <a:lnTo>
                    <a:pt x="9472" y="5162"/>
                  </a:lnTo>
                  <a:lnTo>
                    <a:pt x="9703" y="5162"/>
                  </a:lnTo>
                  <a:lnTo>
                    <a:pt x="9241" y="5162"/>
                  </a:lnTo>
                  <a:lnTo>
                    <a:pt x="9241" y="4891"/>
                  </a:lnTo>
                  <a:lnTo>
                    <a:pt x="9934" y="5298"/>
                  </a:lnTo>
                  <a:lnTo>
                    <a:pt x="9934" y="5162"/>
                  </a:lnTo>
                  <a:lnTo>
                    <a:pt x="9703" y="5162"/>
                  </a:lnTo>
                  <a:lnTo>
                    <a:pt x="9472" y="4891"/>
                  </a:lnTo>
                  <a:lnTo>
                    <a:pt x="10165" y="4891"/>
                  </a:lnTo>
                  <a:lnTo>
                    <a:pt x="10396" y="5162"/>
                  </a:lnTo>
                  <a:lnTo>
                    <a:pt x="10396" y="4891"/>
                  </a:lnTo>
                  <a:lnTo>
                    <a:pt x="10165" y="4891"/>
                  </a:lnTo>
                  <a:lnTo>
                    <a:pt x="10627" y="4891"/>
                  </a:lnTo>
                  <a:lnTo>
                    <a:pt x="10627" y="4619"/>
                  </a:lnTo>
                  <a:lnTo>
                    <a:pt x="10165" y="4619"/>
                  </a:lnTo>
                  <a:lnTo>
                    <a:pt x="10165" y="4891"/>
                  </a:lnTo>
                  <a:lnTo>
                    <a:pt x="10165" y="4619"/>
                  </a:lnTo>
                  <a:lnTo>
                    <a:pt x="9934" y="4619"/>
                  </a:lnTo>
                  <a:lnTo>
                    <a:pt x="9703" y="4891"/>
                  </a:lnTo>
                  <a:lnTo>
                    <a:pt x="9472" y="4619"/>
                  </a:lnTo>
                  <a:lnTo>
                    <a:pt x="9703" y="4619"/>
                  </a:lnTo>
                  <a:lnTo>
                    <a:pt x="9703" y="4347"/>
                  </a:lnTo>
                  <a:lnTo>
                    <a:pt x="10396" y="4347"/>
                  </a:lnTo>
                  <a:lnTo>
                    <a:pt x="10165" y="4075"/>
                  </a:lnTo>
                  <a:lnTo>
                    <a:pt x="10627" y="4075"/>
                  </a:lnTo>
                  <a:lnTo>
                    <a:pt x="10627" y="3804"/>
                  </a:lnTo>
                  <a:lnTo>
                    <a:pt x="10627" y="4075"/>
                  </a:lnTo>
                  <a:lnTo>
                    <a:pt x="10858" y="4075"/>
                  </a:lnTo>
                  <a:lnTo>
                    <a:pt x="10627" y="3804"/>
                  </a:lnTo>
                  <a:lnTo>
                    <a:pt x="10396" y="3804"/>
                  </a:lnTo>
                  <a:lnTo>
                    <a:pt x="10627" y="3532"/>
                  </a:lnTo>
                  <a:lnTo>
                    <a:pt x="10973" y="3532"/>
                  </a:lnTo>
                  <a:lnTo>
                    <a:pt x="10858" y="3396"/>
                  </a:lnTo>
                  <a:lnTo>
                    <a:pt x="10973" y="3396"/>
                  </a:lnTo>
                  <a:lnTo>
                    <a:pt x="10973" y="2853"/>
                  </a:lnTo>
                  <a:lnTo>
                    <a:pt x="11204" y="3125"/>
                  </a:lnTo>
                  <a:lnTo>
                    <a:pt x="11204" y="3396"/>
                  </a:lnTo>
                  <a:lnTo>
                    <a:pt x="11666" y="3396"/>
                  </a:lnTo>
                  <a:lnTo>
                    <a:pt x="11435" y="3125"/>
                  </a:lnTo>
                  <a:lnTo>
                    <a:pt x="11204" y="3125"/>
                  </a:lnTo>
                  <a:lnTo>
                    <a:pt x="11204" y="2853"/>
                  </a:lnTo>
                  <a:lnTo>
                    <a:pt x="11666" y="2853"/>
                  </a:lnTo>
                  <a:lnTo>
                    <a:pt x="11666" y="3125"/>
                  </a:lnTo>
                  <a:lnTo>
                    <a:pt x="11897" y="3125"/>
                  </a:lnTo>
                  <a:lnTo>
                    <a:pt x="12128" y="3396"/>
                  </a:lnTo>
                  <a:lnTo>
                    <a:pt x="11897" y="3396"/>
                  </a:lnTo>
                  <a:lnTo>
                    <a:pt x="12128" y="3396"/>
                  </a:lnTo>
                  <a:lnTo>
                    <a:pt x="12128" y="3125"/>
                  </a:lnTo>
                  <a:lnTo>
                    <a:pt x="11666" y="3125"/>
                  </a:lnTo>
                  <a:lnTo>
                    <a:pt x="11666" y="2853"/>
                  </a:lnTo>
                  <a:lnTo>
                    <a:pt x="11897" y="2853"/>
                  </a:lnTo>
                  <a:lnTo>
                    <a:pt x="11666" y="2853"/>
                  </a:lnTo>
                  <a:lnTo>
                    <a:pt x="11666" y="2581"/>
                  </a:lnTo>
                  <a:lnTo>
                    <a:pt x="11897" y="2581"/>
                  </a:lnTo>
                  <a:lnTo>
                    <a:pt x="11897" y="2309"/>
                  </a:lnTo>
                  <a:lnTo>
                    <a:pt x="12359" y="2309"/>
                  </a:lnTo>
                  <a:lnTo>
                    <a:pt x="12359" y="2853"/>
                  </a:lnTo>
                  <a:lnTo>
                    <a:pt x="12128" y="2853"/>
                  </a:lnTo>
                  <a:lnTo>
                    <a:pt x="12128" y="3125"/>
                  </a:lnTo>
                  <a:lnTo>
                    <a:pt x="12359" y="3125"/>
                  </a:lnTo>
                  <a:lnTo>
                    <a:pt x="12359" y="2581"/>
                  </a:lnTo>
                  <a:lnTo>
                    <a:pt x="12590" y="2309"/>
                  </a:lnTo>
                  <a:lnTo>
                    <a:pt x="12590" y="2038"/>
                  </a:lnTo>
                  <a:lnTo>
                    <a:pt x="12706" y="2038"/>
                  </a:lnTo>
                  <a:lnTo>
                    <a:pt x="12706" y="3125"/>
                  </a:lnTo>
                  <a:lnTo>
                    <a:pt x="12590" y="3125"/>
                  </a:lnTo>
                  <a:lnTo>
                    <a:pt x="12590" y="3396"/>
                  </a:lnTo>
                  <a:lnTo>
                    <a:pt x="12706" y="3125"/>
                  </a:lnTo>
                  <a:lnTo>
                    <a:pt x="12937" y="2853"/>
                  </a:lnTo>
                  <a:lnTo>
                    <a:pt x="13168" y="2853"/>
                  </a:lnTo>
                  <a:lnTo>
                    <a:pt x="12937" y="2853"/>
                  </a:lnTo>
                  <a:lnTo>
                    <a:pt x="12937" y="2581"/>
                  </a:lnTo>
                  <a:lnTo>
                    <a:pt x="13399" y="2038"/>
                  </a:lnTo>
                  <a:lnTo>
                    <a:pt x="13399" y="2309"/>
                  </a:lnTo>
                  <a:lnTo>
                    <a:pt x="13168" y="2309"/>
                  </a:lnTo>
                  <a:lnTo>
                    <a:pt x="13399" y="2309"/>
                  </a:lnTo>
                  <a:lnTo>
                    <a:pt x="13630" y="2038"/>
                  </a:lnTo>
                  <a:lnTo>
                    <a:pt x="13861" y="2038"/>
                  </a:lnTo>
                  <a:lnTo>
                    <a:pt x="13861" y="2309"/>
                  </a:lnTo>
                  <a:lnTo>
                    <a:pt x="14092" y="2309"/>
                  </a:lnTo>
                  <a:lnTo>
                    <a:pt x="14092" y="2581"/>
                  </a:lnTo>
                  <a:lnTo>
                    <a:pt x="14323" y="2581"/>
                  </a:lnTo>
                  <a:lnTo>
                    <a:pt x="14323" y="2309"/>
                  </a:lnTo>
                  <a:lnTo>
                    <a:pt x="14092" y="2038"/>
                  </a:lnTo>
                  <a:lnTo>
                    <a:pt x="14323" y="2038"/>
                  </a:lnTo>
                  <a:lnTo>
                    <a:pt x="14323" y="1766"/>
                  </a:lnTo>
                  <a:lnTo>
                    <a:pt x="14092" y="1766"/>
                  </a:lnTo>
                  <a:lnTo>
                    <a:pt x="14092" y="2038"/>
                  </a:lnTo>
                  <a:lnTo>
                    <a:pt x="13861" y="2038"/>
                  </a:lnTo>
                  <a:lnTo>
                    <a:pt x="13630" y="1766"/>
                  </a:lnTo>
                  <a:lnTo>
                    <a:pt x="13630" y="1494"/>
                  </a:lnTo>
                  <a:lnTo>
                    <a:pt x="14439" y="1494"/>
                  </a:lnTo>
                  <a:lnTo>
                    <a:pt x="14439" y="1766"/>
                  </a:lnTo>
                  <a:lnTo>
                    <a:pt x="14670" y="1766"/>
                  </a:lnTo>
                  <a:lnTo>
                    <a:pt x="14439" y="1766"/>
                  </a:lnTo>
                  <a:lnTo>
                    <a:pt x="14439" y="1494"/>
                  </a:lnTo>
                  <a:lnTo>
                    <a:pt x="14670" y="1494"/>
                  </a:lnTo>
                  <a:lnTo>
                    <a:pt x="14901" y="1766"/>
                  </a:lnTo>
                  <a:lnTo>
                    <a:pt x="14439" y="1766"/>
                  </a:lnTo>
                  <a:lnTo>
                    <a:pt x="14439" y="2038"/>
                  </a:lnTo>
                  <a:lnTo>
                    <a:pt x="14439" y="1766"/>
                  </a:lnTo>
                  <a:lnTo>
                    <a:pt x="14901" y="1766"/>
                  </a:lnTo>
                  <a:lnTo>
                    <a:pt x="14901" y="2038"/>
                  </a:lnTo>
                  <a:lnTo>
                    <a:pt x="15132" y="2038"/>
                  </a:lnTo>
                  <a:lnTo>
                    <a:pt x="15132" y="1766"/>
                  </a:lnTo>
                  <a:lnTo>
                    <a:pt x="15363" y="1766"/>
                  </a:lnTo>
                  <a:lnTo>
                    <a:pt x="15363" y="1494"/>
                  </a:lnTo>
                  <a:lnTo>
                    <a:pt x="15594" y="1358"/>
                  </a:lnTo>
                  <a:lnTo>
                    <a:pt x="15825" y="1358"/>
                  </a:lnTo>
                  <a:lnTo>
                    <a:pt x="15825" y="1087"/>
                  </a:lnTo>
                  <a:lnTo>
                    <a:pt x="15940" y="1358"/>
                  </a:lnTo>
                  <a:lnTo>
                    <a:pt x="15940" y="815"/>
                  </a:lnTo>
                  <a:lnTo>
                    <a:pt x="16171" y="815"/>
                  </a:lnTo>
                  <a:lnTo>
                    <a:pt x="16171" y="1087"/>
                  </a:lnTo>
                  <a:lnTo>
                    <a:pt x="16402" y="1087"/>
                  </a:lnTo>
                  <a:lnTo>
                    <a:pt x="16402" y="815"/>
                  </a:lnTo>
                  <a:lnTo>
                    <a:pt x="15940" y="815"/>
                  </a:lnTo>
                  <a:lnTo>
                    <a:pt x="15940" y="543"/>
                  </a:lnTo>
                  <a:lnTo>
                    <a:pt x="16171" y="543"/>
                  </a:lnTo>
                  <a:lnTo>
                    <a:pt x="16171" y="815"/>
                  </a:lnTo>
                  <a:lnTo>
                    <a:pt x="16402" y="543"/>
                  </a:lnTo>
                  <a:lnTo>
                    <a:pt x="16171" y="543"/>
                  </a:lnTo>
                  <a:lnTo>
                    <a:pt x="16171" y="272"/>
                  </a:lnTo>
                  <a:lnTo>
                    <a:pt x="16402" y="272"/>
                  </a:lnTo>
                  <a:lnTo>
                    <a:pt x="16402" y="543"/>
                  </a:lnTo>
                  <a:lnTo>
                    <a:pt x="16633" y="543"/>
                  </a:lnTo>
                  <a:lnTo>
                    <a:pt x="16633" y="272"/>
                  </a:lnTo>
                  <a:lnTo>
                    <a:pt x="16633" y="543"/>
                  </a:lnTo>
                  <a:lnTo>
                    <a:pt x="16864" y="543"/>
                  </a:lnTo>
                  <a:lnTo>
                    <a:pt x="16864" y="272"/>
                  </a:lnTo>
                  <a:lnTo>
                    <a:pt x="17095" y="272"/>
                  </a:lnTo>
                  <a:lnTo>
                    <a:pt x="17095" y="543"/>
                  </a:lnTo>
                  <a:lnTo>
                    <a:pt x="17326" y="543"/>
                  </a:lnTo>
                  <a:lnTo>
                    <a:pt x="16864" y="1087"/>
                  </a:lnTo>
                  <a:lnTo>
                    <a:pt x="16633" y="1087"/>
                  </a:lnTo>
                  <a:lnTo>
                    <a:pt x="16864" y="1087"/>
                  </a:lnTo>
                  <a:lnTo>
                    <a:pt x="16864" y="1358"/>
                  </a:lnTo>
                  <a:lnTo>
                    <a:pt x="16633" y="1358"/>
                  </a:lnTo>
                  <a:lnTo>
                    <a:pt x="16633" y="1766"/>
                  </a:lnTo>
                  <a:lnTo>
                    <a:pt x="16864" y="1766"/>
                  </a:lnTo>
                  <a:lnTo>
                    <a:pt x="17095" y="1494"/>
                  </a:lnTo>
                  <a:lnTo>
                    <a:pt x="17095" y="1358"/>
                  </a:lnTo>
                  <a:lnTo>
                    <a:pt x="17326" y="1087"/>
                  </a:lnTo>
                  <a:lnTo>
                    <a:pt x="17557" y="1087"/>
                  </a:lnTo>
                  <a:lnTo>
                    <a:pt x="17673" y="815"/>
                  </a:lnTo>
                  <a:lnTo>
                    <a:pt x="17673" y="543"/>
                  </a:lnTo>
                  <a:lnTo>
                    <a:pt x="17904" y="543"/>
                  </a:lnTo>
                  <a:lnTo>
                    <a:pt x="17904" y="272"/>
                  </a:lnTo>
                  <a:lnTo>
                    <a:pt x="17904" y="815"/>
                  </a:lnTo>
                  <a:lnTo>
                    <a:pt x="17673" y="815"/>
                  </a:lnTo>
                  <a:lnTo>
                    <a:pt x="17673" y="1087"/>
                  </a:lnTo>
                  <a:lnTo>
                    <a:pt x="17673" y="815"/>
                  </a:lnTo>
                  <a:lnTo>
                    <a:pt x="17904" y="815"/>
                  </a:lnTo>
                  <a:lnTo>
                    <a:pt x="17904" y="1358"/>
                  </a:lnTo>
                  <a:lnTo>
                    <a:pt x="18366" y="1358"/>
                  </a:lnTo>
                  <a:lnTo>
                    <a:pt x="18135" y="1087"/>
                  </a:lnTo>
                  <a:lnTo>
                    <a:pt x="18366" y="1087"/>
                  </a:lnTo>
                  <a:lnTo>
                    <a:pt x="18366" y="815"/>
                  </a:lnTo>
                  <a:lnTo>
                    <a:pt x="18597" y="815"/>
                  </a:lnTo>
                  <a:lnTo>
                    <a:pt x="18597" y="543"/>
                  </a:lnTo>
                  <a:lnTo>
                    <a:pt x="18828" y="543"/>
                  </a:lnTo>
                  <a:lnTo>
                    <a:pt x="18366" y="543"/>
                  </a:lnTo>
                  <a:lnTo>
                    <a:pt x="18366" y="272"/>
                  </a:lnTo>
                  <a:lnTo>
                    <a:pt x="18597" y="272"/>
                  </a:lnTo>
                  <a:lnTo>
                    <a:pt x="18828" y="0"/>
                  </a:lnTo>
                  <a:lnTo>
                    <a:pt x="18828" y="272"/>
                  </a:lnTo>
                  <a:lnTo>
                    <a:pt x="19405" y="272"/>
                  </a:lnTo>
                  <a:lnTo>
                    <a:pt x="19405" y="543"/>
                  </a:lnTo>
                  <a:lnTo>
                    <a:pt x="19174" y="815"/>
                  </a:lnTo>
                  <a:lnTo>
                    <a:pt x="19059" y="815"/>
                  </a:lnTo>
                  <a:lnTo>
                    <a:pt x="19174" y="815"/>
                  </a:lnTo>
                  <a:lnTo>
                    <a:pt x="19059" y="815"/>
                  </a:lnTo>
                  <a:lnTo>
                    <a:pt x="18828" y="1087"/>
                  </a:lnTo>
                  <a:lnTo>
                    <a:pt x="19059" y="1087"/>
                  </a:lnTo>
                  <a:lnTo>
                    <a:pt x="19174" y="815"/>
                  </a:lnTo>
                  <a:lnTo>
                    <a:pt x="19174" y="1087"/>
                  </a:lnTo>
                  <a:lnTo>
                    <a:pt x="19059" y="1087"/>
                  </a:lnTo>
                  <a:lnTo>
                    <a:pt x="19059" y="1358"/>
                  </a:lnTo>
                  <a:lnTo>
                    <a:pt x="19174" y="1358"/>
                  </a:lnTo>
                  <a:lnTo>
                    <a:pt x="19059" y="1358"/>
                  </a:lnTo>
                  <a:lnTo>
                    <a:pt x="19174" y="1358"/>
                  </a:lnTo>
                  <a:lnTo>
                    <a:pt x="19174" y="1087"/>
                  </a:lnTo>
                  <a:lnTo>
                    <a:pt x="19405" y="1358"/>
                  </a:lnTo>
                  <a:lnTo>
                    <a:pt x="19174" y="1358"/>
                  </a:lnTo>
                  <a:lnTo>
                    <a:pt x="19174" y="1766"/>
                  </a:lnTo>
                  <a:lnTo>
                    <a:pt x="19059" y="2038"/>
                  </a:lnTo>
                  <a:lnTo>
                    <a:pt x="19174" y="2038"/>
                  </a:lnTo>
                  <a:lnTo>
                    <a:pt x="19174" y="1358"/>
                  </a:lnTo>
                  <a:lnTo>
                    <a:pt x="19405" y="1358"/>
                  </a:lnTo>
                  <a:lnTo>
                    <a:pt x="19405" y="815"/>
                  </a:lnTo>
                  <a:lnTo>
                    <a:pt x="19636" y="543"/>
                  </a:lnTo>
                  <a:lnTo>
                    <a:pt x="20098" y="543"/>
                  </a:lnTo>
                  <a:lnTo>
                    <a:pt x="20098" y="815"/>
                  </a:lnTo>
                  <a:lnTo>
                    <a:pt x="20445" y="815"/>
                  </a:lnTo>
                  <a:lnTo>
                    <a:pt x="20445" y="1087"/>
                  </a:lnTo>
                  <a:lnTo>
                    <a:pt x="20445" y="815"/>
                  </a:lnTo>
                  <a:lnTo>
                    <a:pt x="20907" y="815"/>
                  </a:lnTo>
                  <a:lnTo>
                    <a:pt x="20907" y="1087"/>
                  </a:lnTo>
                  <a:lnTo>
                    <a:pt x="20676" y="1087"/>
                  </a:lnTo>
                  <a:lnTo>
                    <a:pt x="21138" y="1087"/>
                  </a:lnTo>
                  <a:lnTo>
                    <a:pt x="21138" y="1358"/>
                  </a:lnTo>
                  <a:lnTo>
                    <a:pt x="21600" y="1358"/>
                  </a:lnTo>
                  <a:lnTo>
                    <a:pt x="21600" y="1494"/>
                  </a:lnTo>
                  <a:lnTo>
                    <a:pt x="21138" y="1494"/>
                  </a:lnTo>
                  <a:lnTo>
                    <a:pt x="20907" y="1766"/>
                  </a:lnTo>
                  <a:lnTo>
                    <a:pt x="20676" y="1766"/>
                  </a:lnTo>
                  <a:lnTo>
                    <a:pt x="20676" y="2038"/>
                  </a:lnTo>
                  <a:lnTo>
                    <a:pt x="20445" y="2038"/>
                  </a:lnTo>
                  <a:lnTo>
                    <a:pt x="20445" y="1766"/>
                  </a:lnTo>
                  <a:lnTo>
                    <a:pt x="19636" y="1766"/>
                  </a:lnTo>
                  <a:lnTo>
                    <a:pt x="19867" y="2038"/>
                  </a:lnTo>
                  <a:lnTo>
                    <a:pt x="20214" y="2038"/>
                  </a:lnTo>
                  <a:lnTo>
                    <a:pt x="20214" y="2309"/>
                  </a:lnTo>
                  <a:lnTo>
                    <a:pt x="20098" y="2309"/>
                  </a:lnTo>
                  <a:lnTo>
                    <a:pt x="20445" y="2309"/>
                  </a:lnTo>
                  <a:lnTo>
                    <a:pt x="20214" y="2581"/>
                  </a:lnTo>
                  <a:lnTo>
                    <a:pt x="20907" y="2581"/>
                  </a:lnTo>
                  <a:lnTo>
                    <a:pt x="20676" y="2309"/>
                  </a:lnTo>
                  <a:lnTo>
                    <a:pt x="20907" y="2309"/>
                  </a:lnTo>
                  <a:lnTo>
                    <a:pt x="20907" y="2581"/>
                  </a:lnTo>
                  <a:lnTo>
                    <a:pt x="21138" y="2581"/>
                  </a:lnTo>
                  <a:lnTo>
                    <a:pt x="21138" y="2309"/>
                  </a:lnTo>
                  <a:lnTo>
                    <a:pt x="21369" y="2309"/>
                  </a:lnTo>
                  <a:lnTo>
                    <a:pt x="21369" y="2853"/>
                  </a:lnTo>
                  <a:lnTo>
                    <a:pt x="20907" y="2853"/>
                  </a:lnTo>
                  <a:lnTo>
                    <a:pt x="20907" y="2581"/>
                  </a:lnTo>
                  <a:lnTo>
                    <a:pt x="20676" y="2581"/>
                  </a:lnTo>
                  <a:lnTo>
                    <a:pt x="20907" y="2853"/>
                  </a:lnTo>
                  <a:lnTo>
                    <a:pt x="20676" y="2853"/>
                  </a:lnTo>
                  <a:lnTo>
                    <a:pt x="20445" y="3125"/>
                  </a:lnTo>
                  <a:lnTo>
                    <a:pt x="20214" y="3125"/>
                  </a:lnTo>
                  <a:lnTo>
                    <a:pt x="20098" y="3396"/>
                  </a:lnTo>
                  <a:lnTo>
                    <a:pt x="20098" y="3532"/>
                  </a:lnTo>
                  <a:lnTo>
                    <a:pt x="19867" y="3532"/>
                  </a:lnTo>
                  <a:lnTo>
                    <a:pt x="19867" y="3804"/>
                  </a:lnTo>
                  <a:lnTo>
                    <a:pt x="19867" y="3532"/>
                  </a:lnTo>
                  <a:lnTo>
                    <a:pt x="19636" y="3532"/>
                  </a:lnTo>
                  <a:lnTo>
                    <a:pt x="19636" y="3396"/>
                  </a:lnTo>
                  <a:lnTo>
                    <a:pt x="19867" y="3396"/>
                  </a:lnTo>
                  <a:lnTo>
                    <a:pt x="19867" y="3125"/>
                  </a:lnTo>
                  <a:lnTo>
                    <a:pt x="20098" y="3125"/>
                  </a:lnTo>
                  <a:lnTo>
                    <a:pt x="20098" y="2581"/>
                  </a:lnTo>
                  <a:lnTo>
                    <a:pt x="19636" y="2581"/>
                  </a:lnTo>
                  <a:lnTo>
                    <a:pt x="19405" y="2309"/>
                  </a:lnTo>
                  <a:lnTo>
                    <a:pt x="19174" y="2309"/>
                  </a:lnTo>
                  <a:lnTo>
                    <a:pt x="19174" y="2038"/>
                  </a:lnTo>
                  <a:lnTo>
                    <a:pt x="19059" y="2038"/>
                  </a:lnTo>
                  <a:lnTo>
                    <a:pt x="19059" y="1766"/>
                  </a:lnTo>
                  <a:lnTo>
                    <a:pt x="18828" y="1766"/>
                  </a:lnTo>
                  <a:lnTo>
                    <a:pt x="18597" y="2038"/>
                  </a:lnTo>
                  <a:lnTo>
                    <a:pt x="18366" y="2038"/>
                  </a:lnTo>
                  <a:lnTo>
                    <a:pt x="18366" y="2309"/>
                  </a:lnTo>
                  <a:lnTo>
                    <a:pt x="18135" y="2038"/>
                  </a:lnTo>
                  <a:lnTo>
                    <a:pt x="17673" y="2038"/>
                  </a:lnTo>
                  <a:lnTo>
                    <a:pt x="17673" y="2309"/>
                  </a:lnTo>
                  <a:lnTo>
                    <a:pt x="17557" y="2581"/>
                  </a:lnTo>
                  <a:lnTo>
                    <a:pt x="17326" y="2581"/>
                  </a:lnTo>
                  <a:lnTo>
                    <a:pt x="17557" y="2581"/>
                  </a:lnTo>
                  <a:lnTo>
                    <a:pt x="17557" y="2853"/>
                  </a:lnTo>
                  <a:lnTo>
                    <a:pt x="17326" y="2853"/>
                  </a:lnTo>
                  <a:lnTo>
                    <a:pt x="17326" y="3804"/>
                  </a:lnTo>
                  <a:lnTo>
                    <a:pt x="17095" y="3804"/>
                  </a:lnTo>
                  <a:lnTo>
                    <a:pt x="17095" y="4075"/>
                  </a:lnTo>
                  <a:lnTo>
                    <a:pt x="17095" y="3804"/>
                  </a:lnTo>
                  <a:lnTo>
                    <a:pt x="16864" y="3804"/>
                  </a:lnTo>
                  <a:lnTo>
                    <a:pt x="16864" y="4075"/>
                  </a:lnTo>
                  <a:lnTo>
                    <a:pt x="16633" y="4075"/>
                  </a:lnTo>
                  <a:lnTo>
                    <a:pt x="16633" y="4619"/>
                  </a:lnTo>
                  <a:lnTo>
                    <a:pt x="16402" y="4347"/>
                  </a:lnTo>
                  <a:lnTo>
                    <a:pt x="15940" y="4347"/>
                  </a:lnTo>
                  <a:lnTo>
                    <a:pt x="15940" y="4075"/>
                  </a:lnTo>
                  <a:lnTo>
                    <a:pt x="15594" y="4075"/>
                  </a:lnTo>
                  <a:lnTo>
                    <a:pt x="15594" y="4347"/>
                  </a:lnTo>
                  <a:lnTo>
                    <a:pt x="14901" y="4347"/>
                  </a:lnTo>
                  <a:lnTo>
                    <a:pt x="14670" y="4075"/>
                  </a:lnTo>
                  <a:lnTo>
                    <a:pt x="14439" y="4347"/>
                  </a:lnTo>
                  <a:lnTo>
                    <a:pt x="14439" y="4075"/>
                  </a:lnTo>
                  <a:lnTo>
                    <a:pt x="14323" y="3804"/>
                  </a:lnTo>
                  <a:lnTo>
                    <a:pt x="14323" y="3532"/>
                  </a:lnTo>
                  <a:lnTo>
                    <a:pt x="14092" y="3532"/>
                  </a:lnTo>
                  <a:lnTo>
                    <a:pt x="13861" y="3396"/>
                  </a:lnTo>
                  <a:lnTo>
                    <a:pt x="13399" y="3396"/>
                  </a:lnTo>
                  <a:lnTo>
                    <a:pt x="13399" y="3532"/>
                  </a:lnTo>
                  <a:lnTo>
                    <a:pt x="12590" y="3532"/>
                  </a:lnTo>
                  <a:lnTo>
                    <a:pt x="12706" y="3804"/>
                  </a:lnTo>
                  <a:lnTo>
                    <a:pt x="12706" y="4347"/>
                  </a:lnTo>
                  <a:lnTo>
                    <a:pt x="12590" y="4619"/>
                  </a:lnTo>
                  <a:lnTo>
                    <a:pt x="12706" y="4619"/>
                  </a:lnTo>
                  <a:lnTo>
                    <a:pt x="12590" y="4891"/>
                  </a:lnTo>
                  <a:lnTo>
                    <a:pt x="12128" y="4891"/>
                  </a:lnTo>
                  <a:lnTo>
                    <a:pt x="11666" y="4619"/>
                  </a:lnTo>
                  <a:lnTo>
                    <a:pt x="10973" y="4619"/>
                  </a:lnTo>
                  <a:lnTo>
                    <a:pt x="10858" y="4891"/>
                  </a:lnTo>
                  <a:lnTo>
                    <a:pt x="10973" y="4891"/>
                  </a:lnTo>
                  <a:lnTo>
                    <a:pt x="10973" y="5162"/>
                  </a:lnTo>
                  <a:lnTo>
                    <a:pt x="10858" y="5298"/>
                  </a:lnTo>
                  <a:lnTo>
                    <a:pt x="10858" y="5570"/>
                  </a:lnTo>
                  <a:lnTo>
                    <a:pt x="10627" y="5570"/>
                  </a:lnTo>
                  <a:lnTo>
                    <a:pt x="10627" y="5298"/>
                  </a:lnTo>
                  <a:lnTo>
                    <a:pt x="10165" y="5298"/>
                  </a:lnTo>
                  <a:lnTo>
                    <a:pt x="9703" y="5570"/>
                  </a:lnTo>
                  <a:lnTo>
                    <a:pt x="9703" y="6113"/>
                  </a:lnTo>
                  <a:lnTo>
                    <a:pt x="9472" y="6385"/>
                  </a:lnTo>
                  <a:lnTo>
                    <a:pt x="9241" y="6385"/>
                  </a:lnTo>
                  <a:lnTo>
                    <a:pt x="9241" y="6657"/>
                  </a:lnTo>
                  <a:lnTo>
                    <a:pt x="9472" y="6657"/>
                  </a:lnTo>
                  <a:lnTo>
                    <a:pt x="9472" y="7200"/>
                  </a:lnTo>
                  <a:lnTo>
                    <a:pt x="9241" y="7336"/>
                  </a:lnTo>
                  <a:lnTo>
                    <a:pt x="9125" y="7608"/>
                  </a:lnTo>
                  <a:lnTo>
                    <a:pt x="8894" y="7879"/>
                  </a:lnTo>
                  <a:lnTo>
                    <a:pt x="8663" y="7879"/>
                  </a:lnTo>
                  <a:lnTo>
                    <a:pt x="8663" y="8151"/>
                  </a:lnTo>
                  <a:lnTo>
                    <a:pt x="8894" y="8423"/>
                  </a:lnTo>
                  <a:lnTo>
                    <a:pt x="8432" y="8694"/>
                  </a:lnTo>
                  <a:lnTo>
                    <a:pt x="7970" y="8694"/>
                  </a:lnTo>
                  <a:lnTo>
                    <a:pt x="7970" y="8966"/>
                  </a:lnTo>
                  <a:lnTo>
                    <a:pt x="8201" y="9238"/>
                  </a:lnTo>
                  <a:lnTo>
                    <a:pt x="7970" y="9238"/>
                  </a:lnTo>
                  <a:lnTo>
                    <a:pt x="7970" y="9917"/>
                  </a:lnTo>
                  <a:lnTo>
                    <a:pt x="7739" y="10189"/>
                  </a:lnTo>
                  <a:lnTo>
                    <a:pt x="7739" y="10460"/>
                  </a:lnTo>
                  <a:lnTo>
                    <a:pt x="7508" y="10460"/>
                  </a:lnTo>
                  <a:lnTo>
                    <a:pt x="7508" y="11004"/>
                  </a:lnTo>
                  <a:lnTo>
                    <a:pt x="7393" y="11004"/>
                  </a:lnTo>
                  <a:lnTo>
                    <a:pt x="7393" y="11140"/>
                  </a:lnTo>
                  <a:lnTo>
                    <a:pt x="7739" y="11140"/>
                  </a:lnTo>
                  <a:lnTo>
                    <a:pt x="7739" y="11683"/>
                  </a:lnTo>
                  <a:lnTo>
                    <a:pt x="7508" y="11955"/>
                  </a:lnTo>
                  <a:lnTo>
                    <a:pt x="6699" y="11955"/>
                  </a:lnTo>
                  <a:lnTo>
                    <a:pt x="6006" y="12770"/>
                  </a:lnTo>
                  <a:lnTo>
                    <a:pt x="6006" y="13177"/>
                  </a:lnTo>
                  <a:lnTo>
                    <a:pt x="5891" y="13177"/>
                  </a:lnTo>
                  <a:lnTo>
                    <a:pt x="6006" y="13449"/>
                  </a:lnTo>
                  <a:lnTo>
                    <a:pt x="6006" y="14808"/>
                  </a:lnTo>
                  <a:lnTo>
                    <a:pt x="6237" y="14808"/>
                  </a:lnTo>
                  <a:lnTo>
                    <a:pt x="6237" y="15079"/>
                  </a:lnTo>
                  <a:lnTo>
                    <a:pt x="6006" y="15215"/>
                  </a:lnTo>
                  <a:lnTo>
                    <a:pt x="6006" y="15758"/>
                  </a:lnTo>
                  <a:lnTo>
                    <a:pt x="6237" y="16030"/>
                  </a:lnTo>
                  <a:lnTo>
                    <a:pt x="6468" y="16030"/>
                  </a:lnTo>
                  <a:lnTo>
                    <a:pt x="6468" y="16166"/>
                  </a:lnTo>
                  <a:lnTo>
                    <a:pt x="6699" y="16166"/>
                  </a:lnTo>
                  <a:lnTo>
                    <a:pt x="6699" y="16438"/>
                  </a:lnTo>
                  <a:lnTo>
                    <a:pt x="6468" y="16438"/>
                  </a:lnTo>
                  <a:lnTo>
                    <a:pt x="6468" y="16709"/>
                  </a:lnTo>
                  <a:lnTo>
                    <a:pt x="6006" y="16709"/>
                  </a:lnTo>
                  <a:lnTo>
                    <a:pt x="6237" y="16981"/>
                  </a:lnTo>
                  <a:lnTo>
                    <a:pt x="6237" y="17525"/>
                  </a:lnTo>
                  <a:lnTo>
                    <a:pt x="6468" y="17525"/>
                  </a:lnTo>
                  <a:lnTo>
                    <a:pt x="6468" y="17796"/>
                  </a:lnTo>
                  <a:lnTo>
                    <a:pt x="6237" y="17932"/>
                  </a:lnTo>
                  <a:lnTo>
                    <a:pt x="6237" y="18475"/>
                  </a:lnTo>
                  <a:lnTo>
                    <a:pt x="5891" y="18475"/>
                  </a:lnTo>
                  <a:lnTo>
                    <a:pt x="5891" y="19019"/>
                  </a:lnTo>
                  <a:lnTo>
                    <a:pt x="5660" y="19019"/>
                  </a:lnTo>
                  <a:lnTo>
                    <a:pt x="5891" y="19291"/>
                  </a:lnTo>
                  <a:lnTo>
                    <a:pt x="5891" y="19834"/>
                  </a:lnTo>
                  <a:lnTo>
                    <a:pt x="5660" y="19970"/>
                  </a:lnTo>
                  <a:lnTo>
                    <a:pt x="5429" y="19970"/>
                  </a:lnTo>
                  <a:lnTo>
                    <a:pt x="5429" y="19834"/>
                  </a:lnTo>
                  <a:lnTo>
                    <a:pt x="4967" y="19834"/>
                  </a:lnTo>
                  <a:lnTo>
                    <a:pt x="4967" y="19562"/>
                  </a:lnTo>
                  <a:lnTo>
                    <a:pt x="4736" y="19291"/>
                  </a:lnTo>
                  <a:lnTo>
                    <a:pt x="4967" y="19291"/>
                  </a:lnTo>
                  <a:lnTo>
                    <a:pt x="4736" y="19019"/>
                  </a:lnTo>
                  <a:lnTo>
                    <a:pt x="4736" y="18475"/>
                  </a:lnTo>
                  <a:lnTo>
                    <a:pt x="4967" y="18747"/>
                  </a:lnTo>
                  <a:lnTo>
                    <a:pt x="4967" y="18475"/>
                  </a:lnTo>
                  <a:lnTo>
                    <a:pt x="4736" y="18475"/>
                  </a:lnTo>
                  <a:lnTo>
                    <a:pt x="4736" y="18747"/>
                  </a:lnTo>
                  <a:lnTo>
                    <a:pt x="4505" y="18747"/>
                  </a:lnTo>
                  <a:lnTo>
                    <a:pt x="4505" y="19291"/>
                  </a:lnTo>
                  <a:lnTo>
                    <a:pt x="4736" y="19291"/>
                  </a:lnTo>
                  <a:lnTo>
                    <a:pt x="4736" y="19562"/>
                  </a:lnTo>
                  <a:lnTo>
                    <a:pt x="4505" y="19562"/>
                  </a:lnTo>
                  <a:lnTo>
                    <a:pt x="4505" y="19834"/>
                  </a:lnTo>
                  <a:lnTo>
                    <a:pt x="4274" y="19834"/>
                  </a:lnTo>
                  <a:lnTo>
                    <a:pt x="4274" y="19970"/>
                  </a:lnTo>
                  <a:lnTo>
                    <a:pt x="4158" y="19970"/>
                  </a:lnTo>
                  <a:lnTo>
                    <a:pt x="4158" y="19834"/>
                  </a:lnTo>
                  <a:lnTo>
                    <a:pt x="3927" y="19834"/>
                  </a:lnTo>
                  <a:lnTo>
                    <a:pt x="4158" y="19834"/>
                  </a:lnTo>
                  <a:lnTo>
                    <a:pt x="4158" y="19970"/>
                  </a:lnTo>
                  <a:lnTo>
                    <a:pt x="3927" y="19970"/>
                  </a:lnTo>
                  <a:lnTo>
                    <a:pt x="3696" y="20242"/>
                  </a:lnTo>
                  <a:lnTo>
                    <a:pt x="3696" y="20513"/>
                  </a:lnTo>
                  <a:lnTo>
                    <a:pt x="3465" y="20513"/>
                  </a:lnTo>
                  <a:lnTo>
                    <a:pt x="3465" y="20785"/>
                  </a:lnTo>
                  <a:lnTo>
                    <a:pt x="3234" y="20785"/>
                  </a:lnTo>
                  <a:lnTo>
                    <a:pt x="3003" y="21057"/>
                  </a:lnTo>
                  <a:lnTo>
                    <a:pt x="2772" y="21057"/>
                  </a:lnTo>
                  <a:lnTo>
                    <a:pt x="2772" y="21328"/>
                  </a:lnTo>
                  <a:lnTo>
                    <a:pt x="1964" y="21328"/>
                  </a:lnTo>
                  <a:lnTo>
                    <a:pt x="1964" y="21600"/>
                  </a:lnTo>
                  <a:lnTo>
                    <a:pt x="1733" y="21328"/>
                  </a:lnTo>
                  <a:lnTo>
                    <a:pt x="1502" y="21328"/>
                  </a:lnTo>
                  <a:lnTo>
                    <a:pt x="1502" y="21057"/>
                  </a:lnTo>
                  <a:lnTo>
                    <a:pt x="1733" y="21057"/>
                  </a:lnTo>
                  <a:lnTo>
                    <a:pt x="1040" y="21057"/>
                  </a:lnTo>
                  <a:lnTo>
                    <a:pt x="1040" y="20785"/>
                  </a:lnTo>
                  <a:lnTo>
                    <a:pt x="809" y="20785"/>
                  </a:lnTo>
                  <a:lnTo>
                    <a:pt x="693" y="20513"/>
                  </a:lnTo>
                  <a:lnTo>
                    <a:pt x="693" y="19834"/>
                  </a:lnTo>
                  <a:lnTo>
                    <a:pt x="809" y="19970"/>
                  </a:lnTo>
                  <a:lnTo>
                    <a:pt x="1040" y="19970"/>
                  </a:lnTo>
                  <a:lnTo>
                    <a:pt x="1040" y="20242"/>
                  </a:lnTo>
                  <a:lnTo>
                    <a:pt x="1271" y="19970"/>
                  </a:lnTo>
                  <a:lnTo>
                    <a:pt x="1040" y="19970"/>
                  </a:lnTo>
                  <a:lnTo>
                    <a:pt x="1271" y="19970"/>
                  </a:lnTo>
                  <a:lnTo>
                    <a:pt x="1271" y="19834"/>
                  </a:lnTo>
                  <a:lnTo>
                    <a:pt x="1502" y="19834"/>
                  </a:lnTo>
                  <a:lnTo>
                    <a:pt x="1271" y="19834"/>
                  </a:lnTo>
                  <a:lnTo>
                    <a:pt x="1040" y="19970"/>
                  </a:lnTo>
                  <a:lnTo>
                    <a:pt x="1040" y="19834"/>
                  </a:lnTo>
                  <a:lnTo>
                    <a:pt x="809" y="19834"/>
                  </a:lnTo>
                  <a:lnTo>
                    <a:pt x="1040" y="19834"/>
                  </a:lnTo>
                  <a:lnTo>
                    <a:pt x="1040" y="19562"/>
                  </a:lnTo>
                  <a:lnTo>
                    <a:pt x="1271" y="19562"/>
                  </a:lnTo>
                  <a:lnTo>
                    <a:pt x="1040" y="19562"/>
                  </a:lnTo>
                  <a:lnTo>
                    <a:pt x="1040" y="19291"/>
                  </a:lnTo>
                  <a:lnTo>
                    <a:pt x="1271" y="19291"/>
                  </a:lnTo>
                  <a:lnTo>
                    <a:pt x="1271" y="19019"/>
                  </a:lnTo>
                  <a:lnTo>
                    <a:pt x="1502" y="19019"/>
                  </a:lnTo>
                  <a:lnTo>
                    <a:pt x="1271" y="19019"/>
                  </a:lnTo>
                  <a:lnTo>
                    <a:pt x="1040" y="19291"/>
                  </a:lnTo>
                  <a:lnTo>
                    <a:pt x="809" y="19291"/>
                  </a:lnTo>
                  <a:lnTo>
                    <a:pt x="1040" y="19291"/>
                  </a:lnTo>
                  <a:lnTo>
                    <a:pt x="809" y="19291"/>
                  </a:lnTo>
                  <a:lnTo>
                    <a:pt x="809" y="19562"/>
                  </a:lnTo>
                  <a:lnTo>
                    <a:pt x="693" y="19562"/>
                  </a:lnTo>
                  <a:lnTo>
                    <a:pt x="693" y="19291"/>
                  </a:lnTo>
                  <a:lnTo>
                    <a:pt x="693" y="19562"/>
                  </a:lnTo>
                  <a:lnTo>
                    <a:pt x="462" y="19562"/>
                  </a:lnTo>
                  <a:lnTo>
                    <a:pt x="462" y="19019"/>
                  </a:lnTo>
                  <a:lnTo>
                    <a:pt x="693" y="18747"/>
                  </a:lnTo>
                  <a:lnTo>
                    <a:pt x="693" y="19019"/>
                  </a:lnTo>
                  <a:lnTo>
                    <a:pt x="693" y="18747"/>
                  </a:lnTo>
                  <a:lnTo>
                    <a:pt x="1040" y="18747"/>
                  </a:lnTo>
                  <a:lnTo>
                    <a:pt x="1271" y="18475"/>
                  </a:lnTo>
                  <a:lnTo>
                    <a:pt x="1040" y="18747"/>
                  </a:lnTo>
                  <a:lnTo>
                    <a:pt x="809" y="18747"/>
                  </a:lnTo>
                  <a:lnTo>
                    <a:pt x="809" y="18475"/>
                  </a:lnTo>
                  <a:lnTo>
                    <a:pt x="1040" y="18475"/>
                  </a:lnTo>
                  <a:lnTo>
                    <a:pt x="1040" y="17932"/>
                  </a:lnTo>
                  <a:lnTo>
                    <a:pt x="1271" y="17932"/>
                  </a:lnTo>
                  <a:lnTo>
                    <a:pt x="1271" y="17796"/>
                  </a:lnTo>
                  <a:lnTo>
                    <a:pt x="1502" y="17796"/>
                  </a:lnTo>
                  <a:lnTo>
                    <a:pt x="1502" y="17932"/>
                  </a:lnTo>
                  <a:lnTo>
                    <a:pt x="1502" y="17796"/>
                  </a:lnTo>
                  <a:lnTo>
                    <a:pt x="1733" y="17796"/>
                  </a:lnTo>
                  <a:lnTo>
                    <a:pt x="1733" y="17525"/>
                  </a:lnTo>
                  <a:lnTo>
                    <a:pt x="1964" y="17796"/>
                  </a:lnTo>
                  <a:lnTo>
                    <a:pt x="1964" y="17525"/>
                  </a:lnTo>
                  <a:lnTo>
                    <a:pt x="1733" y="17525"/>
                  </a:lnTo>
                  <a:lnTo>
                    <a:pt x="1964" y="17525"/>
                  </a:lnTo>
                  <a:lnTo>
                    <a:pt x="1733" y="17525"/>
                  </a:lnTo>
                  <a:lnTo>
                    <a:pt x="1502" y="17796"/>
                  </a:lnTo>
                  <a:lnTo>
                    <a:pt x="1040" y="17796"/>
                  </a:lnTo>
                  <a:lnTo>
                    <a:pt x="1040" y="17932"/>
                  </a:lnTo>
                  <a:lnTo>
                    <a:pt x="809" y="18204"/>
                  </a:lnTo>
                  <a:lnTo>
                    <a:pt x="809" y="18475"/>
                  </a:lnTo>
                  <a:lnTo>
                    <a:pt x="809" y="18204"/>
                  </a:lnTo>
                  <a:lnTo>
                    <a:pt x="693" y="18204"/>
                  </a:lnTo>
                  <a:lnTo>
                    <a:pt x="693" y="17932"/>
                  </a:lnTo>
                  <a:lnTo>
                    <a:pt x="809" y="17796"/>
                  </a:lnTo>
                  <a:lnTo>
                    <a:pt x="693" y="17796"/>
                  </a:lnTo>
                  <a:lnTo>
                    <a:pt x="693" y="18204"/>
                  </a:lnTo>
                  <a:lnTo>
                    <a:pt x="462" y="18204"/>
                  </a:lnTo>
                  <a:lnTo>
                    <a:pt x="462" y="17796"/>
                  </a:lnTo>
                  <a:lnTo>
                    <a:pt x="809" y="17796"/>
                  </a:lnTo>
                  <a:lnTo>
                    <a:pt x="809" y="17253"/>
                  </a:lnTo>
                  <a:lnTo>
                    <a:pt x="693" y="17253"/>
                  </a:lnTo>
                  <a:lnTo>
                    <a:pt x="693" y="17525"/>
                  </a:lnTo>
                  <a:lnTo>
                    <a:pt x="462" y="17525"/>
                  </a:lnTo>
                  <a:lnTo>
                    <a:pt x="231" y="17253"/>
                  </a:lnTo>
                  <a:lnTo>
                    <a:pt x="462" y="17525"/>
                  </a:lnTo>
                  <a:lnTo>
                    <a:pt x="231" y="17253"/>
                  </a:lnTo>
                  <a:lnTo>
                    <a:pt x="462" y="17253"/>
                  </a:lnTo>
                  <a:lnTo>
                    <a:pt x="462" y="17525"/>
                  </a:lnTo>
                  <a:lnTo>
                    <a:pt x="693" y="17525"/>
                  </a:lnTo>
                  <a:lnTo>
                    <a:pt x="693" y="17253"/>
                  </a:lnTo>
                  <a:lnTo>
                    <a:pt x="462" y="17253"/>
                  </a:lnTo>
                  <a:lnTo>
                    <a:pt x="462" y="16981"/>
                  </a:lnTo>
                  <a:lnTo>
                    <a:pt x="693" y="16981"/>
                  </a:lnTo>
                  <a:lnTo>
                    <a:pt x="231" y="16981"/>
                  </a:lnTo>
                  <a:lnTo>
                    <a:pt x="231" y="16709"/>
                  </a:lnTo>
                  <a:lnTo>
                    <a:pt x="1502" y="16709"/>
                  </a:lnTo>
                  <a:lnTo>
                    <a:pt x="1502" y="16438"/>
                  </a:lnTo>
                  <a:lnTo>
                    <a:pt x="1733" y="16438"/>
                  </a:lnTo>
                  <a:lnTo>
                    <a:pt x="1733" y="16709"/>
                  </a:lnTo>
                  <a:lnTo>
                    <a:pt x="1964" y="16709"/>
                  </a:lnTo>
                  <a:lnTo>
                    <a:pt x="1964" y="16981"/>
                  </a:lnTo>
                  <a:lnTo>
                    <a:pt x="1964" y="16709"/>
                  </a:lnTo>
                  <a:lnTo>
                    <a:pt x="2195" y="16709"/>
                  </a:lnTo>
                  <a:lnTo>
                    <a:pt x="2195" y="16166"/>
                  </a:lnTo>
                  <a:lnTo>
                    <a:pt x="2426" y="16166"/>
                  </a:lnTo>
                  <a:lnTo>
                    <a:pt x="2426" y="16030"/>
                  </a:lnTo>
                  <a:lnTo>
                    <a:pt x="2195" y="16166"/>
                  </a:lnTo>
                  <a:lnTo>
                    <a:pt x="2195" y="16438"/>
                  </a:lnTo>
                  <a:lnTo>
                    <a:pt x="1964" y="16438"/>
                  </a:lnTo>
                  <a:lnTo>
                    <a:pt x="1733" y="16709"/>
                  </a:lnTo>
                  <a:lnTo>
                    <a:pt x="1733" y="16438"/>
                  </a:lnTo>
                  <a:lnTo>
                    <a:pt x="1502" y="16438"/>
                  </a:lnTo>
                  <a:lnTo>
                    <a:pt x="1502" y="16166"/>
                  </a:lnTo>
                  <a:lnTo>
                    <a:pt x="1502" y="16438"/>
                  </a:lnTo>
                  <a:lnTo>
                    <a:pt x="1271" y="16709"/>
                  </a:lnTo>
                  <a:lnTo>
                    <a:pt x="1271" y="16438"/>
                  </a:lnTo>
                  <a:lnTo>
                    <a:pt x="693" y="16438"/>
                  </a:lnTo>
                  <a:lnTo>
                    <a:pt x="693" y="16709"/>
                  </a:lnTo>
                  <a:lnTo>
                    <a:pt x="462" y="16709"/>
                  </a:lnTo>
                  <a:lnTo>
                    <a:pt x="462" y="16438"/>
                  </a:lnTo>
                  <a:lnTo>
                    <a:pt x="231" y="16438"/>
                  </a:lnTo>
                  <a:lnTo>
                    <a:pt x="462" y="16438"/>
                  </a:lnTo>
                  <a:lnTo>
                    <a:pt x="231" y="16438"/>
                  </a:lnTo>
                  <a:lnTo>
                    <a:pt x="462" y="16166"/>
                  </a:lnTo>
                  <a:lnTo>
                    <a:pt x="693" y="16166"/>
                  </a:lnTo>
                  <a:lnTo>
                    <a:pt x="231" y="16166"/>
                  </a:lnTo>
                  <a:lnTo>
                    <a:pt x="462" y="16030"/>
                  </a:lnTo>
                  <a:lnTo>
                    <a:pt x="462" y="16166"/>
                  </a:lnTo>
                  <a:lnTo>
                    <a:pt x="809" y="16166"/>
                  </a:lnTo>
                  <a:lnTo>
                    <a:pt x="809" y="16030"/>
                  </a:lnTo>
                  <a:lnTo>
                    <a:pt x="693" y="16030"/>
                  </a:lnTo>
                  <a:lnTo>
                    <a:pt x="693" y="16166"/>
                  </a:lnTo>
                  <a:lnTo>
                    <a:pt x="462" y="16030"/>
                  </a:lnTo>
                  <a:lnTo>
                    <a:pt x="231" y="16030"/>
                  </a:lnTo>
                  <a:lnTo>
                    <a:pt x="462" y="15758"/>
                  </a:lnTo>
                  <a:lnTo>
                    <a:pt x="231" y="15758"/>
                  </a:lnTo>
                  <a:lnTo>
                    <a:pt x="462" y="15487"/>
                  </a:lnTo>
                  <a:lnTo>
                    <a:pt x="693" y="15487"/>
                  </a:lnTo>
                  <a:lnTo>
                    <a:pt x="231" y="15487"/>
                  </a:lnTo>
                  <a:lnTo>
                    <a:pt x="462" y="15215"/>
                  </a:lnTo>
                  <a:lnTo>
                    <a:pt x="462" y="15079"/>
                  </a:lnTo>
                  <a:lnTo>
                    <a:pt x="231" y="15079"/>
                  </a:lnTo>
                  <a:lnTo>
                    <a:pt x="462" y="15079"/>
                  </a:lnTo>
                  <a:lnTo>
                    <a:pt x="693" y="15215"/>
                  </a:lnTo>
                  <a:lnTo>
                    <a:pt x="693" y="15079"/>
                  </a:lnTo>
                  <a:lnTo>
                    <a:pt x="462" y="15079"/>
                  </a:lnTo>
                  <a:lnTo>
                    <a:pt x="1040" y="15079"/>
                  </a:lnTo>
                  <a:lnTo>
                    <a:pt x="1271" y="15215"/>
                  </a:lnTo>
                  <a:lnTo>
                    <a:pt x="1040" y="15215"/>
                  </a:lnTo>
                  <a:lnTo>
                    <a:pt x="1040" y="15079"/>
                  </a:lnTo>
                  <a:lnTo>
                    <a:pt x="809" y="15079"/>
                  </a:lnTo>
                  <a:lnTo>
                    <a:pt x="1040" y="15079"/>
                  </a:lnTo>
                  <a:lnTo>
                    <a:pt x="1040" y="14808"/>
                  </a:lnTo>
                  <a:lnTo>
                    <a:pt x="1271" y="14808"/>
                  </a:lnTo>
                  <a:lnTo>
                    <a:pt x="1502" y="15079"/>
                  </a:lnTo>
                  <a:lnTo>
                    <a:pt x="1502" y="14808"/>
                  </a:lnTo>
                  <a:lnTo>
                    <a:pt x="1271" y="14808"/>
                  </a:lnTo>
                  <a:lnTo>
                    <a:pt x="1502" y="14536"/>
                  </a:lnTo>
                  <a:lnTo>
                    <a:pt x="1733" y="14808"/>
                  </a:lnTo>
                  <a:lnTo>
                    <a:pt x="1964" y="14808"/>
                  </a:lnTo>
                  <a:lnTo>
                    <a:pt x="1964" y="15079"/>
                  </a:lnTo>
                  <a:lnTo>
                    <a:pt x="1733" y="15079"/>
                  </a:lnTo>
                  <a:lnTo>
                    <a:pt x="1733" y="15215"/>
                  </a:lnTo>
                  <a:lnTo>
                    <a:pt x="1964" y="15215"/>
                  </a:lnTo>
                  <a:lnTo>
                    <a:pt x="1964" y="15079"/>
                  </a:lnTo>
                  <a:lnTo>
                    <a:pt x="1733" y="15079"/>
                  </a:lnTo>
                  <a:lnTo>
                    <a:pt x="1964" y="15079"/>
                  </a:lnTo>
                  <a:lnTo>
                    <a:pt x="1964" y="14808"/>
                  </a:lnTo>
                  <a:lnTo>
                    <a:pt x="2195" y="14808"/>
                  </a:lnTo>
                  <a:lnTo>
                    <a:pt x="2195" y="15079"/>
                  </a:lnTo>
                  <a:lnTo>
                    <a:pt x="2195" y="14808"/>
                  </a:lnTo>
                  <a:lnTo>
                    <a:pt x="1733" y="14808"/>
                  </a:lnTo>
                  <a:lnTo>
                    <a:pt x="1733" y="14536"/>
                  </a:lnTo>
                  <a:lnTo>
                    <a:pt x="1271" y="14536"/>
                  </a:lnTo>
                  <a:lnTo>
                    <a:pt x="1271" y="14264"/>
                  </a:lnTo>
                  <a:lnTo>
                    <a:pt x="2195" y="14264"/>
                  </a:lnTo>
                  <a:lnTo>
                    <a:pt x="2426" y="14536"/>
                  </a:lnTo>
                  <a:lnTo>
                    <a:pt x="2426" y="14264"/>
                  </a:lnTo>
                  <a:lnTo>
                    <a:pt x="2426" y="14536"/>
                  </a:lnTo>
                  <a:lnTo>
                    <a:pt x="2195" y="14536"/>
                  </a:lnTo>
                  <a:lnTo>
                    <a:pt x="2195" y="14264"/>
                  </a:lnTo>
                  <a:lnTo>
                    <a:pt x="2541" y="14264"/>
                  </a:lnTo>
                  <a:lnTo>
                    <a:pt x="2541" y="13992"/>
                  </a:lnTo>
                  <a:lnTo>
                    <a:pt x="2772" y="14264"/>
                  </a:lnTo>
                  <a:lnTo>
                    <a:pt x="2772" y="13992"/>
                  </a:lnTo>
                  <a:lnTo>
                    <a:pt x="2541" y="13992"/>
                  </a:lnTo>
                  <a:lnTo>
                    <a:pt x="2426" y="14264"/>
                  </a:lnTo>
                  <a:lnTo>
                    <a:pt x="2195" y="14264"/>
                  </a:lnTo>
                  <a:lnTo>
                    <a:pt x="2195" y="13992"/>
                  </a:lnTo>
                  <a:lnTo>
                    <a:pt x="2426" y="13992"/>
                  </a:lnTo>
                  <a:lnTo>
                    <a:pt x="1964" y="13992"/>
                  </a:lnTo>
                  <a:lnTo>
                    <a:pt x="1733" y="14264"/>
                  </a:lnTo>
                  <a:lnTo>
                    <a:pt x="1733" y="13992"/>
                  </a:lnTo>
                  <a:lnTo>
                    <a:pt x="1964" y="13992"/>
                  </a:lnTo>
                  <a:lnTo>
                    <a:pt x="1733" y="13721"/>
                  </a:lnTo>
                  <a:lnTo>
                    <a:pt x="2772" y="13721"/>
                  </a:lnTo>
                  <a:lnTo>
                    <a:pt x="2772" y="13992"/>
                  </a:lnTo>
                  <a:lnTo>
                    <a:pt x="3003" y="13992"/>
                  </a:lnTo>
                  <a:lnTo>
                    <a:pt x="3003" y="14264"/>
                  </a:lnTo>
                  <a:lnTo>
                    <a:pt x="3234" y="14264"/>
                  </a:lnTo>
                  <a:lnTo>
                    <a:pt x="3003" y="14264"/>
                  </a:lnTo>
                  <a:lnTo>
                    <a:pt x="3003" y="13992"/>
                  </a:lnTo>
                  <a:lnTo>
                    <a:pt x="2772" y="13992"/>
                  </a:lnTo>
                  <a:lnTo>
                    <a:pt x="2772" y="13721"/>
                  </a:lnTo>
                  <a:lnTo>
                    <a:pt x="2541" y="13721"/>
                  </a:lnTo>
                  <a:lnTo>
                    <a:pt x="2541" y="13449"/>
                  </a:lnTo>
                  <a:lnTo>
                    <a:pt x="2772" y="13449"/>
                  </a:lnTo>
                  <a:lnTo>
                    <a:pt x="2772" y="13721"/>
                  </a:lnTo>
                  <a:lnTo>
                    <a:pt x="3003" y="13721"/>
                  </a:lnTo>
                  <a:lnTo>
                    <a:pt x="3003" y="13992"/>
                  </a:lnTo>
                  <a:lnTo>
                    <a:pt x="3003" y="13721"/>
                  </a:lnTo>
                  <a:lnTo>
                    <a:pt x="3234" y="13721"/>
                  </a:lnTo>
                  <a:lnTo>
                    <a:pt x="2772" y="13721"/>
                  </a:lnTo>
                  <a:lnTo>
                    <a:pt x="2772" y="13449"/>
                  </a:lnTo>
                  <a:lnTo>
                    <a:pt x="3234" y="13449"/>
                  </a:lnTo>
                  <a:lnTo>
                    <a:pt x="3003" y="13177"/>
                  </a:lnTo>
                  <a:lnTo>
                    <a:pt x="3234" y="13177"/>
                  </a:lnTo>
                  <a:lnTo>
                    <a:pt x="3234" y="13042"/>
                  </a:lnTo>
                  <a:lnTo>
                    <a:pt x="3696" y="13042"/>
                  </a:lnTo>
                  <a:lnTo>
                    <a:pt x="3696" y="13177"/>
                  </a:lnTo>
                  <a:lnTo>
                    <a:pt x="3927" y="13177"/>
                  </a:lnTo>
                  <a:lnTo>
                    <a:pt x="3927" y="13042"/>
                  </a:lnTo>
                  <a:lnTo>
                    <a:pt x="3696" y="13177"/>
                  </a:lnTo>
                  <a:lnTo>
                    <a:pt x="3696" y="12770"/>
                  </a:lnTo>
                  <a:lnTo>
                    <a:pt x="4158" y="12770"/>
                  </a:lnTo>
                  <a:lnTo>
                    <a:pt x="4274" y="13042"/>
                  </a:lnTo>
                  <a:lnTo>
                    <a:pt x="4274" y="13177"/>
                  </a:lnTo>
                  <a:lnTo>
                    <a:pt x="4505" y="13177"/>
                  </a:lnTo>
                  <a:lnTo>
                    <a:pt x="4274" y="13177"/>
                  </a:lnTo>
                  <a:lnTo>
                    <a:pt x="4274" y="13042"/>
                  </a:lnTo>
                  <a:lnTo>
                    <a:pt x="4967" y="13042"/>
                  </a:lnTo>
                  <a:lnTo>
                    <a:pt x="4967" y="12770"/>
                  </a:lnTo>
                  <a:lnTo>
                    <a:pt x="4736" y="12770"/>
                  </a:lnTo>
                  <a:lnTo>
                    <a:pt x="4967" y="12770"/>
                  </a:lnTo>
                  <a:lnTo>
                    <a:pt x="4967" y="12498"/>
                  </a:lnTo>
                  <a:lnTo>
                    <a:pt x="5429" y="12498"/>
                  </a:lnTo>
                  <a:lnTo>
                    <a:pt x="5429" y="12226"/>
                  </a:lnTo>
                  <a:lnTo>
                    <a:pt x="5198" y="12226"/>
                  </a:lnTo>
                  <a:lnTo>
                    <a:pt x="5429" y="12226"/>
                  </a:lnTo>
                  <a:lnTo>
                    <a:pt x="5660" y="11955"/>
                  </a:lnTo>
                  <a:lnTo>
                    <a:pt x="5198" y="11955"/>
                  </a:lnTo>
                  <a:lnTo>
                    <a:pt x="5198" y="12226"/>
                  </a:lnTo>
                  <a:lnTo>
                    <a:pt x="4967" y="12226"/>
                  </a:lnTo>
                  <a:lnTo>
                    <a:pt x="4736" y="12498"/>
                  </a:lnTo>
                  <a:lnTo>
                    <a:pt x="4967" y="12226"/>
                  </a:lnTo>
                  <a:lnTo>
                    <a:pt x="5198" y="12226"/>
                  </a:lnTo>
                  <a:lnTo>
                    <a:pt x="5198" y="12498"/>
                  </a:lnTo>
                  <a:lnTo>
                    <a:pt x="4967" y="12498"/>
                  </a:lnTo>
                  <a:lnTo>
                    <a:pt x="4736" y="12770"/>
                  </a:lnTo>
                  <a:lnTo>
                    <a:pt x="4505" y="12770"/>
                  </a:lnTo>
                  <a:lnTo>
                    <a:pt x="4274" y="13042"/>
                  </a:lnTo>
                  <a:lnTo>
                    <a:pt x="4158" y="12770"/>
                  </a:lnTo>
                  <a:lnTo>
                    <a:pt x="4158" y="12498"/>
                  </a:lnTo>
                  <a:lnTo>
                    <a:pt x="4274" y="12498"/>
                  </a:lnTo>
                  <a:lnTo>
                    <a:pt x="4158" y="12498"/>
                  </a:lnTo>
                  <a:lnTo>
                    <a:pt x="3927" y="12770"/>
                  </a:lnTo>
                  <a:lnTo>
                    <a:pt x="3927" y="12498"/>
                  </a:lnTo>
                  <a:lnTo>
                    <a:pt x="4158" y="12498"/>
                  </a:lnTo>
                  <a:lnTo>
                    <a:pt x="4158" y="12226"/>
                  </a:lnTo>
                  <a:lnTo>
                    <a:pt x="4274" y="12226"/>
                  </a:lnTo>
                  <a:lnTo>
                    <a:pt x="4274" y="11955"/>
                  </a:lnTo>
                  <a:lnTo>
                    <a:pt x="4736" y="11411"/>
                  </a:lnTo>
                  <a:close/>
                  <a:moveTo>
                    <a:pt x="16402" y="272"/>
                  </a:moveTo>
                  <a:lnTo>
                    <a:pt x="16402" y="0"/>
                  </a:lnTo>
                  <a:lnTo>
                    <a:pt x="16402" y="272"/>
                  </a:lnTo>
                  <a:close/>
                  <a:moveTo>
                    <a:pt x="15594" y="1087"/>
                  </a:moveTo>
                  <a:lnTo>
                    <a:pt x="15594" y="815"/>
                  </a:lnTo>
                  <a:lnTo>
                    <a:pt x="15825" y="815"/>
                  </a:lnTo>
                  <a:lnTo>
                    <a:pt x="15940" y="1087"/>
                  </a:lnTo>
                  <a:lnTo>
                    <a:pt x="15594" y="1087"/>
                  </a:lnTo>
                  <a:close/>
                  <a:moveTo>
                    <a:pt x="14901" y="1494"/>
                  </a:moveTo>
                  <a:lnTo>
                    <a:pt x="14439" y="1494"/>
                  </a:lnTo>
                  <a:lnTo>
                    <a:pt x="14439" y="1358"/>
                  </a:lnTo>
                  <a:lnTo>
                    <a:pt x="14670" y="1358"/>
                  </a:lnTo>
                  <a:lnTo>
                    <a:pt x="14901" y="1494"/>
                  </a:lnTo>
                  <a:close/>
                  <a:moveTo>
                    <a:pt x="14092" y="1494"/>
                  </a:moveTo>
                  <a:lnTo>
                    <a:pt x="13861" y="1494"/>
                  </a:lnTo>
                  <a:lnTo>
                    <a:pt x="13861" y="1358"/>
                  </a:lnTo>
                  <a:lnTo>
                    <a:pt x="14092" y="1358"/>
                  </a:lnTo>
                  <a:lnTo>
                    <a:pt x="14092" y="1494"/>
                  </a:lnTo>
                  <a:close/>
                  <a:moveTo>
                    <a:pt x="11897" y="1766"/>
                  </a:moveTo>
                  <a:lnTo>
                    <a:pt x="11666" y="1766"/>
                  </a:lnTo>
                  <a:lnTo>
                    <a:pt x="11897" y="1494"/>
                  </a:lnTo>
                  <a:lnTo>
                    <a:pt x="11897" y="1766"/>
                  </a:lnTo>
                  <a:close/>
                  <a:moveTo>
                    <a:pt x="11435" y="2038"/>
                  </a:moveTo>
                  <a:lnTo>
                    <a:pt x="11435" y="1766"/>
                  </a:lnTo>
                  <a:lnTo>
                    <a:pt x="11666" y="1766"/>
                  </a:lnTo>
                  <a:lnTo>
                    <a:pt x="11666" y="2038"/>
                  </a:lnTo>
                  <a:lnTo>
                    <a:pt x="11435" y="2038"/>
                  </a:lnTo>
                  <a:close/>
                  <a:moveTo>
                    <a:pt x="13168" y="2038"/>
                  </a:moveTo>
                  <a:lnTo>
                    <a:pt x="13399" y="2038"/>
                  </a:lnTo>
                  <a:lnTo>
                    <a:pt x="13168" y="2038"/>
                  </a:lnTo>
                  <a:close/>
                  <a:moveTo>
                    <a:pt x="12128" y="2309"/>
                  </a:moveTo>
                  <a:lnTo>
                    <a:pt x="12359" y="2038"/>
                  </a:lnTo>
                  <a:lnTo>
                    <a:pt x="12590" y="2038"/>
                  </a:lnTo>
                  <a:lnTo>
                    <a:pt x="12359" y="2309"/>
                  </a:lnTo>
                  <a:lnTo>
                    <a:pt x="12128" y="2309"/>
                  </a:lnTo>
                  <a:close/>
                  <a:moveTo>
                    <a:pt x="20445" y="2581"/>
                  </a:moveTo>
                  <a:lnTo>
                    <a:pt x="20445" y="2309"/>
                  </a:lnTo>
                  <a:lnTo>
                    <a:pt x="20676" y="2309"/>
                  </a:lnTo>
                  <a:lnTo>
                    <a:pt x="20445" y="2581"/>
                  </a:lnTo>
                  <a:close/>
                  <a:moveTo>
                    <a:pt x="12937" y="2309"/>
                  </a:moveTo>
                  <a:lnTo>
                    <a:pt x="13168" y="2309"/>
                  </a:lnTo>
                  <a:lnTo>
                    <a:pt x="12937" y="2309"/>
                  </a:lnTo>
                  <a:close/>
                  <a:moveTo>
                    <a:pt x="11666" y="2853"/>
                  </a:moveTo>
                  <a:lnTo>
                    <a:pt x="11666" y="2581"/>
                  </a:lnTo>
                  <a:lnTo>
                    <a:pt x="11666" y="2853"/>
                  </a:lnTo>
                  <a:close/>
                  <a:moveTo>
                    <a:pt x="10396" y="3804"/>
                  </a:moveTo>
                  <a:lnTo>
                    <a:pt x="10396" y="3532"/>
                  </a:lnTo>
                  <a:lnTo>
                    <a:pt x="10627" y="3532"/>
                  </a:lnTo>
                  <a:lnTo>
                    <a:pt x="10396" y="3804"/>
                  </a:lnTo>
                  <a:close/>
                  <a:moveTo>
                    <a:pt x="9703" y="4075"/>
                  </a:moveTo>
                  <a:lnTo>
                    <a:pt x="9472" y="3804"/>
                  </a:lnTo>
                  <a:lnTo>
                    <a:pt x="9703" y="3804"/>
                  </a:lnTo>
                  <a:lnTo>
                    <a:pt x="9703" y="4075"/>
                  </a:lnTo>
                  <a:close/>
                  <a:moveTo>
                    <a:pt x="10165" y="4075"/>
                  </a:moveTo>
                  <a:lnTo>
                    <a:pt x="10165" y="3804"/>
                  </a:lnTo>
                  <a:lnTo>
                    <a:pt x="10396" y="3804"/>
                  </a:lnTo>
                  <a:lnTo>
                    <a:pt x="10396" y="4075"/>
                  </a:lnTo>
                  <a:lnTo>
                    <a:pt x="10165" y="4075"/>
                  </a:lnTo>
                  <a:close/>
                  <a:moveTo>
                    <a:pt x="9934" y="4347"/>
                  </a:moveTo>
                  <a:lnTo>
                    <a:pt x="9934" y="4075"/>
                  </a:lnTo>
                  <a:lnTo>
                    <a:pt x="10165" y="4075"/>
                  </a:lnTo>
                  <a:lnTo>
                    <a:pt x="9934" y="4075"/>
                  </a:lnTo>
                  <a:lnTo>
                    <a:pt x="9934" y="4347"/>
                  </a:lnTo>
                  <a:close/>
                  <a:moveTo>
                    <a:pt x="9241" y="4891"/>
                  </a:moveTo>
                  <a:lnTo>
                    <a:pt x="9241" y="4619"/>
                  </a:lnTo>
                  <a:lnTo>
                    <a:pt x="9472" y="4619"/>
                  </a:lnTo>
                  <a:lnTo>
                    <a:pt x="9472" y="4891"/>
                  </a:lnTo>
                  <a:lnTo>
                    <a:pt x="9241" y="4891"/>
                  </a:lnTo>
                  <a:close/>
                  <a:moveTo>
                    <a:pt x="7739" y="5162"/>
                  </a:moveTo>
                  <a:lnTo>
                    <a:pt x="7508" y="5162"/>
                  </a:lnTo>
                  <a:lnTo>
                    <a:pt x="7508" y="4891"/>
                  </a:lnTo>
                  <a:lnTo>
                    <a:pt x="7739" y="4891"/>
                  </a:lnTo>
                  <a:lnTo>
                    <a:pt x="7739" y="5162"/>
                  </a:lnTo>
                  <a:close/>
                  <a:moveTo>
                    <a:pt x="6930" y="5570"/>
                  </a:moveTo>
                  <a:lnTo>
                    <a:pt x="6930" y="5162"/>
                  </a:lnTo>
                  <a:lnTo>
                    <a:pt x="7161" y="5162"/>
                  </a:lnTo>
                  <a:lnTo>
                    <a:pt x="7161" y="5298"/>
                  </a:lnTo>
                  <a:lnTo>
                    <a:pt x="6930" y="5570"/>
                  </a:lnTo>
                  <a:close/>
                  <a:moveTo>
                    <a:pt x="6699" y="5842"/>
                  </a:moveTo>
                  <a:lnTo>
                    <a:pt x="6699" y="5298"/>
                  </a:lnTo>
                  <a:lnTo>
                    <a:pt x="6930" y="5298"/>
                  </a:lnTo>
                  <a:lnTo>
                    <a:pt x="6930" y="5570"/>
                  </a:lnTo>
                  <a:lnTo>
                    <a:pt x="6699" y="5570"/>
                  </a:lnTo>
                  <a:lnTo>
                    <a:pt x="6699" y="5842"/>
                  </a:lnTo>
                  <a:close/>
                  <a:moveTo>
                    <a:pt x="8894" y="5570"/>
                  </a:moveTo>
                  <a:lnTo>
                    <a:pt x="8894" y="5298"/>
                  </a:lnTo>
                  <a:lnTo>
                    <a:pt x="9125" y="5298"/>
                  </a:lnTo>
                  <a:lnTo>
                    <a:pt x="9125" y="5570"/>
                  </a:lnTo>
                  <a:lnTo>
                    <a:pt x="8894" y="5570"/>
                  </a:lnTo>
                  <a:close/>
                  <a:moveTo>
                    <a:pt x="8432" y="5570"/>
                  </a:moveTo>
                  <a:lnTo>
                    <a:pt x="8663" y="5570"/>
                  </a:lnTo>
                  <a:lnTo>
                    <a:pt x="8432" y="5570"/>
                  </a:lnTo>
                  <a:close/>
                  <a:moveTo>
                    <a:pt x="7739" y="7200"/>
                  </a:moveTo>
                  <a:lnTo>
                    <a:pt x="7508" y="7200"/>
                  </a:lnTo>
                  <a:lnTo>
                    <a:pt x="7508" y="6928"/>
                  </a:lnTo>
                  <a:lnTo>
                    <a:pt x="7739" y="6928"/>
                  </a:lnTo>
                  <a:lnTo>
                    <a:pt x="7739" y="7200"/>
                  </a:lnTo>
                  <a:close/>
                  <a:moveTo>
                    <a:pt x="5891" y="9374"/>
                  </a:moveTo>
                  <a:lnTo>
                    <a:pt x="6006" y="9374"/>
                  </a:lnTo>
                  <a:lnTo>
                    <a:pt x="5891" y="9374"/>
                  </a:lnTo>
                  <a:close/>
                  <a:moveTo>
                    <a:pt x="6006" y="10189"/>
                  </a:moveTo>
                  <a:lnTo>
                    <a:pt x="6006" y="9374"/>
                  </a:lnTo>
                  <a:lnTo>
                    <a:pt x="6237" y="9374"/>
                  </a:lnTo>
                  <a:lnTo>
                    <a:pt x="6237" y="9917"/>
                  </a:lnTo>
                  <a:lnTo>
                    <a:pt x="6006" y="9917"/>
                  </a:lnTo>
                  <a:lnTo>
                    <a:pt x="6006" y="10189"/>
                  </a:lnTo>
                  <a:close/>
                  <a:moveTo>
                    <a:pt x="6006" y="10460"/>
                  </a:moveTo>
                  <a:lnTo>
                    <a:pt x="5891" y="10460"/>
                  </a:lnTo>
                  <a:lnTo>
                    <a:pt x="6006" y="10189"/>
                  </a:lnTo>
                  <a:lnTo>
                    <a:pt x="6237" y="10189"/>
                  </a:lnTo>
                  <a:lnTo>
                    <a:pt x="6237" y="10460"/>
                  </a:lnTo>
                  <a:lnTo>
                    <a:pt x="6006" y="10460"/>
                  </a:lnTo>
                  <a:close/>
                  <a:moveTo>
                    <a:pt x="4967" y="10732"/>
                  </a:moveTo>
                  <a:lnTo>
                    <a:pt x="5198" y="10460"/>
                  </a:lnTo>
                  <a:lnTo>
                    <a:pt x="4967" y="10732"/>
                  </a:lnTo>
                  <a:close/>
                  <a:moveTo>
                    <a:pt x="5198" y="10732"/>
                  </a:moveTo>
                  <a:lnTo>
                    <a:pt x="4967" y="10732"/>
                  </a:lnTo>
                  <a:lnTo>
                    <a:pt x="5198" y="10460"/>
                  </a:lnTo>
                  <a:lnTo>
                    <a:pt x="5429" y="10732"/>
                  </a:lnTo>
                  <a:lnTo>
                    <a:pt x="5198" y="10732"/>
                  </a:lnTo>
                  <a:close/>
                  <a:moveTo>
                    <a:pt x="5429" y="11140"/>
                  </a:moveTo>
                  <a:lnTo>
                    <a:pt x="5198" y="11140"/>
                  </a:lnTo>
                  <a:lnTo>
                    <a:pt x="5198" y="11004"/>
                  </a:lnTo>
                  <a:lnTo>
                    <a:pt x="5429" y="11140"/>
                  </a:lnTo>
                  <a:close/>
                  <a:moveTo>
                    <a:pt x="3003" y="13177"/>
                  </a:moveTo>
                  <a:lnTo>
                    <a:pt x="3003" y="13042"/>
                  </a:lnTo>
                  <a:lnTo>
                    <a:pt x="3234" y="13042"/>
                  </a:lnTo>
                  <a:lnTo>
                    <a:pt x="3234" y="13177"/>
                  </a:lnTo>
                  <a:lnTo>
                    <a:pt x="3003" y="13177"/>
                  </a:lnTo>
                  <a:close/>
                  <a:moveTo>
                    <a:pt x="3003" y="13449"/>
                  </a:moveTo>
                  <a:lnTo>
                    <a:pt x="2772" y="13177"/>
                  </a:lnTo>
                  <a:lnTo>
                    <a:pt x="3003" y="13177"/>
                  </a:lnTo>
                  <a:lnTo>
                    <a:pt x="3234" y="13449"/>
                  </a:lnTo>
                  <a:lnTo>
                    <a:pt x="3003" y="13449"/>
                  </a:lnTo>
                  <a:close/>
                  <a:moveTo>
                    <a:pt x="2541" y="13449"/>
                  </a:moveTo>
                  <a:lnTo>
                    <a:pt x="2772" y="13177"/>
                  </a:lnTo>
                  <a:lnTo>
                    <a:pt x="2772" y="13449"/>
                  </a:lnTo>
                  <a:lnTo>
                    <a:pt x="2541" y="13449"/>
                  </a:lnTo>
                  <a:close/>
                  <a:moveTo>
                    <a:pt x="2541" y="13721"/>
                  </a:moveTo>
                  <a:lnTo>
                    <a:pt x="2426" y="13721"/>
                  </a:lnTo>
                  <a:lnTo>
                    <a:pt x="2426" y="13449"/>
                  </a:lnTo>
                  <a:lnTo>
                    <a:pt x="2541" y="13449"/>
                  </a:lnTo>
                  <a:lnTo>
                    <a:pt x="2541" y="13721"/>
                  </a:lnTo>
                  <a:close/>
                  <a:moveTo>
                    <a:pt x="2426" y="13721"/>
                  </a:moveTo>
                  <a:lnTo>
                    <a:pt x="2195" y="13721"/>
                  </a:lnTo>
                  <a:lnTo>
                    <a:pt x="2195" y="13449"/>
                  </a:lnTo>
                  <a:lnTo>
                    <a:pt x="2426" y="13449"/>
                  </a:lnTo>
                  <a:lnTo>
                    <a:pt x="2426" y="13721"/>
                  </a:lnTo>
                  <a:close/>
                  <a:moveTo>
                    <a:pt x="1502" y="14264"/>
                  </a:moveTo>
                  <a:lnTo>
                    <a:pt x="1733" y="13992"/>
                  </a:lnTo>
                  <a:lnTo>
                    <a:pt x="1733" y="14264"/>
                  </a:lnTo>
                  <a:lnTo>
                    <a:pt x="1502" y="14264"/>
                  </a:lnTo>
                  <a:close/>
                  <a:moveTo>
                    <a:pt x="1271" y="14808"/>
                  </a:moveTo>
                  <a:lnTo>
                    <a:pt x="1040" y="14808"/>
                  </a:lnTo>
                  <a:lnTo>
                    <a:pt x="1040" y="14536"/>
                  </a:lnTo>
                  <a:lnTo>
                    <a:pt x="1271" y="14536"/>
                  </a:lnTo>
                  <a:lnTo>
                    <a:pt x="1271" y="14808"/>
                  </a:lnTo>
                  <a:close/>
                  <a:moveTo>
                    <a:pt x="809" y="15079"/>
                  </a:moveTo>
                  <a:lnTo>
                    <a:pt x="809" y="14536"/>
                  </a:lnTo>
                  <a:lnTo>
                    <a:pt x="1040" y="14536"/>
                  </a:lnTo>
                  <a:lnTo>
                    <a:pt x="1040" y="14808"/>
                  </a:lnTo>
                  <a:lnTo>
                    <a:pt x="809" y="14808"/>
                  </a:lnTo>
                  <a:lnTo>
                    <a:pt x="809" y="15079"/>
                  </a:lnTo>
                  <a:close/>
                  <a:moveTo>
                    <a:pt x="693" y="15079"/>
                  </a:moveTo>
                  <a:lnTo>
                    <a:pt x="693" y="14808"/>
                  </a:lnTo>
                  <a:lnTo>
                    <a:pt x="809" y="14808"/>
                  </a:lnTo>
                  <a:lnTo>
                    <a:pt x="809" y="15079"/>
                  </a:lnTo>
                  <a:lnTo>
                    <a:pt x="693" y="15079"/>
                  </a:lnTo>
                  <a:close/>
                  <a:moveTo>
                    <a:pt x="231" y="15758"/>
                  </a:moveTo>
                  <a:lnTo>
                    <a:pt x="231" y="15487"/>
                  </a:lnTo>
                  <a:lnTo>
                    <a:pt x="0" y="15487"/>
                  </a:lnTo>
                  <a:lnTo>
                    <a:pt x="231" y="15487"/>
                  </a:lnTo>
                  <a:lnTo>
                    <a:pt x="231" y="15758"/>
                  </a:lnTo>
                  <a:close/>
                  <a:moveTo>
                    <a:pt x="0" y="16709"/>
                  </a:moveTo>
                  <a:lnTo>
                    <a:pt x="0" y="16438"/>
                  </a:lnTo>
                  <a:lnTo>
                    <a:pt x="231" y="16438"/>
                  </a:lnTo>
                  <a:lnTo>
                    <a:pt x="231" y="16709"/>
                  </a:lnTo>
                  <a:lnTo>
                    <a:pt x="0" y="16709"/>
                  </a:lnTo>
                  <a:close/>
                  <a:moveTo>
                    <a:pt x="693" y="17796"/>
                  </a:moveTo>
                  <a:lnTo>
                    <a:pt x="462" y="17525"/>
                  </a:lnTo>
                  <a:lnTo>
                    <a:pt x="693" y="17525"/>
                  </a:lnTo>
                  <a:lnTo>
                    <a:pt x="693" y="17253"/>
                  </a:lnTo>
                  <a:lnTo>
                    <a:pt x="809" y="17253"/>
                  </a:lnTo>
                  <a:lnTo>
                    <a:pt x="809" y="17796"/>
                  </a:lnTo>
                  <a:lnTo>
                    <a:pt x="693" y="17796"/>
                  </a:lnTo>
                  <a:close/>
                  <a:moveTo>
                    <a:pt x="17095" y="543"/>
                  </a:moveTo>
                  <a:lnTo>
                    <a:pt x="16864" y="272"/>
                  </a:lnTo>
                  <a:lnTo>
                    <a:pt x="17095" y="272"/>
                  </a:lnTo>
                  <a:lnTo>
                    <a:pt x="16864" y="272"/>
                  </a:lnTo>
                  <a:lnTo>
                    <a:pt x="17095" y="0"/>
                  </a:lnTo>
                  <a:lnTo>
                    <a:pt x="17557" y="0"/>
                  </a:lnTo>
                  <a:lnTo>
                    <a:pt x="17557" y="272"/>
                  </a:lnTo>
                  <a:lnTo>
                    <a:pt x="17326" y="272"/>
                  </a:lnTo>
                  <a:lnTo>
                    <a:pt x="17557" y="272"/>
                  </a:lnTo>
                  <a:lnTo>
                    <a:pt x="17326" y="272"/>
                  </a:lnTo>
                  <a:lnTo>
                    <a:pt x="17095" y="543"/>
                  </a:lnTo>
                  <a:close/>
                  <a:moveTo>
                    <a:pt x="15825" y="543"/>
                  </a:moveTo>
                  <a:lnTo>
                    <a:pt x="15825" y="272"/>
                  </a:lnTo>
                  <a:lnTo>
                    <a:pt x="15940" y="272"/>
                  </a:lnTo>
                  <a:lnTo>
                    <a:pt x="15940" y="543"/>
                  </a:lnTo>
                  <a:lnTo>
                    <a:pt x="15825" y="543"/>
                  </a:lnTo>
                  <a:close/>
                  <a:moveTo>
                    <a:pt x="14323" y="1358"/>
                  </a:moveTo>
                  <a:lnTo>
                    <a:pt x="14323" y="1087"/>
                  </a:lnTo>
                  <a:lnTo>
                    <a:pt x="14092" y="1087"/>
                  </a:lnTo>
                  <a:lnTo>
                    <a:pt x="14092" y="815"/>
                  </a:lnTo>
                  <a:lnTo>
                    <a:pt x="14323" y="815"/>
                  </a:lnTo>
                  <a:lnTo>
                    <a:pt x="14323" y="1087"/>
                  </a:lnTo>
                  <a:lnTo>
                    <a:pt x="14439" y="815"/>
                  </a:lnTo>
                  <a:lnTo>
                    <a:pt x="14670" y="815"/>
                  </a:lnTo>
                  <a:lnTo>
                    <a:pt x="14670" y="1087"/>
                  </a:lnTo>
                  <a:lnTo>
                    <a:pt x="14901" y="1087"/>
                  </a:lnTo>
                  <a:lnTo>
                    <a:pt x="14901" y="815"/>
                  </a:lnTo>
                  <a:lnTo>
                    <a:pt x="14670" y="815"/>
                  </a:lnTo>
                  <a:lnTo>
                    <a:pt x="15363" y="815"/>
                  </a:lnTo>
                  <a:lnTo>
                    <a:pt x="15363" y="543"/>
                  </a:lnTo>
                  <a:lnTo>
                    <a:pt x="15132" y="543"/>
                  </a:lnTo>
                  <a:lnTo>
                    <a:pt x="15363" y="543"/>
                  </a:lnTo>
                  <a:lnTo>
                    <a:pt x="15363" y="815"/>
                  </a:lnTo>
                  <a:lnTo>
                    <a:pt x="15132" y="815"/>
                  </a:lnTo>
                  <a:lnTo>
                    <a:pt x="15132" y="1087"/>
                  </a:lnTo>
                  <a:lnTo>
                    <a:pt x="14670" y="1087"/>
                  </a:lnTo>
                  <a:lnTo>
                    <a:pt x="14439" y="1358"/>
                  </a:lnTo>
                  <a:lnTo>
                    <a:pt x="14323" y="1087"/>
                  </a:lnTo>
                  <a:lnTo>
                    <a:pt x="14323" y="1358"/>
                  </a:lnTo>
                  <a:close/>
                  <a:moveTo>
                    <a:pt x="15132" y="1494"/>
                  </a:moveTo>
                  <a:lnTo>
                    <a:pt x="14901" y="1358"/>
                  </a:lnTo>
                  <a:lnTo>
                    <a:pt x="15132" y="1087"/>
                  </a:lnTo>
                  <a:lnTo>
                    <a:pt x="15594" y="1087"/>
                  </a:lnTo>
                  <a:lnTo>
                    <a:pt x="15594" y="1358"/>
                  </a:lnTo>
                  <a:lnTo>
                    <a:pt x="15363" y="1358"/>
                  </a:lnTo>
                  <a:lnTo>
                    <a:pt x="15363" y="1494"/>
                  </a:lnTo>
                  <a:lnTo>
                    <a:pt x="15132" y="1494"/>
                  </a:lnTo>
                  <a:close/>
                  <a:moveTo>
                    <a:pt x="12590" y="2038"/>
                  </a:moveTo>
                  <a:lnTo>
                    <a:pt x="12359" y="2038"/>
                  </a:lnTo>
                  <a:lnTo>
                    <a:pt x="12359" y="1494"/>
                  </a:lnTo>
                  <a:lnTo>
                    <a:pt x="12128" y="1494"/>
                  </a:lnTo>
                  <a:lnTo>
                    <a:pt x="12359" y="1494"/>
                  </a:lnTo>
                  <a:lnTo>
                    <a:pt x="12359" y="1766"/>
                  </a:lnTo>
                  <a:lnTo>
                    <a:pt x="12590" y="1766"/>
                  </a:lnTo>
                  <a:lnTo>
                    <a:pt x="12590" y="2038"/>
                  </a:lnTo>
                  <a:close/>
                  <a:moveTo>
                    <a:pt x="12937" y="2038"/>
                  </a:moveTo>
                  <a:lnTo>
                    <a:pt x="12937" y="1766"/>
                  </a:lnTo>
                  <a:lnTo>
                    <a:pt x="12937" y="2038"/>
                  </a:lnTo>
                  <a:lnTo>
                    <a:pt x="12937" y="1766"/>
                  </a:lnTo>
                  <a:lnTo>
                    <a:pt x="12706" y="1766"/>
                  </a:lnTo>
                  <a:lnTo>
                    <a:pt x="12937" y="1766"/>
                  </a:lnTo>
                  <a:lnTo>
                    <a:pt x="12937" y="1494"/>
                  </a:lnTo>
                  <a:lnTo>
                    <a:pt x="13168" y="1494"/>
                  </a:lnTo>
                  <a:lnTo>
                    <a:pt x="13168" y="2038"/>
                  </a:lnTo>
                  <a:lnTo>
                    <a:pt x="12937" y="2038"/>
                  </a:lnTo>
                  <a:close/>
                  <a:moveTo>
                    <a:pt x="12128" y="1766"/>
                  </a:moveTo>
                  <a:lnTo>
                    <a:pt x="11897" y="1766"/>
                  </a:lnTo>
                  <a:lnTo>
                    <a:pt x="12128" y="1766"/>
                  </a:lnTo>
                  <a:close/>
                  <a:moveTo>
                    <a:pt x="11897" y="2309"/>
                  </a:moveTo>
                  <a:lnTo>
                    <a:pt x="11435" y="2309"/>
                  </a:lnTo>
                  <a:lnTo>
                    <a:pt x="11435" y="2038"/>
                  </a:lnTo>
                  <a:lnTo>
                    <a:pt x="11897" y="2038"/>
                  </a:lnTo>
                  <a:lnTo>
                    <a:pt x="11897" y="1766"/>
                  </a:lnTo>
                  <a:lnTo>
                    <a:pt x="11897" y="2038"/>
                  </a:lnTo>
                  <a:lnTo>
                    <a:pt x="12359" y="2038"/>
                  </a:lnTo>
                  <a:lnTo>
                    <a:pt x="12128" y="2309"/>
                  </a:lnTo>
                  <a:lnTo>
                    <a:pt x="11897" y="2309"/>
                  </a:lnTo>
                  <a:close/>
                  <a:moveTo>
                    <a:pt x="11204" y="2581"/>
                  </a:moveTo>
                  <a:lnTo>
                    <a:pt x="11435" y="2581"/>
                  </a:lnTo>
                  <a:lnTo>
                    <a:pt x="11204" y="2581"/>
                  </a:lnTo>
                  <a:lnTo>
                    <a:pt x="11204" y="2309"/>
                  </a:lnTo>
                  <a:lnTo>
                    <a:pt x="11204" y="2581"/>
                  </a:lnTo>
                  <a:lnTo>
                    <a:pt x="11435" y="2581"/>
                  </a:lnTo>
                  <a:lnTo>
                    <a:pt x="11435" y="2309"/>
                  </a:lnTo>
                  <a:lnTo>
                    <a:pt x="11666" y="2309"/>
                  </a:lnTo>
                  <a:lnTo>
                    <a:pt x="11666" y="2581"/>
                  </a:lnTo>
                  <a:lnTo>
                    <a:pt x="11435" y="2581"/>
                  </a:lnTo>
                  <a:lnTo>
                    <a:pt x="11435" y="2853"/>
                  </a:lnTo>
                  <a:lnTo>
                    <a:pt x="11666" y="2853"/>
                  </a:lnTo>
                  <a:lnTo>
                    <a:pt x="10858" y="2853"/>
                  </a:lnTo>
                  <a:lnTo>
                    <a:pt x="10973" y="2581"/>
                  </a:lnTo>
                  <a:lnTo>
                    <a:pt x="10973" y="2853"/>
                  </a:lnTo>
                  <a:lnTo>
                    <a:pt x="10973" y="2581"/>
                  </a:lnTo>
                  <a:lnTo>
                    <a:pt x="11204" y="2581"/>
                  </a:lnTo>
                  <a:close/>
                  <a:moveTo>
                    <a:pt x="9934" y="3396"/>
                  </a:moveTo>
                  <a:lnTo>
                    <a:pt x="10165" y="3396"/>
                  </a:lnTo>
                  <a:lnTo>
                    <a:pt x="9934" y="3396"/>
                  </a:lnTo>
                  <a:lnTo>
                    <a:pt x="10165" y="3396"/>
                  </a:lnTo>
                  <a:lnTo>
                    <a:pt x="10165" y="3125"/>
                  </a:lnTo>
                  <a:lnTo>
                    <a:pt x="9934" y="3125"/>
                  </a:lnTo>
                  <a:lnTo>
                    <a:pt x="10165" y="3125"/>
                  </a:lnTo>
                  <a:lnTo>
                    <a:pt x="10165" y="2853"/>
                  </a:lnTo>
                  <a:lnTo>
                    <a:pt x="10396" y="3125"/>
                  </a:lnTo>
                  <a:lnTo>
                    <a:pt x="10396" y="2853"/>
                  </a:lnTo>
                  <a:lnTo>
                    <a:pt x="10627" y="2853"/>
                  </a:lnTo>
                  <a:lnTo>
                    <a:pt x="10627" y="3125"/>
                  </a:lnTo>
                  <a:lnTo>
                    <a:pt x="10627" y="2853"/>
                  </a:lnTo>
                  <a:lnTo>
                    <a:pt x="10396" y="2853"/>
                  </a:lnTo>
                  <a:lnTo>
                    <a:pt x="10858" y="2853"/>
                  </a:lnTo>
                  <a:lnTo>
                    <a:pt x="10973" y="3125"/>
                  </a:lnTo>
                  <a:lnTo>
                    <a:pt x="10858" y="3125"/>
                  </a:lnTo>
                  <a:lnTo>
                    <a:pt x="10858" y="3532"/>
                  </a:lnTo>
                  <a:lnTo>
                    <a:pt x="10627" y="3532"/>
                  </a:lnTo>
                  <a:lnTo>
                    <a:pt x="10396" y="3396"/>
                  </a:lnTo>
                  <a:lnTo>
                    <a:pt x="10396" y="3532"/>
                  </a:lnTo>
                  <a:lnTo>
                    <a:pt x="10165" y="3532"/>
                  </a:lnTo>
                  <a:lnTo>
                    <a:pt x="10165" y="3804"/>
                  </a:lnTo>
                  <a:lnTo>
                    <a:pt x="10165" y="3532"/>
                  </a:lnTo>
                  <a:lnTo>
                    <a:pt x="9934" y="3532"/>
                  </a:lnTo>
                  <a:lnTo>
                    <a:pt x="10165" y="3532"/>
                  </a:lnTo>
                  <a:lnTo>
                    <a:pt x="10165" y="3396"/>
                  </a:lnTo>
                  <a:lnTo>
                    <a:pt x="10165" y="3532"/>
                  </a:lnTo>
                  <a:lnTo>
                    <a:pt x="9934" y="3396"/>
                  </a:lnTo>
                  <a:close/>
                  <a:moveTo>
                    <a:pt x="8894" y="4075"/>
                  </a:moveTo>
                  <a:lnTo>
                    <a:pt x="8894" y="3532"/>
                  </a:lnTo>
                  <a:lnTo>
                    <a:pt x="9125" y="3532"/>
                  </a:lnTo>
                  <a:lnTo>
                    <a:pt x="9125" y="3396"/>
                  </a:lnTo>
                  <a:lnTo>
                    <a:pt x="9241" y="3396"/>
                  </a:lnTo>
                  <a:lnTo>
                    <a:pt x="9241" y="3532"/>
                  </a:lnTo>
                  <a:lnTo>
                    <a:pt x="9125" y="3532"/>
                  </a:lnTo>
                  <a:lnTo>
                    <a:pt x="9125" y="3804"/>
                  </a:lnTo>
                  <a:lnTo>
                    <a:pt x="8894" y="3804"/>
                  </a:lnTo>
                  <a:lnTo>
                    <a:pt x="8894" y="4075"/>
                  </a:lnTo>
                  <a:close/>
                  <a:moveTo>
                    <a:pt x="7970" y="4347"/>
                  </a:moveTo>
                  <a:lnTo>
                    <a:pt x="7970" y="4075"/>
                  </a:lnTo>
                  <a:lnTo>
                    <a:pt x="8432" y="4075"/>
                  </a:lnTo>
                  <a:lnTo>
                    <a:pt x="8432" y="3804"/>
                  </a:lnTo>
                  <a:lnTo>
                    <a:pt x="8663" y="3804"/>
                  </a:lnTo>
                  <a:lnTo>
                    <a:pt x="8663" y="4347"/>
                  </a:lnTo>
                  <a:lnTo>
                    <a:pt x="8432" y="4619"/>
                  </a:lnTo>
                  <a:lnTo>
                    <a:pt x="8201" y="4619"/>
                  </a:lnTo>
                  <a:lnTo>
                    <a:pt x="8201" y="4347"/>
                  </a:lnTo>
                  <a:lnTo>
                    <a:pt x="8663" y="4347"/>
                  </a:lnTo>
                  <a:lnTo>
                    <a:pt x="8432" y="4075"/>
                  </a:lnTo>
                  <a:lnTo>
                    <a:pt x="8432" y="4347"/>
                  </a:lnTo>
                  <a:lnTo>
                    <a:pt x="7970" y="4347"/>
                  </a:lnTo>
                  <a:close/>
                  <a:moveTo>
                    <a:pt x="9703" y="4619"/>
                  </a:moveTo>
                  <a:lnTo>
                    <a:pt x="9241" y="4619"/>
                  </a:lnTo>
                  <a:lnTo>
                    <a:pt x="9241" y="4891"/>
                  </a:lnTo>
                  <a:lnTo>
                    <a:pt x="8894" y="4891"/>
                  </a:lnTo>
                  <a:lnTo>
                    <a:pt x="8894" y="4619"/>
                  </a:lnTo>
                  <a:lnTo>
                    <a:pt x="8894" y="4891"/>
                  </a:lnTo>
                  <a:lnTo>
                    <a:pt x="8663" y="4891"/>
                  </a:lnTo>
                  <a:lnTo>
                    <a:pt x="8432" y="5162"/>
                  </a:lnTo>
                  <a:lnTo>
                    <a:pt x="8432" y="4891"/>
                  </a:lnTo>
                  <a:lnTo>
                    <a:pt x="8894" y="4347"/>
                  </a:lnTo>
                  <a:lnTo>
                    <a:pt x="9125" y="4347"/>
                  </a:lnTo>
                  <a:lnTo>
                    <a:pt x="8894" y="4347"/>
                  </a:lnTo>
                  <a:lnTo>
                    <a:pt x="8894" y="4075"/>
                  </a:lnTo>
                  <a:lnTo>
                    <a:pt x="8894" y="4347"/>
                  </a:lnTo>
                  <a:lnTo>
                    <a:pt x="8894" y="3804"/>
                  </a:lnTo>
                  <a:lnTo>
                    <a:pt x="9125" y="3804"/>
                  </a:lnTo>
                  <a:lnTo>
                    <a:pt x="9125" y="4075"/>
                  </a:lnTo>
                  <a:lnTo>
                    <a:pt x="9241" y="4075"/>
                  </a:lnTo>
                  <a:lnTo>
                    <a:pt x="9241" y="4347"/>
                  </a:lnTo>
                  <a:lnTo>
                    <a:pt x="9125" y="4347"/>
                  </a:lnTo>
                  <a:lnTo>
                    <a:pt x="9125" y="4619"/>
                  </a:lnTo>
                  <a:lnTo>
                    <a:pt x="9125" y="4347"/>
                  </a:lnTo>
                  <a:lnTo>
                    <a:pt x="9241" y="4347"/>
                  </a:lnTo>
                  <a:lnTo>
                    <a:pt x="9241" y="4075"/>
                  </a:lnTo>
                  <a:lnTo>
                    <a:pt x="9703" y="4075"/>
                  </a:lnTo>
                  <a:lnTo>
                    <a:pt x="9703" y="4619"/>
                  </a:lnTo>
                  <a:close/>
                  <a:moveTo>
                    <a:pt x="7739" y="5162"/>
                  </a:moveTo>
                  <a:lnTo>
                    <a:pt x="7739" y="4891"/>
                  </a:lnTo>
                  <a:lnTo>
                    <a:pt x="8432" y="4891"/>
                  </a:lnTo>
                  <a:lnTo>
                    <a:pt x="8432" y="4619"/>
                  </a:lnTo>
                  <a:lnTo>
                    <a:pt x="8663" y="4619"/>
                  </a:lnTo>
                  <a:lnTo>
                    <a:pt x="8201" y="5162"/>
                  </a:lnTo>
                  <a:lnTo>
                    <a:pt x="7739" y="5162"/>
                  </a:lnTo>
                  <a:close/>
                  <a:moveTo>
                    <a:pt x="7161" y="5298"/>
                  </a:moveTo>
                  <a:lnTo>
                    <a:pt x="7161" y="5162"/>
                  </a:lnTo>
                  <a:lnTo>
                    <a:pt x="7508" y="5162"/>
                  </a:lnTo>
                  <a:lnTo>
                    <a:pt x="7508" y="5298"/>
                  </a:lnTo>
                  <a:lnTo>
                    <a:pt x="7161" y="5298"/>
                  </a:lnTo>
                  <a:close/>
                  <a:moveTo>
                    <a:pt x="6237" y="8966"/>
                  </a:moveTo>
                  <a:lnTo>
                    <a:pt x="6237" y="8423"/>
                  </a:lnTo>
                  <a:lnTo>
                    <a:pt x="6468" y="8423"/>
                  </a:lnTo>
                  <a:lnTo>
                    <a:pt x="6468" y="8694"/>
                  </a:lnTo>
                  <a:lnTo>
                    <a:pt x="6237" y="8694"/>
                  </a:lnTo>
                  <a:lnTo>
                    <a:pt x="6237" y="8966"/>
                  </a:lnTo>
                  <a:close/>
                  <a:moveTo>
                    <a:pt x="6237" y="8966"/>
                  </a:moveTo>
                  <a:lnTo>
                    <a:pt x="6468" y="8966"/>
                  </a:lnTo>
                  <a:lnTo>
                    <a:pt x="6468" y="8694"/>
                  </a:lnTo>
                  <a:lnTo>
                    <a:pt x="6699" y="8694"/>
                  </a:lnTo>
                  <a:lnTo>
                    <a:pt x="6699" y="8966"/>
                  </a:lnTo>
                  <a:lnTo>
                    <a:pt x="6237" y="8966"/>
                  </a:lnTo>
                  <a:close/>
                  <a:moveTo>
                    <a:pt x="3003" y="12770"/>
                  </a:moveTo>
                  <a:lnTo>
                    <a:pt x="2772" y="12770"/>
                  </a:lnTo>
                  <a:lnTo>
                    <a:pt x="2772" y="12498"/>
                  </a:lnTo>
                  <a:lnTo>
                    <a:pt x="3234" y="12498"/>
                  </a:lnTo>
                  <a:lnTo>
                    <a:pt x="3234" y="12770"/>
                  </a:lnTo>
                  <a:lnTo>
                    <a:pt x="3003" y="12770"/>
                  </a:lnTo>
                  <a:close/>
                  <a:moveTo>
                    <a:pt x="3003" y="13042"/>
                  </a:moveTo>
                  <a:lnTo>
                    <a:pt x="2772" y="13042"/>
                  </a:lnTo>
                  <a:lnTo>
                    <a:pt x="3003" y="13042"/>
                  </a:lnTo>
                  <a:lnTo>
                    <a:pt x="3003" y="12770"/>
                  </a:lnTo>
                  <a:lnTo>
                    <a:pt x="3465" y="12770"/>
                  </a:lnTo>
                  <a:lnTo>
                    <a:pt x="3465" y="13042"/>
                  </a:lnTo>
                  <a:lnTo>
                    <a:pt x="3003" y="13042"/>
                  </a:lnTo>
                  <a:close/>
                  <a:moveTo>
                    <a:pt x="2541" y="13177"/>
                  </a:moveTo>
                  <a:lnTo>
                    <a:pt x="2541" y="13042"/>
                  </a:lnTo>
                  <a:lnTo>
                    <a:pt x="2772" y="13042"/>
                  </a:lnTo>
                  <a:lnTo>
                    <a:pt x="2772" y="13177"/>
                  </a:lnTo>
                  <a:lnTo>
                    <a:pt x="2541" y="13177"/>
                  </a:lnTo>
                  <a:close/>
                  <a:moveTo>
                    <a:pt x="462" y="17525"/>
                  </a:moveTo>
                  <a:lnTo>
                    <a:pt x="231" y="17525"/>
                  </a:lnTo>
                  <a:lnTo>
                    <a:pt x="231" y="17253"/>
                  </a:lnTo>
                  <a:lnTo>
                    <a:pt x="0" y="17253"/>
                  </a:lnTo>
                  <a:lnTo>
                    <a:pt x="231" y="17253"/>
                  </a:lnTo>
                  <a:lnTo>
                    <a:pt x="231" y="17525"/>
                  </a:lnTo>
                  <a:lnTo>
                    <a:pt x="462" y="17525"/>
                  </a:lnTo>
                  <a:close/>
                  <a:moveTo>
                    <a:pt x="462" y="17525"/>
                  </a:moveTo>
                  <a:lnTo>
                    <a:pt x="231" y="17525"/>
                  </a:lnTo>
                  <a:lnTo>
                    <a:pt x="462" y="17525"/>
                  </a:lnTo>
                  <a:close/>
                  <a:moveTo>
                    <a:pt x="462" y="17796"/>
                  </a:moveTo>
                  <a:lnTo>
                    <a:pt x="231" y="17796"/>
                  </a:lnTo>
                  <a:lnTo>
                    <a:pt x="231" y="17525"/>
                  </a:lnTo>
                  <a:lnTo>
                    <a:pt x="462" y="17525"/>
                  </a:lnTo>
                  <a:lnTo>
                    <a:pt x="462" y="17796"/>
                  </a:lnTo>
                  <a:close/>
                  <a:moveTo>
                    <a:pt x="231" y="17932"/>
                  </a:moveTo>
                  <a:lnTo>
                    <a:pt x="231" y="17796"/>
                  </a:lnTo>
                  <a:lnTo>
                    <a:pt x="231" y="17932"/>
                  </a:lnTo>
                  <a:close/>
                  <a:moveTo>
                    <a:pt x="693" y="18475"/>
                  </a:moveTo>
                  <a:lnTo>
                    <a:pt x="462" y="18475"/>
                  </a:lnTo>
                  <a:lnTo>
                    <a:pt x="693" y="18204"/>
                  </a:lnTo>
                  <a:lnTo>
                    <a:pt x="693" y="18475"/>
                  </a:lnTo>
                  <a:close/>
                  <a:moveTo>
                    <a:pt x="462" y="18747"/>
                  </a:moveTo>
                  <a:lnTo>
                    <a:pt x="462" y="18475"/>
                  </a:lnTo>
                  <a:lnTo>
                    <a:pt x="693" y="18475"/>
                  </a:lnTo>
                  <a:lnTo>
                    <a:pt x="693" y="18747"/>
                  </a:lnTo>
                  <a:lnTo>
                    <a:pt x="462" y="18747"/>
                  </a:lnTo>
                  <a:close/>
                  <a:moveTo>
                    <a:pt x="462" y="19019"/>
                  </a:moveTo>
                  <a:lnTo>
                    <a:pt x="231" y="19019"/>
                  </a:lnTo>
                  <a:lnTo>
                    <a:pt x="231" y="18475"/>
                  </a:lnTo>
                  <a:lnTo>
                    <a:pt x="462" y="18475"/>
                  </a:lnTo>
                  <a:lnTo>
                    <a:pt x="462" y="19019"/>
                  </a:lnTo>
                  <a:close/>
                  <a:moveTo>
                    <a:pt x="462" y="19834"/>
                  </a:moveTo>
                  <a:lnTo>
                    <a:pt x="231" y="19562"/>
                  </a:lnTo>
                  <a:lnTo>
                    <a:pt x="462" y="19562"/>
                  </a:lnTo>
                  <a:lnTo>
                    <a:pt x="462" y="19291"/>
                  </a:lnTo>
                  <a:lnTo>
                    <a:pt x="462" y="19834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54" name="Freeform 117"/>
            <p:cNvSpPr/>
            <p:nvPr/>
          </p:nvSpPr>
          <p:spPr>
            <a:xfrm>
              <a:off x="3380706" y="1568201"/>
              <a:ext cx="169070" cy="147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49" y="19510"/>
                  </a:moveTo>
                  <a:lnTo>
                    <a:pt x="17949" y="20903"/>
                  </a:lnTo>
                  <a:lnTo>
                    <a:pt x="18558" y="21600"/>
                  </a:lnTo>
                  <a:lnTo>
                    <a:pt x="17645" y="21600"/>
                  </a:lnTo>
                  <a:lnTo>
                    <a:pt x="16428" y="20206"/>
                  </a:lnTo>
                  <a:lnTo>
                    <a:pt x="14603" y="20206"/>
                  </a:lnTo>
                  <a:lnTo>
                    <a:pt x="14603" y="20903"/>
                  </a:lnTo>
                  <a:lnTo>
                    <a:pt x="13994" y="20903"/>
                  </a:lnTo>
                  <a:lnTo>
                    <a:pt x="13994" y="20206"/>
                  </a:lnTo>
                  <a:lnTo>
                    <a:pt x="13082" y="20206"/>
                  </a:lnTo>
                  <a:lnTo>
                    <a:pt x="12473" y="20903"/>
                  </a:lnTo>
                  <a:lnTo>
                    <a:pt x="11865" y="20903"/>
                  </a:lnTo>
                  <a:lnTo>
                    <a:pt x="11865" y="20206"/>
                  </a:lnTo>
                  <a:lnTo>
                    <a:pt x="11256" y="20206"/>
                  </a:lnTo>
                  <a:lnTo>
                    <a:pt x="11256" y="19510"/>
                  </a:lnTo>
                  <a:lnTo>
                    <a:pt x="10648" y="19510"/>
                  </a:lnTo>
                  <a:lnTo>
                    <a:pt x="10648" y="20206"/>
                  </a:lnTo>
                  <a:lnTo>
                    <a:pt x="10039" y="20206"/>
                  </a:lnTo>
                  <a:lnTo>
                    <a:pt x="10039" y="19510"/>
                  </a:lnTo>
                  <a:lnTo>
                    <a:pt x="9431" y="19510"/>
                  </a:lnTo>
                  <a:lnTo>
                    <a:pt x="9431" y="18116"/>
                  </a:lnTo>
                  <a:lnTo>
                    <a:pt x="8518" y="18116"/>
                  </a:lnTo>
                  <a:lnTo>
                    <a:pt x="8518" y="17768"/>
                  </a:lnTo>
                  <a:lnTo>
                    <a:pt x="7910" y="18116"/>
                  </a:lnTo>
                  <a:lnTo>
                    <a:pt x="7301" y="17768"/>
                  </a:lnTo>
                  <a:lnTo>
                    <a:pt x="7301" y="17071"/>
                  </a:lnTo>
                  <a:lnTo>
                    <a:pt x="6085" y="17071"/>
                  </a:lnTo>
                  <a:lnTo>
                    <a:pt x="6085" y="16374"/>
                  </a:lnTo>
                  <a:lnTo>
                    <a:pt x="5476" y="16374"/>
                  </a:lnTo>
                  <a:lnTo>
                    <a:pt x="5476" y="17071"/>
                  </a:lnTo>
                  <a:lnTo>
                    <a:pt x="6085" y="17768"/>
                  </a:lnTo>
                  <a:lnTo>
                    <a:pt x="5476" y="17071"/>
                  </a:lnTo>
                  <a:lnTo>
                    <a:pt x="5476" y="17768"/>
                  </a:lnTo>
                  <a:lnTo>
                    <a:pt x="4868" y="17768"/>
                  </a:lnTo>
                  <a:lnTo>
                    <a:pt x="4868" y="17071"/>
                  </a:lnTo>
                  <a:lnTo>
                    <a:pt x="4563" y="17071"/>
                  </a:lnTo>
                  <a:lnTo>
                    <a:pt x="4563" y="15677"/>
                  </a:lnTo>
                  <a:lnTo>
                    <a:pt x="3346" y="15677"/>
                  </a:lnTo>
                  <a:lnTo>
                    <a:pt x="2738" y="14981"/>
                  </a:lnTo>
                  <a:lnTo>
                    <a:pt x="2130" y="14981"/>
                  </a:lnTo>
                  <a:lnTo>
                    <a:pt x="2130" y="14284"/>
                  </a:lnTo>
                  <a:lnTo>
                    <a:pt x="1521" y="14284"/>
                  </a:lnTo>
                  <a:lnTo>
                    <a:pt x="1521" y="14981"/>
                  </a:lnTo>
                  <a:lnTo>
                    <a:pt x="913" y="14981"/>
                  </a:lnTo>
                  <a:lnTo>
                    <a:pt x="1521" y="14284"/>
                  </a:lnTo>
                  <a:lnTo>
                    <a:pt x="1521" y="12542"/>
                  </a:lnTo>
                  <a:lnTo>
                    <a:pt x="913" y="12542"/>
                  </a:lnTo>
                  <a:lnTo>
                    <a:pt x="913" y="11845"/>
                  </a:lnTo>
                  <a:lnTo>
                    <a:pt x="608" y="11148"/>
                  </a:lnTo>
                  <a:lnTo>
                    <a:pt x="913" y="11148"/>
                  </a:lnTo>
                  <a:lnTo>
                    <a:pt x="913" y="9755"/>
                  </a:lnTo>
                  <a:lnTo>
                    <a:pt x="608" y="9755"/>
                  </a:lnTo>
                  <a:lnTo>
                    <a:pt x="608" y="9058"/>
                  </a:lnTo>
                  <a:lnTo>
                    <a:pt x="913" y="9058"/>
                  </a:lnTo>
                  <a:lnTo>
                    <a:pt x="913" y="8361"/>
                  </a:lnTo>
                  <a:lnTo>
                    <a:pt x="608" y="8361"/>
                  </a:lnTo>
                  <a:lnTo>
                    <a:pt x="608" y="8013"/>
                  </a:lnTo>
                  <a:lnTo>
                    <a:pt x="0" y="8013"/>
                  </a:lnTo>
                  <a:lnTo>
                    <a:pt x="0" y="7316"/>
                  </a:lnTo>
                  <a:lnTo>
                    <a:pt x="608" y="6619"/>
                  </a:lnTo>
                  <a:lnTo>
                    <a:pt x="608" y="5923"/>
                  </a:lnTo>
                  <a:lnTo>
                    <a:pt x="0" y="5226"/>
                  </a:lnTo>
                  <a:lnTo>
                    <a:pt x="0" y="4529"/>
                  </a:lnTo>
                  <a:lnTo>
                    <a:pt x="608" y="4529"/>
                  </a:lnTo>
                  <a:lnTo>
                    <a:pt x="608" y="3832"/>
                  </a:lnTo>
                  <a:lnTo>
                    <a:pt x="0" y="3832"/>
                  </a:lnTo>
                  <a:lnTo>
                    <a:pt x="0" y="3484"/>
                  </a:lnTo>
                  <a:lnTo>
                    <a:pt x="0" y="3832"/>
                  </a:lnTo>
                  <a:lnTo>
                    <a:pt x="608" y="3832"/>
                  </a:lnTo>
                  <a:lnTo>
                    <a:pt x="608" y="3484"/>
                  </a:lnTo>
                  <a:lnTo>
                    <a:pt x="1521" y="3484"/>
                  </a:lnTo>
                  <a:lnTo>
                    <a:pt x="2130" y="2787"/>
                  </a:lnTo>
                  <a:lnTo>
                    <a:pt x="3955" y="2787"/>
                  </a:lnTo>
                  <a:lnTo>
                    <a:pt x="4563" y="2090"/>
                  </a:lnTo>
                  <a:lnTo>
                    <a:pt x="4563" y="1394"/>
                  </a:lnTo>
                  <a:lnTo>
                    <a:pt x="5476" y="1394"/>
                  </a:lnTo>
                  <a:lnTo>
                    <a:pt x="6085" y="697"/>
                  </a:lnTo>
                  <a:lnTo>
                    <a:pt x="7301" y="697"/>
                  </a:lnTo>
                  <a:lnTo>
                    <a:pt x="7301" y="0"/>
                  </a:lnTo>
                  <a:lnTo>
                    <a:pt x="9127" y="0"/>
                  </a:lnTo>
                  <a:lnTo>
                    <a:pt x="9127" y="697"/>
                  </a:lnTo>
                  <a:lnTo>
                    <a:pt x="9431" y="697"/>
                  </a:lnTo>
                  <a:lnTo>
                    <a:pt x="9431" y="1394"/>
                  </a:lnTo>
                  <a:lnTo>
                    <a:pt x="9431" y="697"/>
                  </a:lnTo>
                  <a:lnTo>
                    <a:pt x="9127" y="697"/>
                  </a:lnTo>
                  <a:lnTo>
                    <a:pt x="9127" y="1394"/>
                  </a:lnTo>
                  <a:lnTo>
                    <a:pt x="9431" y="2090"/>
                  </a:lnTo>
                  <a:lnTo>
                    <a:pt x="11256" y="2090"/>
                  </a:lnTo>
                  <a:lnTo>
                    <a:pt x="11256" y="1394"/>
                  </a:lnTo>
                  <a:lnTo>
                    <a:pt x="11865" y="1394"/>
                  </a:lnTo>
                  <a:lnTo>
                    <a:pt x="11256" y="1394"/>
                  </a:lnTo>
                  <a:lnTo>
                    <a:pt x="11256" y="2090"/>
                  </a:lnTo>
                  <a:lnTo>
                    <a:pt x="10648" y="2090"/>
                  </a:lnTo>
                  <a:lnTo>
                    <a:pt x="19166" y="2090"/>
                  </a:lnTo>
                  <a:lnTo>
                    <a:pt x="19775" y="2787"/>
                  </a:lnTo>
                  <a:lnTo>
                    <a:pt x="19775" y="4529"/>
                  </a:lnTo>
                  <a:lnTo>
                    <a:pt x="20383" y="4529"/>
                  </a:lnTo>
                  <a:lnTo>
                    <a:pt x="20383" y="5923"/>
                  </a:lnTo>
                  <a:lnTo>
                    <a:pt x="20992" y="6619"/>
                  </a:lnTo>
                  <a:lnTo>
                    <a:pt x="20992" y="8361"/>
                  </a:lnTo>
                  <a:lnTo>
                    <a:pt x="19775" y="8361"/>
                  </a:lnTo>
                  <a:lnTo>
                    <a:pt x="19775" y="9058"/>
                  </a:lnTo>
                  <a:lnTo>
                    <a:pt x="19166" y="9058"/>
                  </a:lnTo>
                  <a:lnTo>
                    <a:pt x="19166" y="9755"/>
                  </a:lnTo>
                  <a:lnTo>
                    <a:pt x="19775" y="9755"/>
                  </a:lnTo>
                  <a:lnTo>
                    <a:pt x="20383" y="10452"/>
                  </a:lnTo>
                  <a:lnTo>
                    <a:pt x="20383" y="11148"/>
                  </a:lnTo>
                  <a:lnTo>
                    <a:pt x="19775" y="11845"/>
                  </a:lnTo>
                  <a:lnTo>
                    <a:pt x="19775" y="12542"/>
                  </a:lnTo>
                  <a:lnTo>
                    <a:pt x="20383" y="12542"/>
                  </a:lnTo>
                  <a:lnTo>
                    <a:pt x="20383" y="13587"/>
                  </a:lnTo>
                  <a:lnTo>
                    <a:pt x="20992" y="14284"/>
                  </a:lnTo>
                  <a:lnTo>
                    <a:pt x="20992" y="14981"/>
                  </a:lnTo>
                  <a:lnTo>
                    <a:pt x="21600" y="14981"/>
                  </a:lnTo>
                  <a:lnTo>
                    <a:pt x="20992" y="14981"/>
                  </a:lnTo>
                  <a:lnTo>
                    <a:pt x="20992" y="15677"/>
                  </a:lnTo>
                  <a:lnTo>
                    <a:pt x="21600" y="16374"/>
                  </a:lnTo>
                  <a:lnTo>
                    <a:pt x="20383" y="16374"/>
                  </a:lnTo>
                  <a:lnTo>
                    <a:pt x="20383" y="17071"/>
                  </a:lnTo>
                  <a:lnTo>
                    <a:pt x="19775" y="17071"/>
                  </a:lnTo>
                  <a:lnTo>
                    <a:pt x="19775" y="17768"/>
                  </a:lnTo>
                  <a:lnTo>
                    <a:pt x="19166" y="17768"/>
                  </a:lnTo>
                  <a:lnTo>
                    <a:pt x="19166" y="18116"/>
                  </a:lnTo>
                  <a:lnTo>
                    <a:pt x="17949" y="1951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55" name="Freeform 118"/>
            <p:cNvSpPr/>
            <p:nvPr/>
          </p:nvSpPr>
          <p:spPr>
            <a:xfrm>
              <a:off x="3480719" y="1732507"/>
              <a:ext cx="159545" cy="111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27" y="21600"/>
                  </a:moveTo>
                  <a:lnTo>
                    <a:pt x="8060" y="21600"/>
                  </a:lnTo>
                  <a:lnTo>
                    <a:pt x="8060" y="20681"/>
                  </a:lnTo>
                  <a:lnTo>
                    <a:pt x="6125" y="20681"/>
                  </a:lnTo>
                  <a:lnTo>
                    <a:pt x="6125" y="19762"/>
                  </a:lnTo>
                  <a:lnTo>
                    <a:pt x="4836" y="17923"/>
                  </a:lnTo>
                  <a:lnTo>
                    <a:pt x="5481" y="17464"/>
                  </a:lnTo>
                  <a:lnTo>
                    <a:pt x="5481" y="17923"/>
                  </a:lnTo>
                  <a:lnTo>
                    <a:pt x="5481" y="17464"/>
                  </a:lnTo>
                  <a:lnTo>
                    <a:pt x="4191" y="17464"/>
                  </a:lnTo>
                  <a:lnTo>
                    <a:pt x="4191" y="17923"/>
                  </a:lnTo>
                  <a:lnTo>
                    <a:pt x="4191" y="17464"/>
                  </a:lnTo>
                  <a:lnTo>
                    <a:pt x="3224" y="17464"/>
                  </a:lnTo>
                  <a:lnTo>
                    <a:pt x="3224" y="16545"/>
                  </a:lnTo>
                  <a:lnTo>
                    <a:pt x="2579" y="16545"/>
                  </a:lnTo>
                  <a:lnTo>
                    <a:pt x="3224" y="16545"/>
                  </a:lnTo>
                  <a:lnTo>
                    <a:pt x="3224" y="15626"/>
                  </a:lnTo>
                  <a:lnTo>
                    <a:pt x="2579" y="15626"/>
                  </a:lnTo>
                  <a:lnTo>
                    <a:pt x="3224" y="14706"/>
                  </a:lnTo>
                  <a:lnTo>
                    <a:pt x="2579" y="14706"/>
                  </a:lnTo>
                  <a:lnTo>
                    <a:pt x="1290" y="12868"/>
                  </a:lnTo>
                  <a:lnTo>
                    <a:pt x="1290" y="11949"/>
                  </a:lnTo>
                  <a:lnTo>
                    <a:pt x="645" y="11949"/>
                  </a:lnTo>
                  <a:lnTo>
                    <a:pt x="645" y="11489"/>
                  </a:lnTo>
                  <a:lnTo>
                    <a:pt x="0" y="11489"/>
                  </a:lnTo>
                  <a:lnTo>
                    <a:pt x="0" y="10570"/>
                  </a:lnTo>
                  <a:lnTo>
                    <a:pt x="1290" y="10570"/>
                  </a:lnTo>
                  <a:lnTo>
                    <a:pt x="1290" y="9651"/>
                  </a:lnTo>
                  <a:lnTo>
                    <a:pt x="1934" y="9651"/>
                  </a:lnTo>
                  <a:lnTo>
                    <a:pt x="2579" y="8732"/>
                  </a:lnTo>
                  <a:lnTo>
                    <a:pt x="2579" y="7813"/>
                  </a:lnTo>
                  <a:lnTo>
                    <a:pt x="3224" y="7813"/>
                  </a:lnTo>
                  <a:lnTo>
                    <a:pt x="3224" y="5974"/>
                  </a:lnTo>
                  <a:lnTo>
                    <a:pt x="3869" y="5974"/>
                  </a:lnTo>
                  <a:lnTo>
                    <a:pt x="3869" y="4596"/>
                  </a:lnTo>
                  <a:lnTo>
                    <a:pt x="4191" y="4596"/>
                  </a:lnTo>
                  <a:lnTo>
                    <a:pt x="4191" y="3677"/>
                  </a:lnTo>
                  <a:lnTo>
                    <a:pt x="4836" y="2757"/>
                  </a:lnTo>
                  <a:lnTo>
                    <a:pt x="5481" y="2757"/>
                  </a:lnTo>
                  <a:lnTo>
                    <a:pt x="6125" y="1838"/>
                  </a:lnTo>
                  <a:lnTo>
                    <a:pt x="6770" y="1838"/>
                  </a:lnTo>
                  <a:lnTo>
                    <a:pt x="6770" y="919"/>
                  </a:lnTo>
                  <a:lnTo>
                    <a:pt x="6770" y="1838"/>
                  </a:lnTo>
                  <a:lnTo>
                    <a:pt x="10316" y="1838"/>
                  </a:lnTo>
                  <a:lnTo>
                    <a:pt x="10316" y="2757"/>
                  </a:lnTo>
                  <a:lnTo>
                    <a:pt x="11606" y="2757"/>
                  </a:lnTo>
                  <a:lnTo>
                    <a:pt x="11606" y="1838"/>
                  </a:lnTo>
                  <a:lnTo>
                    <a:pt x="13218" y="1838"/>
                  </a:lnTo>
                  <a:lnTo>
                    <a:pt x="13863" y="919"/>
                  </a:lnTo>
                  <a:lnTo>
                    <a:pt x="14507" y="919"/>
                  </a:lnTo>
                  <a:lnTo>
                    <a:pt x="14507" y="0"/>
                  </a:lnTo>
                  <a:lnTo>
                    <a:pt x="15152" y="0"/>
                  </a:lnTo>
                  <a:lnTo>
                    <a:pt x="15152" y="919"/>
                  </a:lnTo>
                  <a:lnTo>
                    <a:pt x="15797" y="1838"/>
                  </a:lnTo>
                  <a:lnTo>
                    <a:pt x="15797" y="2757"/>
                  </a:lnTo>
                  <a:lnTo>
                    <a:pt x="16442" y="2757"/>
                  </a:lnTo>
                  <a:lnTo>
                    <a:pt x="16442" y="4596"/>
                  </a:lnTo>
                  <a:lnTo>
                    <a:pt x="17087" y="4596"/>
                  </a:lnTo>
                  <a:lnTo>
                    <a:pt x="17087" y="5515"/>
                  </a:lnTo>
                  <a:lnTo>
                    <a:pt x="17409" y="5974"/>
                  </a:lnTo>
                  <a:lnTo>
                    <a:pt x="18054" y="5974"/>
                  </a:lnTo>
                  <a:lnTo>
                    <a:pt x="18054" y="13787"/>
                  </a:lnTo>
                  <a:lnTo>
                    <a:pt x="18699" y="13787"/>
                  </a:lnTo>
                  <a:lnTo>
                    <a:pt x="18699" y="14706"/>
                  </a:lnTo>
                  <a:lnTo>
                    <a:pt x="19343" y="14706"/>
                  </a:lnTo>
                  <a:lnTo>
                    <a:pt x="19343" y="13787"/>
                  </a:lnTo>
                  <a:lnTo>
                    <a:pt x="21600" y="13787"/>
                  </a:lnTo>
                  <a:lnTo>
                    <a:pt x="21600" y="14706"/>
                  </a:lnTo>
                  <a:lnTo>
                    <a:pt x="20955" y="14706"/>
                  </a:lnTo>
                  <a:lnTo>
                    <a:pt x="21600" y="14706"/>
                  </a:lnTo>
                  <a:lnTo>
                    <a:pt x="20955" y="15626"/>
                  </a:lnTo>
                  <a:lnTo>
                    <a:pt x="20955" y="16545"/>
                  </a:lnTo>
                  <a:lnTo>
                    <a:pt x="19666" y="16545"/>
                  </a:lnTo>
                  <a:lnTo>
                    <a:pt x="19666" y="15626"/>
                  </a:lnTo>
                  <a:lnTo>
                    <a:pt x="19666" y="16545"/>
                  </a:lnTo>
                  <a:lnTo>
                    <a:pt x="19343" y="17464"/>
                  </a:lnTo>
                  <a:lnTo>
                    <a:pt x="19666" y="17464"/>
                  </a:lnTo>
                  <a:lnTo>
                    <a:pt x="19343" y="17464"/>
                  </a:lnTo>
                  <a:lnTo>
                    <a:pt x="19343" y="17923"/>
                  </a:lnTo>
                  <a:lnTo>
                    <a:pt x="19666" y="17464"/>
                  </a:lnTo>
                  <a:lnTo>
                    <a:pt x="19666" y="17923"/>
                  </a:lnTo>
                  <a:lnTo>
                    <a:pt x="19343" y="17923"/>
                  </a:lnTo>
                  <a:lnTo>
                    <a:pt x="19343" y="20681"/>
                  </a:lnTo>
                  <a:lnTo>
                    <a:pt x="18699" y="20681"/>
                  </a:lnTo>
                  <a:lnTo>
                    <a:pt x="18699" y="21600"/>
                  </a:lnTo>
                  <a:lnTo>
                    <a:pt x="18054" y="21600"/>
                  </a:lnTo>
                  <a:lnTo>
                    <a:pt x="18054" y="20681"/>
                  </a:lnTo>
                  <a:lnTo>
                    <a:pt x="17409" y="20681"/>
                  </a:lnTo>
                  <a:lnTo>
                    <a:pt x="17409" y="19762"/>
                  </a:lnTo>
                  <a:lnTo>
                    <a:pt x="17409" y="20681"/>
                  </a:lnTo>
                  <a:lnTo>
                    <a:pt x="17087" y="20681"/>
                  </a:lnTo>
                  <a:lnTo>
                    <a:pt x="17087" y="19762"/>
                  </a:lnTo>
                  <a:lnTo>
                    <a:pt x="13863" y="19762"/>
                  </a:lnTo>
                  <a:lnTo>
                    <a:pt x="13218" y="20681"/>
                  </a:lnTo>
                  <a:lnTo>
                    <a:pt x="12896" y="20681"/>
                  </a:lnTo>
                  <a:lnTo>
                    <a:pt x="12896" y="21600"/>
                  </a:lnTo>
                  <a:lnTo>
                    <a:pt x="9027" y="2160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56" name="Freeform 119"/>
            <p:cNvSpPr/>
            <p:nvPr/>
          </p:nvSpPr>
          <p:spPr>
            <a:xfrm>
              <a:off x="3449763" y="1784895"/>
              <a:ext cx="76201" cy="102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084"/>
                  </a:moveTo>
                  <a:lnTo>
                    <a:pt x="0" y="16074"/>
                  </a:lnTo>
                  <a:lnTo>
                    <a:pt x="1350" y="16074"/>
                  </a:lnTo>
                  <a:lnTo>
                    <a:pt x="1350" y="14567"/>
                  </a:lnTo>
                  <a:lnTo>
                    <a:pt x="2700" y="14567"/>
                  </a:lnTo>
                  <a:lnTo>
                    <a:pt x="2700" y="13563"/>
                  </a:lnTo>
                  <a:lnTo>
                    <a:pt x="5400" y="13563"/>
                  </a:lnTo>
                  <a:lnTo>
                    <a:pt x="5400" y="11553"/>
                  </a:lnTo>
                  <a:lnTo>
                    <a:pt x="4050" y="11553"/>
                  </a:lnTo>
                  <a:lnTo>
                    <a:pt x="4050" y="10549"/>
                  </a:lnTo>
                  <a:lnTo>
                    <a:pt x="4050" y="11553"/>
                  </a:lnTo>
                  <a:lnTo>
                    <a:pt x="5400" y="11553"/>
                  </a:lnTo>
                  <a:lnTo>
                    <a:pt x="5400" y="10549"/>
                  </a:lnTo>
                  <a:lnTo>
                    <a:pt x="4050" y="9544"/>
                  </a:lnTo>
                  <a:lnTo>
                    <a:pt x="4050" y="7033"/>
                  </a:lnTo>
                  <a:lnTo>
                    <a:pt x="5400" y="7033"/>
                  </a:lnTo>
                  <a:lnTo>
                    <a:pt x="4050" y="7033"/>
                  </a:lnTo>
                  <a:lnTo>
                    <a:pt x="4050" y="6028"/>
                  </a:lnTo>
                  <a:lnTo>
                    <a:pt x="4050" y="7033"/>
                  </a:lnTo>
                  <a:lnTo>
                    <a:pt x="2700" y="7033"/>
                  </a:lnTo>
                  <a:lnTo>
                    <a:pt x="2700" y="6028"/>
                  </a:lnTo>
                  <a:lnTo>
                    <a:pt x="4050" y="6028"/>
                  </a:lnTo>
                  <a:lnTo>
                    <a:pt x="4050" y="5023"/>
                  </a:lnTo>
                  <a:lnTo>
                    <a:pt x="5400" y="5023"/>
                  </a:lnTo>
                  <a:lnTo>
                    <a:pt x="4050" y="5023"/>
                  </a:lnTo>
                  <a:lnTo>
                    <a:pt x="4050" y="4019"/>
                  </a:lnTo>
                  <a:lnTo>
                    <a:pt x="2700" y="4019"/>
                  </a:lnTo>
                  <a:lnTo>
                    <a:pt x="2700" y="2009"/>
                  </a:lnTo>
                  <a:lnTo>
                    <a:pt x="1350" y="1005"/>
                  </a:lnTo>
                  <a:lnTo>
                    <a:pt x="4050" y="1005"/>
                  </a:lnTo>
                  <a:lnTo>
                    <a:pt x="5400" y="0"/>
                  </a:lnTo>
                  <a:lnTo>
                    <a:pt x="8775" y="0"/>
                  </a:lnTo>
                  <a:lnTo>
                    <a:pt x="8775" y="1005"/>
                  </a:lnTo>
                  <a:lnTo>
                    <a:pt x="10125" y="1005"/>
                  </a:lnTo>
                  <a:lnTo>
                    <a:pt x="10125" y="2009"/>
                  </a:lnTo>
                  <a:lnTo>
                    <a:pt x="11475" y="2009"/>
                  </a:lnTo>
                  <a:lnTo>
                    <a:pt x="11475" y="3014"/>
                  </a:lnTo>
                  <a:lnTo>
                    <a:pt x="14175" y="5023"/>
                  </a:lnTo>
                  <a:lnTo>
                    <a:pt x="15525" y="5023"/>
                  </a:lnTo>
                  <a:lnTo>
                    <a:pt x="14175" y="6028"/>
                  </a:lnTo>
                  <a:lnTo>
                    <a:pt x="15525" y="6028"/>
                  </a:lnTo>
                  <a:lnTo>
                    <a:pt x="15525" y="7033"/>
                  </a:lnTo>
                  <a:lnTo>
                    <a:pt x="14175" y="7033"/>
                  </a:lnTo>
                  <a:lnTo>
                    <a:pt x="15525" y="7033"/>
                  </a:lnTo>
                  <a:lnTo>
                    <a:pt x="15525" y="7535"/>
                  </a:lnTo>
                  <a:lnTo>
                    <a:pt x="17550" y="7535"/>
                  </a:lnTo>
                  <a:lnTo>
                    <a:pt x="17550" y="8540"/>
                  </a:lnTo>
                  <a:lnTo>
                    <a:pt x="17550" y="7535"/>
                  </a:lnTo>
                  <a:lnTo>
                    <a:pt x="20250" y="7535"/>
                  </a:lnTo>
                  <a:lnTo>
                    <a:pt x="20250" y="8540"/>
                  </a:lnTo>
                  <a:lnTo>
                    <a:pt x="20250" y="7535"/>
                  </a:lnTo>
                  <a:lnTo>
                    <a:pt x="18900" y="8540"/>
                  </a:lnTo>
                  <a:lnTo>
                    <a:pt x="20250" y="9544"/>
                  </a:lnTo>
                  <a:lnTo>
                    <a:pt x="20250" y="10549"/>
                  </a:lnTo>
                  <a:lnTo>
                    <a:pt x="18900" y="10549"/>
                  </a:lnTo>
                  <a:lnTo>
                    <a:pt x="18900" y="12558"/>
                  </a:lnTo>
                  <a:lnTo>
                    <a:pt x="20250" y="13563"/>
                  </a:lnTo>
                  <a:lnTo>
                    <a:pt x="20250" y="14567"/>
                  </a:lnTo>
                  <a:lnTo>
                    <a:pt x="21600" y="14567"/>
                  </a:lnTo>
                  <a:lnTo>
                    <a:pt x="21600" y="15070"/>
                  </a:lnTo>
                  <a:lnTo>
                    <a:pt x="20250" y="16074"/>
                  </a:lnTo>
                  <a:lnTo>
                    <a:pt x="18900" y="16074"/>
                  </a:lnTo>
                  <a:lnTo>
                    <a:pt x="18900" y="18084"/>
                  </a:lnTo>
                  <a:lnTo>
                    <a:pt x="20250" y="18084"/>
                  </a:lnTo>
                  <a:lnTo>
                    <a:pt x="20250" y="19088"/>
                  </a:lnTo>
                  <a:lnTo>
                    <a:pt x="16875" y="19088"/>
                  </a:lnTo>
                  <a:lnTo>
                    <a:pt x="16875" y="19591"/>
                  </a:lnTo>
                  <a:lnTo>
                    <a:pt x="11475" y="19591"/>
                  </a:lnTo>
                  <a:lnTo>
                    <a:pt x="11475" y="21600"/>
                  </a:lnTo>
                  <a:lnTo>
                    <a:pt x="10125" y="21600"/>
                  </a:lnTo>
                  <a:lnTo>
                    <a:pt x="10125" y="19591"/>
                  </a:lnTo>
                  <a:lnTo>
                    <a:pt x="8775" y="19088"/>
                  </a:lnTo>
                  <a:lnTo>
                    <a:pt x="8775" y="18084"/>
                  </a:lnTo>
                  <a:lnTo>
                    <a:pt x="8100" y="18084"/>
                  </a:lnTo>
                  <a:lnTo>
                    <a:pt x="6750" y="19088"/>
                  </a:lnTo>
                  <a:lnTo>
                    <a:pt x="6750" y="18084"/>
                  </a:lnTo>
                  <a:lnTo>
                    <a:pt x="5400" y="18084"/>
                  </a:lnTo>
                  <a:lnTo>
                    <a:pt x="5400" y="19088"/>
                  </a:lnTo>
                  <a:lnTo>
                    <a:pt x="4050" y="19591"/>
                  </a:lnTo>
                  <a:lnTo>
                    <a:pt x="5400" y="19591"/>
                  </a:lnTo>
                  <a:lnTo>
                    <a:pt x="5400" y="20595"/>
                  </a:lnTo>
                  <a:lnTo>
                    <a:pt x="4050" y="20595"/>
                  </a:lnTo>
                  <a:lnTo>
                    <a:pt x="5400" y="21600"/>
                  </a:lnTo>
                  <a:lnTo>
                    <a:pt x="4050" y="21600"/>
                  </a:lnTo>
                  <a:lnTo>
                    <a:pt x="4050" y="20595"/>
                  </a:lnTo>
                  <a:lnTo>
                    <a:pt x="2700" y="19591"/>
                  </a:lnTo>
                  <a:lnTo>
                    <a:pt x="2700" y="19088"/>
                  </a:lnTo>
                  <a:lnTo>
                    <a:pt x="1350" y="19591"/>
                  </a:lnTo>
                  <a:lnTo>
                    <a:pt x="1350" y="19088"/>
                  </a:lnTo>
                  <a:lnTo>
                    <a:pt x="0" y="19088"/>
                  </a:lnTo>
                  <a:lnTo>
                    <a:pt x="1350" y="19088"/>
                  </a:lnTo>
                  <a:lnTo>
                    <a:pt x="0" y="19088"/>
                  </a:lnTo>
                  <a:lnTo>
                    <a:pt x="0" y="18084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57" name="Freeform 120"/>
            <p:cNvSpPr/>
            <p:nvPr/>
          </p:nvSpPr>
          <p:spPr>
            <a:xfrm>
              <a:off x="3423569" y="1701551"/>
              <a:ext cx="97632" cy="45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02" y="17053"/>
                  </a:moveTo>
                  <a:lnTo>
                    <a:pt x="7902" y="19326"/>
                  </a:lnTo>
                  <a:lnTo>
                    <a:pt x="6849" y="19326"/>
                  </a:lnTo>
                  <a:lnTo>
                    <a:pt x="6849" y="21600"/>
                  </a:lnTo>
                  <a:lnTo>
                    <a:pt x="7902" y="21600"/>
                  </a:lnTo>
                  <a:lnTo>
                    <a:pt x="3161" y="21600"/>
                  </a:lnTo>
                  <a:lnTo>
                    <a:pt x="2107" y="19326"/>
                  </a:lnTo>
                  <a:lnTo>
                    <a:pt x="1054" y="19326"/>
                  </a:lnTo>
                  <a:lnTo>
                    <a:pt x="1054" y="17053"/>
                  </a:lnTo>
                  <a:lnTo>
                    <a:pt x="0" y="17053"/>
                  </a:lnTo>
                  <a:lnTo>
                    <a:pt x="0" y="10232"/>
                  </a:lnTo>
                  <a:lnTo>
                    <a:pt x="1054" y="10232"/>
                  </a:lnTo>
                  <a:lnTo>
                    <a:pt x="1054" y="7958"/>
                  </a:lnTo>
                  <a:lnTo>
                    <a:pt x="4215" y="7958"/>
                  </a:lnTo>
                  <a:lnTo>
                    <a:pt x="4215" y="6821"/>
                  </a:lnTo>
                  <a:lnTo>
                    <a:pt x="5268" y="6821"/>
                  </a:lnTo>
                  <a:lnTo>
                    <a:pt x="5268" y="4547"/>
                  </a:lnTo>
                  <a:lnTo>
                    <a:pt x="5795" y="2274"/>
                  </a:lnTo>
                  <a:lnTo>
                    <a:pt x="6849" y="0"/>
                  </a:lnTo>
                  <a:lnTo>
                    <a:pt x="7902" y="0"/>
                  </a:lnTo>
                  <a:lnTo>
                    <a:pt x="7902" y="2274"/>
                  </a:lnTo>
                  <a:lnTo>
                    <a:pt x="8956" y="2274"/>
                  </a:lnTo>
                  <a:lnTo>
                    <a:pt x="8956" y="0"/>
                  </a:lnTo>
                  <a:lnTo>
                    <a:pt x="10010" y="0"/>
                  </a:lnTo>
                  <a:lnTo>
                    <a:pt x="10010" y="2274"/>
                  </a:lnTo>
                  <a:lnTo>
                    <a:pt x="11063" y="2274"/>
                  </a:lnTo>
                  <a:lnTo>
                    <a:pt x="11063" y="4547"/>
                  </a:lnTo>
                  <a:lnTo>
                    <a:pt x="12117" y="4547"/>
                  </a:lnTo>
                  <a:lnTo>
                    <a:pt x="12644" y="2274"/>
                  </a:lnTo>
                  <a:lnTo>
                    <a:pt x="14751" y="2274"/>
                  </a:lnTo>
                  <a:lnTo>
                    <a:pt x="14751" y="4547"/>
                  </a:lnTo>
                  <a:lnTo>
                    <a:pt x="15805" y="4547"/>
                  </a:lnTo>
                  <a:lnTo>
                    <a:pt x="15805" y="2274"/>
                  </a:lnTo>
                  <a:lnTo>
                    <a:pt x="18966" y="2274"/>
                  </a:lnTo>
                  <a:lnTo>
                    <a:pt x="19493" y="4547"/>
                  </a:lnTo>
                  <a:lnTo>
                    <a:pt x="20546" y="6821"/>
                  </a:lnTo>
                  <a:lnTo>
                    <a:pt x="21600" y="6821"/>
                  </a:lnTo>
                  <a:lnTo>
                    <a:pt x="20546" y="7958"/>
                  </a:lnTo>
                  <a:lnTo>
                    <a:pt x="20546" y="10232"/>
                  </a:lnTo>
                  <a:lnTo>
                    <a:pt x="19493" y="10232"/>
                  </a:lnTo>
                  <a:lnTo>
                    <a:pt x="19493" y="14779"/>
                  </a:lnTo>
                  <a:lnTo>
                    <a:pt x="17912" y="14779"/>
                  </a:lnTo>
                  <a:lnTo>
                    <a:pt x="17912" y="12505"/>
                  </a:lnTo>
                  <a:lnTo>
                    <a:pt x="13698" y="12505"/>
                  </a:lnTo>
                  <a:lnTo>
                    <a:pt x="12644" y="14779"/>
                  </a:lnTo>
                  <a:lnTo>
                    <a:pt x="12117" y="17053"/>
                  </a:lnTo>
                  <a:lnTo>
                    <a:pt x="7902" y="17053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58" name="Freeform 121"/>
            <p:cNvSpPr/>
            <p:nvPr/>
          </p:nvSpPr>
          <p:spPr>
            <a:xfrm>
              <a:off x="3366419" y="1768226"/>
              <a:ext cx="52389" cy="35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64" y="18720"/>
                  </a:moveTo>
                  <a:lnTo>
                    <a:pt x="12764" y="21600"/>
                  </a:lnTo>
                  <a:lnTo>
                    <a:pt x="10800" y="21600"/>
                  </a:lnTo>
                  <a:lnTo>
                    <a:pt x="10800" y="18720"/>
                  </a:lnTo>
                  <a:lnTo>
                    <a:pt x="8836" y="21600"/>
                  </a:lnTo>
                  <a:lnTo>
                    <a:pt x="8836" y="18720"/>
                  </a:lnTo>
                  <a:lnTo>
                    <a:pt x="6873" y="18720"/>
                  </a:lnTo>
                  <a:lnTo>
                    <a:pt x="6873" y="15840"/>
                  </a:lnTo>
                  <a:lnTo>
                    <a:pt x="6873" y="18720"/>
                  </a:lnTo>
                  <a:lnTo>
                    <a:pt x="5891" y="21600"/>
                  </a:lnTo>
                  <a:lnTo>
                    <a:pt x="1964" y="21600"/>
                  </a:lnTo>
                  <a:lnTo>
                    <a:pt x="1964" y="18720"/>
                  </a:lnTo>
                  <a:lnTo>
                    <a:pt x="3927" y="18720"/>
                  </a:lnTo>
                  <a:lnTo>
                    <a:pt x="3927" y="15840"/>
                  </a:lnTo>
                  <a:lnTo>
                    <a:pt x="1964" y="15840"/>
                  </a:lnTo>
                  <a:lnTo>
                    <a:pt x="1964" y="14400"/>
                  </a:lnTo>
                  <a:lnTo>
                    <a:pt x="0" y="14400"/>
                  </a:lnTo>
                  <a:lnTo>
                    <a:pt x="0" y="11520"/>
                  </a:lnTo>
                  <a:lnTo>
                    <a:pt x="1964" y="11520"/>
                  </a:lnTo>
                  <a:lnTo>
                    <a:pt x="0" y="11520"/>
                  </a:lnTo>
                  <a:lnTo>
                    <a:pt x="0" y="8640"/>
                  </a:lnTo>
                  <a:lnTo>
                    <a:pt x="0" y="11520"/>
                  </a:lnTo>
                  <a:lnTo>
                    <a:pt x="0" y="8640"/>
                  </a:lnTo>
                  <a:lnTo>
                    <a:pt x="1964" y="5760"/>
                  </a:lnTo>
                  <a:lnTo>
                    <a:pt x="8836" y="5760"/>
                  </a:lnTo>
                  <a:lnTo>
                    <a:pt x="8836" y="2880"/>
                  </a:lnTo>
                  <a:lnTo>
                    <a:pt x="18655" y="2880"/>
                  </a:lnTo>
                  <a:lnTo>
                    <a:pt x="18655" y="0"/>
                  </a:lnTo>
                  <a:lnTo>
                    <a:pt x="20618" y="0"/>
                  </a:lnTo>
                  <a:lnTo>
                    <a:pt x="20618" y="2880"/>
                  </a:lnTo>
                  <a:lnTo>
                    <a:pt x="21600" y="5760"/>
                  </a:lnTo>
                  <a:lnTo>
                    <a:pt x="18655" y="5760"/>
                  </a:lnTo>
                  <a:lnTo>
                    <a:pt x="18655" y="8640"/>
                  </a:lnTo>
                  <a:lnTo>
                    <a:pt x="14727" y="8640"/>
                  </a:lnTo>
                  <a:lnTo>
                    <a:pt x="14727" y="11520"/>
                  </a:lnTo>
                  <a:lnTo>
                    <a:pt x="16691" y="11520"/>
                  </a:lnTo>
                  <a:lnTo>
                    <a:pt x="16691" y="15840"/>
                  </a:lnTo>
                  <a:lnTo>
                    <a:pt x="12764" y="15840"/>
                  </a:lnTo>
                  <a:lnTo>
                    <a:pt x="12764" y="1872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59" name="Freeform 122"/>
            <p:cNvSpPr/>
            <p:nvPr/>
          </p:nvSpPr>
          <p:spPr>
            <a:xfrm>
              <a:off x="3316413" y="796676"/>
              <a:ext cx="388145" cy="211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74" y="485"/>
                  </a:moveTo>
                  <a:lnTo>
                    <a:pt x="9674" y="0"/>
                  </a:lnTo>
                  <a:lnTo>
                    <a:pt x="9409" y="0"/>
                  </a:lnTo>
                  <a:lnTo>
                    <a:pt x="9939" y="0"/>
                  </a:lnTo>
                  <a:lnTo>
                    <a:pt x="9939" y="485"/>
                  </a:lnTo>
                  <a:lnTo>
                    <a:pt x="9674" y="485"/>
                  </a:lnTo>
                  <a:close/>
                  <a:moveTo>
                    <a:pt x="9939" y="485"/>
                  </a:moveTo>
                  <a:lnTo>
                    <a:pt x="10204" y="0"/>
                  </a:lnTo>
                  <a:lnTo>
                    <a:pt x="10204" y="485"/>
                  </a:lnTo>
                  <a:lnTo>
                    <a:pt x="9939" y="485"/>
                  </a:lnTo>
                  <a:close/>
                  <a:moveTo>
                    <a:pt x="9011" y="728"/>
                  </a:moveTo>
                  <a:lnTo>
                    <a:pt x="8746" y="728"/>
                  </a:lnTo>
                  <a:lnTo>
                    <a:pt x="9011" y="728"/>
                  </a:lnTo>
                  <a:close/>
                  <a:moveTo>
                    <a:pt x="12987" y="1213"/>
                  </a:moveTo>
                  <a:lnTo>
                    <a:pt x="12987" y="728"/>
                  </a:lnTo>
                  <a:lnTo>
                    <a:pt x="12987" y="1213"/>
                  </a:lnTo>
                  <a:lnTo>
                    <a:pt x="13119" y="1213"/>
                  </a:lnTo>
                  <a:lnTo>
                    <a:pt x="12987" y="1213"/>
                  </a:lnTo>
                  <a:close/>
                  <a:moveTo>
                    <a:pt x="7421" y="1699"/>
                  </a:moveTo>
                  <a:lnTo>
                    <a:pt x="7156" y="1699"/>
                  </a:lnTo>
                  <a:lnTo>
                    <a:pt x="7156" y="1213"/>
                  </a:lnTo>
                  <a:lnTo>
                    <a:pt x="7686" y="1213"/>
                  </a:lnTo>
                  <a:lnTo>
                    <a:pt x="7686" y="1699"/>
                  </a:lnTo>
                  <a:lnTo>
                    <a:pt x="7421" y="1699"/>
                  </a:lnTo>
                  <a:close/>
                  <a:moveTo>
                    <a:pt x="19745" y="2184"/>
                  </a:moveTo>
                  <a:lnTo>
                    <a:pt x="19612" y="2184"/>
                  </a:lnTo>
                  <a:lnTo>
                    <a:pt x="21070" y="2184"/>
                  </a:lnTo>
                  <a:lnTo>
                    <a:pt x="21070" y="1699"/>
                  </a:lnTo>
                  <a:lnTo>
                    <a:pt x="21600" y="1699"/>
                  </a:lnTo>
                  <a:lnTo>
                    <a:pt x="21600" y="2184"/>
                  </a:lnTo>
                  <a:lnTo>
                    <a:pt x="19745" y="2184"/>
                  </a:lnTo>
                  <a:close/>
                  <a:moveTo>
                    <a:pt x="16432" y="2184"/>
                  </a:moveTo>
                  <a:lnTo>
                    <a:pt x="16564" y="2184"/>
                  </a:lnTo>
                  <a:lnTo>
                    <a:pt x="16432" y="2184"/>
                  </a:lnTo>
                  <a:close/>
                  <a:moveTo>
                    <a:pt x="530" y="3640"/>
                  </a:moveTo>
                  <a:lnTo>
                    <a:pt x="265" y="3640"/>
                  </a:lnTo>
                  <a:lnTo>
                    <a:pt x="530" y="3640"/>
                  </a:lnTo>
                  <a:close/>
                  <a:moveTo>
                    <a:pt x="265" y="4126"/>
                  </a:moveTo>
                  <a:lnTo>
                    <a:pt x="265" y="3640"/>
                  </a:lnTo>
                  <a:lnTo>
                    <a:pt x="530" y="3640"/>
                  </a:lnTo>
                  <a:lnTo>
                    <a:pt x="530" y="4126"/>
                  </a:lnTo>
                  <a:lnTo>
                    <a:pt x="265" y="4126"/>
                  </a:lnTo>
                  <a:close/>
                  <a:moveTo>
                    <a:pt x="9011" y="4854"/>
                  </a:moveTo>
                  <a:lnTo>
                    <a:pt x="8746" y="4854"/>
                  </a:lnTo>
                  <a:lnTo>
                    <a:pt x="9011" y="4854"/>
                  </a:lnTo>
                  <a:close/>
                  <a:moveTo>
                    <a:pt x="9144" y="6310"/>
                  </a:moveTo>
                  <a:lnTo>
                    <a:pt x="9011" y="6310"/>
                  </a:lnTo>
                  <a:lnTo>
                    <a:pt x="9011" y="5825"/>
                  </a:lnTo>
                  <a:lnTo>
                    <a:pt x="9674" y="5825"/>
                  </a:lnTo>
                  <a:lnTo>
                    <a:pt x="9674" y="6310"/>
                  </a:lnTo>
                  <a:lnTo>
                    <a:pt x="9144" y="6310"/>
                  </a:lnTo>
                  <a:close/>
                  <a:moveTo>
                    <a:pt x="16564" y="6796"/>
                  </a:moveTo>
                  <a:lnTo>
                    <a:pt x="16432" y="6796"/>
                  </a:lnTo>
                  <a:lnTo>
                    <a:pt x="16564" y="6310"/>
                  </a:lnTo>
                  <a:lnTo>
                    <a:pt x="17360" y="6310"/>
                  </a:lnTo>
                  <a:lnTo>
                    <a:pt x="17360" y="6796"/>
                  </a:lnTo>
                  <a:lnTo>
                    <a:pt x="17757" y="6796"/>
                  </a:lnTo>
                  <a:lnTo>
                    <a:pt x="17757" y="6310"/>
                  </a:lnTo>
                  <a:lnTo>
                    <a:pt x="18022" y="6310"/>
                  </a:lnTo>
                  <a:lnTo>
                    <a:pt x="18022" y="6796"/>
                  </a:lnTo>
                  <a:lnTo>
                    <a:pt x="16564" y="6796"/>
                  </a:lnTo>
                  <a:close/>
                  <a:moveTo>
                    <a:pt x="15107" y="7766"/>
                  </a:moveTo>
                  <a:lnTo>
                    <a:pt x="15107" y="7281"/>
                  </a:lnTo>
                  <a:lnTo>
                    <a:pt x="14842" y="7281"/>
                  </a:lnTo>
                  <a:lnTo>
                    <a:pt x="14842" y="6796"/>
                  </a:lnTo>
                  <a:lnTo>
                    <a:pt x="15107" y="6796"/>
                  </a:lnTo>
                  <a:lnTo>
                    <a:pt x="15107" y="7281"/>
                  </a:lnTo>
                  <a:lnTo>
                    <a:pt x="15372" y="7281"/>
                  </a:lnTo>
                  <a:lnTo>
                    <a:pt x="15372" y="7766"/>
                  </a:lnTo>
                  <a:lnTo>
                    <a:pt x="15107" y="7766"/>
                  </a:lnTo>
                  <a:close/>
                  <a:moveTo>
                    <a:pt x="13649" y="14804"/>
                  </a:moveTo>
                  <a:lnTo>
                    <a:pt x="13649" y="14319"/>
                  </a:lnTo>
                  <a:lnTo>
                    <a:pt x="13914" y="14319"/>
                  </a:lnTo>
                  <a:lnTo>
                    <a:pt x="13914" y="13834"/>
                  </a:lnTo>
                  <a:lnTo>
                    <a:pt x="14179" y="13834"/>
                  </a:lnTo>
                  <a:lnTo>
                    <a:pt x="13649" y="14804"/>
                  </a:lnTo>
                  <a:close/>
                  <a:moveTo>
                    <a:pt x="7951" y="21600"/>
                  </a:moveTo>
                  <a:lnTo>
                    <a:pt x="7686" y="21115"/>
                  </a:lnTo>
                  <a:lnTo>
                    <a:pt x="8216" y="21115"/>
                  </a:lnTo>
                  <a:lnTo>
                    <a:pt x="8216" y="21600"/>
                  </a:lnTo>
                  <a:lnTo>
                    <a:pt x="7951" y="21600"/>
                  </a:lnTo>
                  <a:close/>
                  <a:moveTo>
                    <a:pt x="15637" y="2670"/>
                  </a:moveTo>
                  <a:lnTo>
                    <a:pt x="15637" y="3155"/>
                  </a:lnTo>
                  <a:lnTo>
                    <a:pt x="15372" y="3155"/>
                  </a:lnTo>
                  <a:lnTo>
                    <a:pt x="15372" y="3640"/>
                  </a:lnTo>
                  <a:lnTo>
                    <a:pt x="14842" y="3640"/>
                  </a:lnTo>
                  <a:lnTo>
                    <a:pt x="14709" y="4126"/>
                  </a:lnTo>
                  <a:lnTo>
                    <a:pt x="14444" y="4126"/>
                  </a:lnTo>
                  <a:lnTo>
                    <a:pt x="14444" y="4369"/>
                  </a:lnTo>
                  <a:lnTo>
                    <a:pt x="14709" y="4369"/>
                  </a:lnTo>
                  <a:lnTo>
                    <a:pt x="14444" y="4369"/>
                  </a:lnTo>
                  <a:lnTo>
                    <a:pt x="14444" y="4854"/>
                  </a:lnTo>
                  <a:lnTo>
                    <a:pt x="12987" y="4854"/>
                  </a:lnTo>
                  <a:lnTo>
                    <a:pt x="12987" y="5339"/>
                  </a:lnTo>
                  <a:lnTo>
                    <a:pt x="11396" y="5339"/>
                  </a:lnTo>
                  <a:lnTo>
                    <a:pt x="11396" y="4854"/>
                  </a:lnTo>
                  <a:lnTo>
                    <a:pt x="11661" y="4854"/>
                  </a:lnTo>
                  <a:lnTo>
                    <a:pt x="9674" y="4854"/>
                  </a:lnTo>
                  <a:lnTo>
                    <a:pt x="9674" y="4369"/>
                  </a:lnTo>
                  <a:lnTo>
                    <a:pt x="8746" y="4369"/>
                  </a:lnTo>
                  <a:lnTo>
                    <a:pt x="8746" y="4126"/>
                  </a:lnTo>
                  <a:lnTo>
                    <a:pt x="9409" y="4126"/>
                  </a:lnTo>
                  <a:lnTo>
                    <a:pt x="9939" y="3640"/>
                  </a:lnTo>
                  <a:lnTo>
                    <a:pt x="10734" y="3640"/>
                  </a:lnTo>
                  <a:lnTo>
                    <a:pt x="10734" y="3155"/>
                  </a:lnTo>
                  <a:lnTo>
                    <a:pt x="9939" y="3155"/>
                  </a:lnTo>
                  <a:lnTo>
                    <a:pt x="9674" y="3640"/>
                  </a:lnTo>
                  <a:lnTo>
                    <a:pt x="7421" y="3640"/>
                  </a:lnTo>
                  <a:lnTo>
                    <a:pt x="7156" y="3155"/>
                  </a:lnTo>
                  <a:lnTo>
                    <a:pt x="7421" y="2670"/>
                  </a:lnTo>
                  <a:lnTo>
                    <a:pt x="7686" y="2670"/>
                  </a:lnTo>
                  <a:lnTo>
                    <a:pt x="7156" y="2670"/>
                  </a:lnTo>
                  <a:lnTo>
                    <a:pt x="7156" y="2184"/>
                  </a:lnTo>
                  <a:lnTo>
                    <a:pt x="7156" y="2670"/>
                  </a:lnTo>
                  <a:lnTo>
                    <a:pt x="7421" y="2184"/>
                  </a:lnTo>
                  <a:lnTo>
                    <a:pt x="7156" y="2184"/>
                  </a:lnTo>
                  <a:lnTo>
                    <a:pt x="8216" y="2184"/>
                  </a:lnTo>
                  <a:lnTo>
                    <a:pt x="8216" y="1699"/>
                  </a:lnTo>
                  <a:lnTo>
                    <a:pt x="7951" y="1699"/>
                  </a:lnTo>
                  <a:lnTo>
                    <a:pt x="7951" y="1213"/>
                  </a:lnTo>
                  <a:lnTo>
                    <a:pt x="8216" y="1213"/>
                  </a:lnTo>
                  <a:lnTo>
                    <a:pt x="8481" y="1699"/>
                  </a:lnTo>
                  <a:lnTo>
                    <a:pt x="8746" y="1699"/>
                  </a:lnTo>
                  <a:lnTo>
                    <a:pt x="8746" y="1213"/>
                  </a:lnTo>
                  <a:lnTo>
                    <a:pt x="9011" y="1213"/>
                  </a:lnTo>
                  <a:lnTo>
                    <a:pt x="8481" y="1213"/>
                  </a:lnTo>
                  <a:lnTo>
                    <a:pt x="8481" y="728"/>
                  </a:lnTo>
                  <a:lnTo>
                    <a:pt x="9011" y="728"/>
                  </a:lnTo>
                  <a:lnTo>
                    <a:pt x="9011" y="1213"/>
                  </a:lnTo>
                  <a:lnTo>
                    <a:pt x="9409" y="1213"/>
                  </a:lnTo>
                  <a:lnTo>
                    <a:pt x="9409" y="1699"/>
                  </a:lnTo>
                  <a:lnTo>
                    <a:pt x="10734" y="1699"/>
                  </a:lnTo>
                  <a:lnTo>
                    <a:pt x="10734" y="2184"/>
                  </a:lnTo>
                  <a:lnTo>
                    <a:pt x="10469" y="2184"/>
                  </a:lnTo>
                  <a:lnTo>
                    <a:pt x="10999" y="2184"/>
                  </a:lnTo>
                  <a:lnTo>
                    <a:pt x="10999" y="2670"/>
                  </a:lnTo>
                  <a:lnTo>
                    <a:pt x="11131" y="2670"/>
                  </a:lnTo>
                  <a:lnTo>
                    <a:pt x="11131" y="1699"/>
                  </a:lnTo>
                  <a:lnTo>
                    <a:pt x="11396" y="1699"/>
                  </a:lnTo>
                  <a:lnTo>
                    <a:pt x="11131" y="1699"/>
                  </a:lnTo>
                  <a:lnTo>
                    <a:pt x="11131" y="1213"/>
                  </a:lnTo>
                  <a:lnTo>
                    <a:pt x="11396" y="1213"/>
                  </a:lnTo>
                  <a:lnTo>
                    <a:pt x="11396" y="1699"/>
                  </a:lnTo>
                  <a:lnTo>
                    <a:pt x="11661" y="1213"/>
                  </a:lnTo>
                  <a:lnTo>
                    <a:pt x="11661" y="728"/>
                  </a:lnTo>
                  <a:lnTo>
                    <a:pt x="11926" y="728"/>
                  </a:lnTo>
                  <a:lnTo>
                    <a:pt x="11926" y="1213"/>
                  </a:lnTo>
                  <a:lnTo>
                    <a:pt x="12191" y="1213"/>
                  </a:lnTo>
                  <a:lnTo>
                    <a:pt x="11926" y="1213"/>
                  </a:lnTo>
                  <a:lnTo>
                    <a:pt x="12191" y="1213"/>
                  </a:lnTo>
                  <a:lnTo>
                    <a:pt x="11926" y="1699"/>
                  </a:lnTo>
                  <a:lnTo>
                    <a:pt x="11661" y="1699"/>
                  </a:lnTo>
                  <a:lnTo>
                    <a:pt x="11661" y="2184"/>
                  </a:lnTo>
                  <a:lnTo>
                    <a:pt x="11926" y="2184"/>
                  </a:lnTo>
                  <a:lnTo>
                    <a:pt x="12191" y="1699"/>
                  </a:lnTo>
                  <a:lnTo>
                    <a:pt x="12191" y="2184"/>
                  </a:lnTo>
                  <a:lnTo>
                    <a:pt x="12456" y="2184"/>
                  </a:lnTo>
                  <a:lnTo>
                    <a:pt x="12456" y="1699"/>
                  </a:lnTo>
                  <a:lnTo>
                    <a:pt x="13119" y="1699"/>
                  </a:lnTo>
                  <a:lnTo>
                    <a:pt x="12987" y="1213"/>
                  </a:lnTo>
                  <a:lnTo>
                    <a:pt x="13119" y="1213"/>
                  </a:lnTo>
                  <a:lnTo>
                    <a:pt x="13119" y="1699"/>
                  </a:lnTo>
                  <a:lnTo>
                    <a:pt x="13384" y="1699"/>
                  </a:lnTo>
                  <a:lnTo>
                    <a:pt x="13384" y="1213"/>
                  </a:lnTo>
                  <a:lnTo>
                    <a:pt x="13384" y="1699"/>
                  </a:lnTo>
                  <a:lnTo>
                    <a:pt x="14444" y="1699"/>
                  </a:lnTo>
                  <a:lnTo>
                    <a:pt x="14444" y="2184"/>
                  </a:lnTo>
                  <a:lnTo>
                    <a:pt x="15637" y="2184"/>
                  </a:lnTo>
                  <a:lnTo>
                    <a:pt x="15637" y="2670"/>
                  </a:lnTo>
                  <a:close/>
                  <a:moveTo>
                    <a:pt x="3710" y="12620"/>
                  </a:moveTo>
                  <a:lnTo>
                    <a:pt x="3445" y="12135"/>
                  </a:lnTo>
                  <a:lnTo>
                    <a:pt x="3445" y="11649"/>
                  </a:lnTo>
                  <a:lnTo>
                    <a:pt x="3313" y="11649"/>
                  </a:lnTo>
                  <a:lnTo>
                    <a:pt x="3313" y="11164"/>
                  </a:lnTo>
                  <a:lnTo>
                    <a:pt x="5301" y="11164"/>
                  </a:lnTo>
                  <a:lnTo>
                    <a:pt x="5301" y="11649"/>
                  </a:lnTo>
                  <a:lnTo>
                    <a:pt x="5433" y="11649"/>
                  </a:lnTo>
                  <a:lnTo>
                    <a:pt x="5433" y="11164"/>
                  </a:lnTo>
                  <a:lnTo>
                    <a:pt x="4771" y="11164"/>
                  </a:lnTo>
                  <a:lnTo>
                    <a:pt x="4506" y="10679"/>
                  </a:lnTo>
                  <a:lnTo>
                    <a:pt x="4240" y="10679"/>
                  </a:lnTo>
                  <a:lnTo>
                    <a:pt x="4506" y="10679"/>
                  </a:lnTo>
                  <a:lnTo>
                    <a:pt x="4771" y="10436"/>
                  </a:lnTo>
                  <a:lnTo>
                    <a:pt x="5963" y="10436"/>
                  </a:lnTo>
                  <a:lnTo>
                    <a:pt x="5963" y="9951"/>
                  </a:lnTo>
                  <a:lnTo>
                    <a:pt x="6228" y="9951"/>
                  </a:lnTo>
                  <a:lnTo>
                    <a:pt x="5698" y="9951"/>
                  </a:lnTo>
                  <a:lnTo>
                    <a:pt x="5698" y="10436"/>
                  </a:lnTo>
                  <a:lnTo>
                    <a:pt x="5036" y="10436"/>
                  </a:lnTo>
                  <a:lnTo>
                    <a:pt x="4771" y="9951"/>
                  </a:lnTo>
                  <a:lnTo>
                    <a:pt x="4506" y="9951"/>
                  </a:lnTo>
                  <a:lnTo>
                    <a:pt x="4506" y="10436"/>
                  </a:lnTo>
                  <a:lnTo>
                    <a:pt x="3313" y="10436"/>
                  </a:lnTo>
                  <a:lnTo>
                    <a:pt x="3313" y="10679"/>
                  </a:lnTo>
                  <a:lnTo>
                    <a:pt x="3048" y="10436"/>
                  </a:lnTo>
                  <a:lnTo>
                    <a:pt x="3048" y="9465"/>
                  </a:lnTo>
                  <a:lnTo>
                    <a:pt x="3445" y="9465"/>
                  </a:lnTo>
                  <a:lnTo>
                    <a:pt x="3445" y="9951"/>
                  </a:lnTo>
                  <a:lnTo>
                    <a:pt x="3710" y="9951"/>
                  </a:lnTo>
                  <a:lnTo>
                    <a:pt x="3445" y="9465"/>
                  </a:lnTo>
                  <a:lnTo>
                    <a:pt x="4240" y="9465"/>
                  </a:lnTo>
                  <a:lnTo>
                    <a:pt x="4240" y="8980"/>
                  </a:lnTo>
                  <a:lnTo>
                    <a:pt x="5036" y="8980"/>
                  </a:lnTo>
                  <a:lnTo>
                    <a:pt x="4771" y="8494"/>
                  </a:lnTo>
                  <a:lnTo>
                    <a:pt x="6228" y="8494"/>
                  </a:lnTo>
                  <a:lnTo>
                    <a:pt x="6493" y="8009"/>
                  </a:lnTo>
                  <a:lnTo>
                    <a:pt x="5963" y="8009"/>
                  </a:lnTo>
                  <a:lnTo>
                    <a:pt x="5963" y="8494"/>
                  </a:lnTo>
                  <a:lnTo>
                    <a:pt x="5963" y="8009"/>
                  </a:lnTo>
                  <a:lnTo>
                    <a:pt x="5433" y="8009"/>
                  </a:lnTo>
                  <a:lnTo>
                    <a:pt x="5433" y="7766"/>
                  </a:lnTo>
                  <a:lnTo>
                    <a:pt x="5963" y="7766"/>
                  </a:lnTo>
                  <a:lnTo>
                    <a:pt x="5963" y="7281"/>
                  </a:lnTo>
                  <a:lnTo>
                    <a:pt x="5433" y="7281"/>
                  </a:lnTo>
                  <a:lnTo>
                    <a:pt x="5433" y="7766"/>
                  </a:lnTo>
                  <a:lnTo>
                    <a:pt x="5301" y="7766"/>
                  </a:lnTo>
                  <a:lnTo>
                    <a:pt x="5301" y="8009"/>
                  </a:lnTo>
                  <a:lnTo>
                    <a:pt x="4506" y="8009"/>
                  </a:lnTo>
                  <a:lnTo>
                    <a:pt x="4506" y="7766"/>
                  </a:lnTo>
                  <a:lnTo>
                    <a:pt x="4771" y="7766"/>
                  </a:lnTo>
                  <a:lnTo>
                    <a:pt x="4771" y="6796"/>
                  </a:lnTo>
                  <a:lnTo>
                    <a:pt x="4506" y="6796"/>
                  </a:lnTo>
                  <a:lnTo>
                    <a:pt x="4506" y="7281"/>
                  </a:lnTo>
                  <a:lnTo>
                    <a:pt x="4240" y="7766"/>
                  </a:lnTo>
                  <a:lnTo>
                    <a:pt x="3975" y="7766"/>
                  </a:lnTo>
                  <a:lnTo>
                    <a:pt x="3975" y="7281"/>
                  </a:lnTo>
                  <a:lnTo>
                    <a:pt x="3710" y="7281"/>
                  </a:lnTo>
                  <a:lnTo>
                    <a:pt x="3710" y="8009"/>
                  </a:lnTo>
                  <a:lnTo>
                    <a:pt x="3975" y="8009"/>
                  </a:lnTo>
                  <a:lnTo>
                    <a:pt x="3975" y="8494"/>
                  </a:lnTo>
                  <a:lnTo>
                    <a:pt x="3710" y="8494"/>
                  </a:lnTo>
                  <a:lnTo>
                    <a:pt x="3710" y="8009"/>
                  </a:lnTo>
                  <a:lnTo>
                    <a:pt x="3445" y="8494"/>
                  </a:lnTo>
                  <a:lnTo>
                    <a:pt x="3048" y="8494"/>
                  </a:lnTo>
                  <a:lnTo>
                    <a:pt x="3048" y="8980"/>
                  </a:lnTo>
                  <a:lnTo>
                    <a:pt x="3313" y="8980"/>
                  </a:lnTo>
                  <a:lnTo>
                    <a:pt x="2253" y="8980"/>
                  </a:lnTo>
                  <a:lnTo>
                    <a:pt x="2253" y="8494"/>
                  </a:lnTo>
                  <a:lnTo>
                    <a:pt x="1988" y="8494"/>
                  </a:lnTo>
                  <a:lnTo>
                    <a:pt x="1988" y="8009"/>
                  </a:lnTo>
                  <a:lnTo>
                    <a:pt x="1723" y="8009"/>
                  </a:lnTo>
                  <a:lnTo>
                    <a:pt x="2518" y="8009"/>
                  </a:lnTo>
                  <a:lnTo>
                    <a:pt x="2518" y="7766"/>
                  </a:lnTo>
                  <a:lnTo>
                    <a:pt x="1325" y="7766"/>
                  </a:lnTo>
                  <a:lnTo>
                    <a:pt x="1060" y="7281"/>
                  </a:lnTo>
                  <a:lnTo>
                    <a:pt x="1060" y="6796"/>
                  </a:lnTo>
                  <a:lnTo>
                    <a:pt x="1325" y="6796"/>
                  </a:lnTo>
                  <a:lnTo>
                    <a:pt x="1060" y="6796"/>
                  </a:lnTo>
                  <a:lnTo>
                    <a:pt x="795" y="6310"/>
                  </a:lnTo>
                  <a:lnTo>
                    <a:pt x="1325" y="6310"/>
                  </a:lnTo>
                  <a:lnTo>
                    <a:pt x="1458" y="6796"/>
                  </a:lnTo>
                  <a:lnTo>
                    <a:pt x="1723" y="6796"/>
                  </a:lnTo>
                  <a:lnTo>
                    <a:pt x="1723" y="6310"/>
                  </a:lnTo>
                  <a:lnTo>
                    <a:pt x="1325" y="6310"/>
                  </a:lnTo>
                  <a:lnTo>
                    <a:pt x="1325" y="5339"/>
                  </a:lnTo>
                  <a:lnTo>
                    <a:pt x="1458" y="5339"/>
                  </a:lnTo>
                  <a:lnTo>
                    <a:pt x="1458" y="4854"/>
                  </a:lnTo>
                  <a:lnTo>
                    <a:pt x="1325" y="5339"/>
                  </a:lnTo>
                  <a:lnTo>
                    <a:pt x="1060" y="5339"/>
                  </a:lnTo>
                  <a:lnTo>
                    <a:pt x="1060" y="4854"/>
                  </a:lnTo>
                  <a:lnTo>
                    <a:pt x="1060" y="5825"/>
                  </a:lnTo>
                  <a:lnTo>
                    <a:pt x="530" y="5825"/>
                  </a:lnTo>
                  <a:lnTo>
                    <a:pt x="530" y="5339"/>
                  </a:lnTo>
                  <a:lnTo>
                    <a:pt x="265" y="4854"/>
                  </a:lnTo>
                  <a:lnTo>
                    <a:pt x="265" y="4126"/>
                  </a:lnTo>
                  <a:lnTo>
                    <a:pt x="530" y="4126"/>
                  </a:lnTo>
                  <a:lnTo>
                    <a:pt x="530" y="4369"/>
                  </a:lnTo>
                  <a:lnTo>
                    <a:pt x="530" y="4126"/>
                  </a:lnTo>
                  <a:lnTo>
                    <a:pt x="265" y="4126"/>
                  </a:lnTo>
                  <a:lnTo>
                    <a:pt x="795" y="4126"/>
                  </a:lnTo>
                  <a:lnTo>
                    <a:pt x="795" y="3640"/>
                  </a:lnTo>
                  <a:lnTo>
                    <a:pt x="530" y="3640"/>
                  </a:lnTo>
                  <a:lnTo>
                    <a:pt x="1060" y="3640"/>
                  </a:lnTo>
                  <a:lnTo>
                    <a:pt x="1060" y="3155"/>
                  </a:lnTo>
                  <a:lnTo>
                    <a:pt x="1325" y="3155"/>
                  </a:lnTo>
                  <a:lnTo>
                    <a:pt x="1325" y="3640"/>
                  </a:lnTo>
                  <a:lnTo>
                    <a:pt x="1458" y="3640"/>
                  </a:lnTo>
                  <a:lnTo>
                    <a:pt x="1458" y="4126"/>
                  </a:lnTo>
                  <a:lnTo>
                    <a:pt x="1723" y="4126"/>
                  </a:lnTo>
                  <a:lnTo>
                    <a:pt x="1723" y="3640"/>
                  </a:lnTo>
                  <a:lnTo>
                    <a:pt x="1458" y="3640"/>
                  </a:lnTo>
                  <a:lnTo>
                    <a:pt x="1458" y="3155"/>
                  </a:lnTo>
                  <a:lnTo>
                    <a:pt x="1723" y="3155"/>
                  </a:lnTo>
                  <a:lnTo>
                    <a:pt x="1723" y="3640"/>
                  </a:lnTo>
                  <a:lnTo>
                    <a:pt x="2253" y="3640"/>
                  </a:lnTo>
                  <a:lnTo>
                    <a:pt x="2253" y="3155"/>
                  </a:lnTo>
                  <a:lnTo>
                    <a:pt x="3313" y="3155"/>
                  </a:lnTo>
                  <a:lnTo>
                    <a:pt x="3313" y="3640"/>
                  </a:lnTo>
                  <a:lnTo>
                    <a:pt x="2253" y="3640"/>
                  </a:lnTo>
                  <a:lnTo>
                    <a:pt x="2253" y="4126"/>
                  </a:lnTo>
                  <a:lnTo>
                    <a:pt x="1723" y="4126"/>
                  </a:lnTo>
                  <a:lnTo>
                    <a:pt x="1723" y="4369"/>
                  </a:lnTo>
                  <a:lnTo>
                    <a:pt x="1988" y="4369"/>
                  </a:lnTo>
                  <a:lnTo>
                    <a:pt x="2253" y="4126"/>
                  </a:lnTo>
                  <a:lnTo>
                    <a:pt x="2783" y="4126"/>
                  </a:lnTo>
                  <a:lnTo>
                    <a:pt x="2783" y="4369"/>
                  </a:lnTo>
                  <a:lnTo>
                    <a:pt x="2518" y="4369"/>
                  </a:lnTo>
                  <a:lnTo>
                    <a:pt x="3048" y="4369"/>
                  </a:lnTo>
                  <a:lnTo>
                    <a:pt x="3313" y="4854"/>
                  </a:lnTo>
                  <a:lnTo>
                    <a:pt x="3313" y="5339"/>
                  </a:lnTo>
                  <a:lnTo>
                    <a:pt x="3445" y="5339"/>
                  </a:lnTo>
                  <a:lnTo>
                    <a:pt x="3445" y="4854"/>
                  </a:lnTo>
                  <a:lnTo>
                    <a:pt x="3313" y="4369"/>
                  </a:lnTo>
                  <a:lnTo>
                    <a:pt x="3313" y="4126"/>
                  </a:lnTo>
                  <a:lnTo>
                    <a:pt x="3445" y="4126"/>
                  </a:lnTo>
                  <a:lnTo>
                    <a:pt x="3710" y="3640"/>
                  </a:lnTo>
                  <a:lnTo>
                    <a:pt x="4240" y="3640"/>
                  </a:lnTo>
                  <a:lnTo>
                    <a:pt x="4240" y="4126"/>
                  </a:lnTo>
                  <a:lnTo>
                    <a:pt x="4506" y="4126"/>
                  </a:lnTo>
                  <a:lnTo>
                    <a:pt x="4506" y="4369"/>
                  </a:lnTo>
                  <a:lnTo>
                    <a:pt x="4771" y="4854"/>
                  </a:lnTo>
                  <a:lnTo>
                    <a:pt x="4771" y="5339"/>
                  </a:lnTo>
                  <a:lnTo>
                    <a:pt x="5036" y="5339"/>
                  </a:lnTo>
                  <a:lnTo>
                    <a:pt x="5036" y="5825"/>
                  </a:lnTo>
                  <a:lnTo>
                    <a:pt x="5301" y="5825"/>
                  </a:lnTo>
                  <a:lnTo>
                    <a:pt x="5301" y="6310"/>
                  </a:lnTo>
                  <a:lnTo>
                    <a:pt x="5433" y="6310"/>
                  </a:lnTo>
                  <a:lnTo>
                    <a:pt x="5433" y="6796"/>
                  </a:lnTo>
                  <a:lnTo>
                    <a:pt x="5698" y="6310"/>
                  </a:lnTo>
                  <a:lnTo>
                    <a:pt x="5433" y="6310"/>
                  </a:lnTo>
                  <a:lnTo>
                    <a:pt x="5433" y="5825"/>
                  </a:lnTo>
                  <a:lnTo>
                    <a:pt x="5301" y="5825"/>
                  </a:lnTo>
                  <a:lnTo>
                    <a:pt x="5301" y="4854"/>
                  </a:lnTo>
                  <a:lnTo>
                    <a:pt x="5036" y="4854"/>
                  </a:lnTo>
                  <a:lnTo>
                    <a:pt x="5036" y="3640"/>
                  </a:lnTo>
                  <a:lnTo>
                    <a:pt x="4771" y="3640"/>
                  </a:lnTo>
                  <a:lnTo>
                    <a:pt x="4771" y="3155"/>
                  </a:lnTo>
                  <a:lnTo>
                    <a:pt x="5301" y="3155"/>
                  </a:lnTo>
                  <a:lnTo>
                    <a:pt x="5301" y="2670"/>
                  </a:lnTo>
                  <a:lnTo>
                    <a:pt x="5698" y="2670"/>
                  </a:lnTo>
                  <a:lnTo>
                    <a:pt x="5698" y="3155"/>
                  </a:lnTo>
                  <a:lnTo>
                    <a:pt x="5963" y="3155"/>
                  </a:lnTo>
                  <a:lnTo>
                    <a:pt x="5963" y="2670"/>
                  </a:lnTo>
                  <a:lnTo>
                    <a:pt x="6228" y="2670"/>
                  </a:lnTo>
                  <a:lnTo>
                    <a:pt x="6228" y="3155"/>
                  </a:lnTo>
                  <a:lnTo>
                    <a:pt x="6758" y="3155"/>
                  </a:lnTo>
                  <a:lnTo>
                    <a:pt x="7023" y="3640"/>
                  </a:lnTo>
                  <a:lnTo>
                    <a:pt x="7156" y="3640"/>
                  </a:lnTo>
                  <a:lnTo>
                    <a:pt x="7023" y="3640"/>
                  </a:lnTo>
                  <a:lnTo>
                    <a:pt x="7023" y="4126"/>
                  </a:lnTo>
                  <a:lnTo>
                    <a:pt x="6758" y="4369"/>
                  </a:lnTo>
                  <a:lnTo>
                    <a:pt x="6758" y="4854"/>
                  </a:lnTo>
                  <a:lnTo>
                    <a:pt x="7023" y="4854"/>
                  </a:lnTo>
                  <a:lnTo>
                    <a:pt x="7023" y="4369"/>
                  </a:lnTo>
                  <a:lnTo>
                    <a:pt x="7156" y="4126"/>
                  </a:lnTo>
                  <a:lnTo>
                    <a:pt x="7686" y="4126"/>
                  </a:lnTo>
                  <a:lnTo>
                    <a:pt x="7686" y="4369"/>
                  </a:lnTo>
                  <a:lnTo>
                    <a:pt x="7951" y="4369"/>
                  </a:lnTo>
                  <a:lnTo>
                    <a:pt x="7951" y="5825"/>
                  </a:lnTo>
                  <a:lnTo>
                    <a:pt x="8216" y="5825"/>
                  </a:lnTo>
                  <a:lnTo>
                    <a:pt x="8216" y="5339"/>
                  </a:lnTo>
                  <a:lnTo>
                    <a:pt x="8746" y="5825"/>
                  </a:lnTo>
                  <a:lnTo>
                    <a:pt x="9011" y="6310"/>
                  </a:lnTo>
                  <a:lnTo>
                    <a:pt x="9939" y="6310"/>
                  </a:lnTo>
                  <a:lnTo>
                    <a:pt x="9939" y="6796"/>
                  </a:lnTo>
                  <a:lnTo>
                    <a:pt x="10469" y="6796"/>
                  </a:lnTo>
                  <a:lnTo>
                    <a:pt x="10469" y="7281"/>
                  </a:lnTo>
                  <a:lnTo>
                    <a:pt x="9939" y="7281"/>
                  </a:lnTo>
                  <a:lnTo>
                    <a:pt x="9939" y="7766"/>
                  </a:lnTo>
                  <a:lnTo>
                    <a:pt x="9674" y="7281"/>
                  </a:lnTo>
                  <a:lnTo>
                    <a:pt x="9409" y="7281"/>
                  </a:lnTo>
                  <a:lnTo>
                    <a:pt x="9409" y="7766"/>
                  </a:lnTo>
                  <a:lnTo>
                    <a:pt x="8746" y="7766"/>
                  </a:lnTo>
                  <a:lnTo>
                    <a:pt x="8746" y="8009"/>
                  </a:lnTo>
                  <a:lnTo>
                    <a:pt x="7951" y="8009"/>
                  </a:lnTo>
                  <a:lnTo>
                    <a:pt x="7951" y="9465"/>
                  </a:lnTo>
                  <a:lnTo>
                    <a:pt x="7421" y="9465"/>
                  </a:lnTo>
                  <a:lnTo>
                    <a:pt x="7421" y="10679"/>
                  </a:lnTo>
                  <a:lnTo>
                    <a:pt x="7156" y="11164"/>
                  </a:lnTo>
                  <a:lnTo>
                    <a:pt x="6758" y="11164"/>
                  </a:lnTo>
                  <a:lnTo>
                    <a:pt x="6758" y="11649"/>
                  </a:lnTo>
                  <a:lnTo>
                    <a:pt x="6493" y="12135"/>
                  </a:lnTo>
                  <a:lnTo>
                    <a:pt x="6493" y="13106"/>
                  </a:lnTo>
                  <a:lnTo>
                    <a:pt x="6228" y="13106"/>
                  </a:lnTo>
                  <a:lnTo>
                    <a:pt x="6493" y="13106"/>
                  </a:lnTo>
                  <a:lnTo>
                    <a:pt x="6228" y="13348"/>
                  </a:lnTo>
                  <a:lnTo>
                    <a:pt x="5963" y="13348"/>
                  </a:lnTo>
                  <a:lnTo>
                    <a:pt x="5963" y="13834"/>
                  </a:lnTo>
                  <a:lnTo>
                    <a:pt x="6228" y="13834"/>
                  </a:lnTo>
                  <a:lnTo>
                    <a:pt x="6228" y="14319"/>
                  </a:lnTo>
                  <a:lnTo>
                    <a:pt x="5433" y="14319"/>
                  </a:lnTo>
                  <a:lnTo>
                    <a:pt x="5433" y="13834"/>
                  </a:lnTo>
                  <a:lnTo>
                    <a:pt x="5036" y="13834"/>
                  </a:lnTo>
                  <a:lnTo>
                    <a:pt x="5036" y="13348"/>
                  </a:lnTo>
                  <a:lnTo>
                    <a:pt x="4771" y="13348"/>
                  </a:lnTo>
                  <a:lnTo>
                    <a:pt x="5036" y="13348"/>
                  </a:lnTo>
                  <a:lnTo>
                    <a:pt x="5036" y="13106"/>
                  </a:lnTo>
                  <a:lnTo>
                    <a:pt x="5301" y="13106"/>
                  </a:lnTo>
                  <a:lnTo>
                    <a:pt x="5301" y="12620"/>
                  </a:lnTo>
                  <a:lnTo>
                    <a:pt x="5036" y="13106"/>
                  </a:lnTo>
                  <a:lnTo>
                    <a:pt x="4240" y="13106"/>
                  </a:lnTo>
                  <a:lnTo>
                    <a:pt x="4240" y="12620"/>
                  </a:lnTo>
                  <a:lnTo>
                    <a:pt x="3710" y="12620"/>
                  </a:lnTo>
                  <a:close/>
                  <a:moveTo>
                    <a:pt x="1458" y="8980"/>
                  </a:moveTo>
                  <a:lnTo>
                    <a:pt x="1325" y="8980"/>
                  </a:lnTo>
                  <a:lnTo>
                    <a:pt x="1325" y="8494"/>
                  </a:lnTo>
                  <a:lnTo>
                    <a:pt x="1060" y="8494"/>
                  </a:lnTo>
                  <a:lnTo>
                    <a:pt x="1060" y="8009"/>
                  </a:lnTo>
                  <a:lnTo>
                    <a:pt x="530" y="8009"/>
                  </a:lnTo>
                  <a:lnTo>
                    <a:pt x="530" y="7766"/>
                  </a:lnTo>
                  <a:lnTo>
                    <a:pt x="265" y="7766"/>
                  </a:lnTo>
                  <a:lnTo>
                    <a:pt x="265" y="7281"/>
                  </a:lnTo>
                  <a:lnTo>
                    <a:pt x="0" y="7281"/>
                  </a:lnTo>
                  <a:lnTo>
                    <a:pt x="0" y="6796"/>
                  </a:lnTo>
                  <a:lnTo>
                    <a:pt x="530" y="6796"/>
                  </a:lnTo>
                  <a:lnTo>
                    <a:pt x="530" y="7281"/>
                  </a:lnTo>
                  <a:lnTo>
                    <a:pt x="795" y="7766"/>
                  </a:lnTo>
                  <a:lnTo>
                    <a:pt x="1060" y="7766"/>
                  </a:lnTo>
                  <a:lnTo>
                    <a:pt x="1060" y="8009"/>
                  </a:lnTo>
                  <a:lnTo>
                    <a:pt x="1325" y="8009"/>
                  </a:lnTo>
                  <a:lnTo>
                    <a:pt x="1458" y="8494"/>
                  </a:lnTo>
                  <a:lnTo>
                    <a:pt x="1458" y="8980"/>
                  </a:lnTo>
                  <a:close/>
                  <a:moveTo>
                    <a:pt x="9011" y="8009"/>
                  </a:moveTo>
                  <a:lnTo>
                    <a:pt x="9144" y="8009"/>
                  </a:lnTo>
                  <a:lnTo>
                    <a:pt x="9409" y="7766"/>
                  </a:lnTo>
                  <a:lnTo>
                    <a:pt x="10999" y="7766"/>
                  </a:lnTo>
                  <a:lnTo>
                    <a:pt x="10999" y="8494"/>
                  </a:lnTo>
                  <a:lnTo>
                    <a:pt x="11131" y="8494"/>
                  </a:lnTo>
                  <a:lnTo>
                    <a:pt x="10999" y="8980"/>
                  </a:lnTo>
                  <a:lnTo>
                    <a:pt x="10734" y="8980"/>
                  </a:lnTo>
                  <a:lnTo>
                    <a:pt x="10734" y="8494"/>
                  </a:lnTo>
                  <a:lnTo>
                    <a:pt x="10469" y="8980"/>
                  </a:lnTo>
                  <a:lnTo>
                    <a:pt x="9674" y="8980"/>
                  </a:lnTo>
                  <a:lnTo>
                    <a:pt x="9674" y="8494"/>
                  </a:lnTo>
                  <a:lnTo>
                    <a:pt x="9409" y="8494"/>
                  </a:lnTo>
                  <a:lnTo>
                    <a:pt x="9409" y="8009"/>
                  </a:lnTo>
                  <a:lnTo>
                    <a:pt x="9011" y="8009"/>
                  </a:lnTo>
                  <a:close/>
                  <a:moveTo>
                    <a:pt x="11396" y="12135"/>
                  </a:moveTo>
                  <a:lnTo>
                    <a:pt x="11131" y="12135"/>
                  </a:lnTo>
                  <a:lnTo>
                    <a:pt x="11131" y="11649"/>
                  </a:lnTo>
                  <a:lnTo>
                    <a:pt x="11396" y="11164"/>
                  </a:lnTo>
                  <a:lnTo>
                    <a:pt x="10204" y="11164"/>
                  </a:lnTo>
                  <a:lnTo>
                    <a:pt x="10204" y="11649"/>
                  </a:lnTo>
                  <a:lnTo>
                    <a:pt x="9674" y="11649"/>
                  </a:lnTo>
                  <a:lnTo>
                    <a:pt x="9674" y="11164"/>
                  </a:lnTo>
                  <a:lnTo>
                    <a:pt x="9939" y="11164"/>
                  </a:lnTo>
                  <a:lnTo>
                    <a:pt x="9939" y="10679"/>
                  </a:lnTo>
                  <a:lnTo>
                    <a:pt x="10204" y="10679"/>
                  </a:lnTo>
                  <a:lnTo>
                    <a:pt x="10204" y="10436"/>
                  </a:lnTo>
                  <a:lnTo>
                    <a:pt x="10469" y="9951"/>
                  </a:lnTo>
                  <a:lnTo>
                    <a:pt x="10204" y="9951"/>
                  </a:lnTo>
                  <a:lnTo>
                    <a:pt x="9939" y="9465"/>
                  </a:lnTo>
                  <a:lnTo>
                    <a:pt x="9674" y="9465"/>
                  </a:lnTo>
                  <a:lnTo>
                    <a:pt x="9674" y="8980"/>
                  </a:lnTo>
                  <a:lnTo>
                    <a:pt x="12191" y="8980"/>
                  </a:lnTo>
                  <a:lnTo>
                    <a:pt x="12191" y="9465"/>
                  </a:lnTo>
                  <a:lnTo>
                    <a:pt x="11926" y="9465"/>
                  </a:lnTo>
                  <a:lnTo>
                    <a:pt x="11926" y="9951"/>
                  </a:lnTo>
                  <a:lnTo>
                    <a:pt x="12456" y="9951"/>
                  </a:lnTo>
                  <a:lnTo>
                    <a:pt x="12456" y="10436"/>
                  </a:lnTo>
                  <a:lnTo>
                    <a:pt x="12721" y="10436"/>
                  </a:lnTo>
                  <a:lnTo>
                    <a:pt x="12721" y="9951"/>
                  </a:lnTo>
                  <a:lnTo>
                    <a:pt x="12987" y="9951"/>
                  </a:lnTo>
                  <a:lnTo>
                    <a:pt x="13119" y="10436"/>
                  </a:lnTo>
                  <a:lnTo>
                    <a:pt x="13384" y="10436"/>
                  </a:lnTo>
                  <a:lnTo>
                    <a:pt x="13119" y="10679"/>
                  </a:lnTo>
                  <a:lnTo>
                    <a:pt x="12721" y="10679"/>
                  </a:lnTo>
                  <a:lnTo>
                    <a:pt x="12721" y="11164"/>
                  </a:lnTo>
                  <a:lnTo>
                    <a:pt x="12456" y="11649"/>
                  </a:lnTo>
                  <a:lnTo>
                    <a:pt x="11661" y="11649"/>
                  </a:lnTo>
                  <a:lnTo>
                    <a:pt x="11661" y="12135"/>
                  </a:lnTo>
                  <a:lnTo>
                    <a:pt x="11396" y="12135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60" name="Freeform 123"/>
            <p:cNvSpPr/>
            <p:nvPr/>
          </p:nvSpPr>
          <p:spPr>
            <a:xfrm>
              <a:off x="3325938" y="1172913"/>
              <a:ext cx="223839" cy="38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40" y="15795"/>
                  </a:moveTo>
                  <a:lnTo>
                    <a:pt x="11260" y="15795"/>
                  </a:lnTo>
                  <a:lnTo>
                    <a:pt x="11260" y="15660"/>
                  </a:lnTo>
                  <a:lnTo>
                    <a:pt x="11260" y="15795"/>
                  </a:lnTo>
                  <a:lnTo>
                    <a:pt x="11719" y="15795"/>
                  </a:lnTo>
                  <a:lnTo>
                    <a:pt x="11719" y="15660"/>
                  </a:lnTo>
                  <a:lnTo>
                    <a:pt x="12179" y="15660"/>
                  </a:lnTo>
                  <a:lnTo>
                    <a:pt x="12179" y="15795"/>
                  </a:lnTo>
                  <a:lnTo>
                    <a:pt x="12179" y="15660"/>
                  </a:lnTo>
                  <a:lnTo>
                    <a:pt x="12409" y="15660"/>
                  </a:lnTo>
                  <a:lnTo>
                    <a:pt x="12409" y="15795"/>
                  </a:lnTo>
                  <a:lnTo>
                    <a:pt x="11719" y="15795"/>
                  </a:lnTo>
                  <a:lnTo>
                    <a:pt x="11719" y="16065"/>
                  </a:lnTo>
                  <a:lnTo>
                    <a:pt x="11260" y="16065"/>
                  </a:lnTo>
                  <a:lnTo>
                    <a:pt x="11260" y="16335"/>
                  </a:lnTo>
                  <a:lnTo>
                    <a:pt x="10800" y="16065"/>
                  </a:lnTo>
                  <a:lnTo>
                    <a:pt x="10800" y="16335"/>
                  </a:lnTo>
                  <a:lnTo>
                    <a:pt x="10340" y="16605"/>
                  </a:lnTo>
                  <a:lnTo>
                    <a:pt x="9881" y="16605"/>
                  </a:lnTo>
                  <a:lnTo>
                    <a:pt x="9881" y="16875"/>
                  </a:lnTo>
                  <a:lnTo>
                    <a:pt x="9421" y="16875"/>
                  </a:lnTo>
                  <a:lnTo>
                    <a:pt x="9421" y="17145"/>
                  </a:lnTo>
                  <a:lnTo>
                    <a:pt x="8962" y="17145"/>
                  </a:lnTo>
                  <a:lnTo>
                    <a:pt x="9421" y="17145"/>
                  </a:lnTo>
                  <a:lnTo>
                    <a:pt x="9421" y="17685"/>
                  </a:lnTo>
                  <a:lnTo>
                    <a:pt x="8962" y="17685"/>
                  </a:lnTo>
                  <a:lnTo>
                    <a:pt x="9421" y="17685"/>
                  </a:lnTo>
                  <a:lnTo>
                    <a:pt x="8962" y="17820"/>
                  </a:lnTo>
                  <a:lnTo>
                    <a:pt x="9421" y="17820"/>
                  </a:lnTo>
                  <a:lnTo>
                    <a:pt x="8962" y="17820"/>
                  </a:lnTo>
                  <a:lnTo>
                    <a:pt x="8962" y="18090"/>
                  </a:lnTo>
                  <a:lnTo>
                    <a:pt x="8732" y="17820"/>
                  </a:lnTo>
                  <a:lnTo>
                    <a:pt x="8962" y="18090"/>
                  </a:lnTo>
                  <a:lnTo>
                    <a:pt x="8962" y="18900"/>
                  </a:lnTo>
                  <a:lnTo>
                    <a:pt x="8732" y="18900"/>
                  </a:lnTo>
                  <a:lnTo>
                    <a:pt x="8962" y="19170"/>
                  </a:lnTo>
                  <a:lnTo>
                    <a:pt x="8732" y="19440"/>
                  </a:lnTo>
                  <a:lnTo>
                    <a:pt x="8732" y="19845"/>
                  </a:lnTo>
                  <a:lnTo>
                    <a:pt x="8272" y="20115"/>
                  </a:lnTo>
                  <a:lnTo>
                    <a:pt x="8272" y="20385"/>
                  </a:lnTo>
                  <a:lnTo>
                    <a:pt x="7813" y="20655"/>
                  </a:lnTo>
                  <a:lnTo>
                    <a:pt x="7353" y="20385"/>
                  </a:lnTo>
                  <a:lnTo>
                    <a:pt x="6894" y="20655"/>
                  </a:lnTo>
                  <a:lnTo>
                    <a:pt x="6434" y="20385"/>
                  </a:lnTo>
                  <a:lnTo>
                    <a:pt x="5974" y="20385"/>
                  </a:lnTo>
                  <a:lnTo>
                    <a:pt x="5974" y="20655"/>
                  </a:lnTo>
                  <a:lnTo>
                    <a:pt x="5515" y="20655"/>
                  </a:lnTo>
                  <a:lnTo>
                    <a:pt x="5515" y="20925"/>
                  </a:lnTo>
                  <a:lnTo>
                    <a:pt x="5285" y="20925"/>
                  </a:lnTo>
                  <a:lnTo>
                    <a:pt x="5285" y="21465"/>
                  </a:lnTo>
                  <a:lnTo>
                    <a:pt x="5515" y="21465"/>
                  </a:lnTo>
                  <a:lnTo>
                    <a:pt x="5285" y="21465"/>
                  </a:lnTo>
                  <a:lnTo>
                    <a:pt x="5285" y="21600"/>
                  </a:lnTo>
                  <a:lnTo>
                    <a:pt x="2987" y="21600"/>
                  </a:lnTo>
                  <a:lnTo>
                    <a:pt x="2987" y="21465"/>
                  </a:lnTo>
                  <a:lnTo>
                    <a:pt x="3447" y="21195"/>
                  </a:lnTo>
                  <a:lnTo>
                    <a:pt x="2068" y="20385"/>
                  </a:lnTo>
                  <a:lnTo>
                    <a:pt x="2987" y="20385"/>
                  </a:lnTo>
                  <a:lnTo>
                    <a:pt x="2528" y="20115"/>
                  </a:lnTo>
                  <a:lnTo>
                    <a:pt x="2987" y="20115"/>
                  </a:lnTo>
                  <a:lnTo>
                    <a:pt x="2987" y="19845"/>
                  </a:lnTo>
                  <a:lnTo>
                    <a:pt x="2528" y="19845"/>
                  </a:lnTo>
                  <a:lnTo>
                    <a:pt x="2528" y="19440"/>
                  </a:lnTo>
                  <a:lnTo>
                    <a:pt x="2068" y="19440"/>
                  </a:lnTo>
                  <a:lnTo>
                    <a:pt x="2068" y="19170"/>
                  </a:lnTo>
                  <a:lnTo>
                    <a:pt x="1838" y="19170"/>
                  </a:lnTo>
                  <a:lnTo>
                    <a:pt x="1838" y="18630"/>
                  </a:lnTo>
                  <a:lnTo>
                    <a:pt x="1379" y="18630"/>
                  </a:lnTo>
                  <a:lnTo>
                    <a:pt x="1379" y="18090"/>
                  </a:lnTo>
                  <a:lnTo>
                    <a:pt x="919" y="18090"/>
                  </a:lnTo>
                  <a:lnTo>
                    <a:pt x="919" y="17820"/>
                  </a:lnTo>
                  <a:lnTo>
                    <a:pt x="1379" y="17820"/>
                  </a:lnTo>
                  <a:lnTo>
                    <a:pt x="1379" y="17415"/>
                  </a:lnTo>
                  <a:lnTo>
                    <a:pt x="460" y="17415"/>
                  </a:lnTo>
                  <a:lnTo>
                    <a:pt x="460" y="16605"/>
                  </a:lnTo>
                  <a:lnTo>
                    <a:pt x="0" y="16605"/>
                  </a:lnTo>
                  <a:lnTo>
                    <a:pt x="460" y="16605"/>
                  </a:lnTo>
                  <a:lnTo>
                    <a:pt x="460" y="16335"/>
                  </a:lnTo>
                  <a:lnTo>
                    <a:pt x="0" y="16335"/>
                  </a:lnTo>
                  <a:lnTo>
                    <a:pt x="0" y="16065"/>
                  </a:lnTo>
                  <a:lnTo>
                    <a:pt x="460" y="16065"/>
                  </a:lnTo>
                  <a:lnTo>
                    <a:pt x="460" y="16335"/>
                  </a:lnTo>
                  <a:lnTo>
                    <a:pt x="919" y="16335"/>
                  </a:lnTo>
                  <a:lnTo>
                    <a:pt x="1379" y="16065"/>
                  </a:lnTo>
                  <a:lnTo>
                    <a:pt x="1379" y="15660"/>
                  </a:lnTo>
                  <a:lnTo>
                    <a:pt x="919" y="15390"/>
                  </a:lnTo>
                  <a:lnTo>
                    <a:pt x="1379" y="15390"/>
                  </a:lnTo>
                  <a:lnTo>
                    <a:pt x="1379" y="14850"/>
                  </a:lnTo>
                  <a:lnTo>
                    <a:pt x="2068" y="14850"/>
                  </a:lnTo>
                  <a:lnTo>
                    <a:pt x="2068" y="14310"/>
                  </a:lnTo>
                  <a:lnTo>
                    <a:pt x="2528" y="14040"/>
                  </a:lnTo>
                  <a:lnTo>
                    <a:pt x="2528" y="13905"/>
                  </a:lnTo>
                  <a:lnTo>
                    <a:pt x="2068" y="13905"/>
                  </a:lnTo>
                  <a:lnTo>
                    <a:pt x="2068" y="13365"/>
                  </a:lnTo>
                  <a:lnTo>
                    <a:pt x="1838" y="13095"/>
                  </a:lnTo>
                  <a:lnTo>
                    <a:pt x="2528" y="13095"/>
                  </a:lnTo>
                  <a:lnTo>
                    <a:pt x="2528" y="12825"/>
                  </a:lnTo>
                  <a:lnTo>
                    <a:pt x="2987" y="12825"/>
                  </a:lnTo>
                  <a:lnTo>
                    <a:pt x="2987" y="12555"/>
                  </a:lnTo>
                  <a:lnTo>
                    <a:pt x="2528" y="12555"/>
                  </a:lnTo>
                  <a:lnTo>
                    <a:pt x="2528" y="12285"/>
                  </a:lnTo>
                  <a:lnTo>
                    <a:pt x="2068" y="12285"/>
                  </a:lnTo>
                  <a:lnTo>
                    <a:pt x="1838" y="12015"/>
                  </a:lnTo>
                  <a:lnTo>
                    <a:pt x="1838" y="11610"/>
                  </a:lnTo>
                  <a:lnTo>
                    <a:pt x="2068" y="11340"/>
                  </a:lnTo>
                  <a:lnTo>
                    <a:pt x="2068" y="11070"/>
                  </a:lnTo>
                  <a:lnTo>
                    <a:pt x="1838" y="11070"/>
                  </a:lnTo>
                  <a:lnTo>
                    <a:pt x="1838" y="9855"/>
                  </a:lnTo>
                  <a:lnTo>
                    <a:pt x="1379" y="9585"/>
                  </a:lnTo>
                  <a:lnTo>
                    <a:pt x="1838" y="9585"/>
                  </a:lnTo>
                  <a:lnTo>
                    <a:pt x="1838" y="9045"/>
                  </a:lnTo>
                  <a:lnTo>
                    <a:pt x="2987" y="8370"/>
                  </a:lnTo>
                  <a:lnTo>
                    <a:pt x="4826" y="8370"/>
                  </a:lnTo>
                  <a:lnTo>
                    <a:pt x="5285" y="8100"/>
                  </a:lnTo>
                  <a:lnTo>
                    <a:pt x="5285" y="7560"/>
                  </a:lnTo>
                  <a:lnTo>
                    <a:pt x="4366" y="7560"/>
                  </a:lnTo>
                  <a:lnTo>
                    <a:pt x="4366" y="7290"/>
                  </a:lnTo>
                  <a:lnTo>
                    <a:pt x="4826" y="7290"/>
                  </a:lnTo>
                  <a:lnTo>
                    <a:pt x="4826" y="6885"/>
                  </a:lnTo>
                  <a:lnTo>
                    <a:pt x="5285" y="6885"/>
                  </a:lnTo>
                  <a:lnTo>
                    <a:pt x="5285" y="6615"/>
                  </a:lnTo>
                  <a:lnTo>
                    <a:pt x="5515" y="6345"/>
                  </a:lnTo>
                  <a:lnTo>
                    <a:pt x="5515" y="5535"/>
                  </a:lnTo>
                  <a:lnTo>
                    <a:pt x="5974" y="5535"/>
                  </a:lnTo>
                  <a:lnTo>
                    <a:pt x="5515" y="5265"/>
                  </a:lnTo>
                  <a:lnTo>
                    <a:pt x="5515" y="5130"/>
                  </a:lnTo>
                  <a:lnTo>
                    <a:pt x="6434" y="5130"/>
                  </a:lnTo>
                  <a:lnTo>
                    <a:pt x="7353" y="4860"/>
                  </a:lnTo>
                  <a:lnTo>
                    <a:pt x="6894" y="4590"/>
                  </a:lnTo>
                  <a:lnTo>
                    <a:pt x="6894" y="4320"/>
                  </a:lnTo>
                  <a:lnTo>
                    <a:pt x="7353" y="4320"/>
                  </a:lnTo>
                  <a:lnTo>
                    <a:pt x="8732" y="3510"/>
                  </a:lnTo>
                  <a:lnTo>
                    <a:pt x="8732" y="3105"/>
                  </a:lnTo>
                  <a:lnTo>
                    <a:pt x="8272" y="3105"/>
                  </a:lnTo>
                  <a:lnTo>
                    <a:pt x="8272" y="2835"/>
                  </a:lnTo>
                  <a:lnTo>
                    <a:pt x="8732" y="2835"/>
                  </a:lnTo>
                  <a:lnTo>
                    <a:pt x="8962" y="2565"/>
                  </a:lnTo>
                  <a:lnTo>
                    <a:pt x="8962" y="2025"/>
                  </a:lnTo>
                  <a:lnTo>
                    <a:pt x="9881" y="1755"/>
                  </a:lnTo>
                  <a:lnTo>
                    <a:pt x="10800" y="1755"/>
                  </a:lnTo>
                  <a:lnTo>
                    <a:pt x="10800" y="2025"/>
                  </a:lnTo>
                  <a:lnTo>
                    <a:pt x="11260" y="2025"/>
                  </a:lnTo>
                  <a:lnTo>
                    <a:pt x="11260" y="1755"/>
                  </a:lnTo>
                  <a:lnTo>
                    <a:pt x="11719" y="1485"/>
                  </a:lnTo>
                  <a:lnTo>
                    <a:pt x="11719" y="1350"/>
                  </a:lnTo>
                  <a:lnTo>
                    <a:pt x="11260" y="1350"/>
                  </a:lnTo>
                  <a:lnTo>
                    <a:pt x="11719" y="1080"/>
                  </a:lnTo>
                  <a:lnTo>
                    <a:pt x="12868" y="1080"/>
                  </a:lnTo>
                  <a:lnTo>
                    <a:pt x="13787" y="1350"/>
                  </a:lnTo>
                  <a:lnTo>
                    <a:pt x="14706" y="1350"/>
                  </a:lnTo>
                  <a:lnTo>
                    <a:pt x="15166" y="1080"/>
                  </a:lnTo>
                  <a:lnTo>
                    <a:pt x="14706" y="1080"/>
                  </a:lnTo>
                  <a:lnTo>
                    <a:pt x="15166" y="810"/>
                  </a:lnTo>
                  <a:lnTo>
                    <a:pt x="15166" y="270"/>
                  </a:lnTo>
                  <a:lnTo>
                    <a:pt x="14706" y="0"/>
                  </a:lnTo>
                  <a:lnTo>
                    <a:pt x="15396" y="0"/>
                  </a:lnTo>
                  <a:lnTo>
                    <a:pt x="16315" y="540"/>
                  </a:lnTo>
                  <a:lnTo>
                    <a:pt x="16774" y="540"/>
                  </a:lnTo>
                  <a:lnTo>
                    <a:pt x="16774" y="810"/>
                  </a:lnTo>
                  <a:lnTo>
                    <a:pt x="17234" y="810"/>
                  </a:lnTo>
                  <a:lnTo>
                    <a:pt x="17234" y="1080"/>
                  </a:lnTo>
                  <a:lnTo>
                    <a:pt x="18613" y="1080"/>
                  </a:lnTo>
                  <a:lnTo>
                    <a:pt x="18843" y="1350"/>
                  </a:lnTo>
                  <a:lnTo>
                    <a:pt x="19302" y="1350"/>
                  </a:lnTo>
                  <a:lnTo>
                    <a:pt x="20221" y="1755"/>
                  </a:lnTo>
                  <a:lnTo>
                    <a:pt x="20681" y="2025"/>
                  </a:lnTo>
                  <a:lnTo>
                    <a:pt x="20221" y="2025"/>
                  </a:lnTo>
                  <a:lnTo>
                    <a:pt x="20221" y="2835"/>
                  </a:lnTo>
                  <a:lnTo>
                    <a:pt x="20681" y="2835"/>
                  </a:lnTo>
                  <a:lnTo>
                    <a:pt x="20681" y="3105"/>
                  </a:lnTo>
                  <a:lnTo>
                    <a:pt x="20221" y="3240"/>
                  </a:lnTo>
                  <a:lnTo>
                    <a:pt x="21140" y="3780"/>
                  </a:lnTo>
                  <a:lnTo>
                    <a:pt x="21140" y="4320"/>
                  </a:lnTo>
                  <a:lnTo>
                    <a:pt x="20681" y="4320"/>
                  </a:lnTo>
                  <a:lnTo>
                    <a:pt x="20681" y="5130"/>
                  </a:lnTo>
                  <a:lnTo>
                    <a:pt x="21140" y="5130"/>
                  </a:lnTo>
                  <a:lnTo>
                    <a:pt x="21600" y="5535"/>
                  </a:lnTo>
                  <a:lnTo>
                    <a:pt x="19762" y="5535"/>
                  </a:lnTo>
                  <a:lnTo>
                    <a:pt x="19762" y="5805"/>
                  </a:lnTo>
                  <a:lnTo>
                    <a:pt x="19302" y="5535"/>
                  </a:lnTo>
                  <a:lnTo>
                    <a:pt x="18843" y="5535"/>
                  </a:lnTo>
                  <a:lnTo>
                    <a:pt x="18843" y="5265"/>
                  </a:lnTo>
                  <a:lnTo>
                    <a:pt x="18843" y="5535"/>
                  </a:lnTo>
                  <a:lnTo>
                    <a:pt x="18613" y="5535"/>
                  </a:lnTo>
                  <a:lnTo>
                    <a:pt x="18153" y="5805"/>
                  </a:lnTo>
                  <a:lnTo>
                    <a:pt x="18613" y="5805"/>
                  </a:lnTo>
                  <a:lnTo>
                    <a:pt x="18613" y="6075"/>
                  </a:lnTo>
                  <a:lnTo>
                    <a:pt x="18153" y="5805"/>
                  </a:lnTo>
                  <a:lnTo>
                    <a:pt x="17694" y="5805"/>
                  </a:lnTo>
                  <a:lnTo>
                    <a:pt x="17694" y="5535"/>
                  </a:lnTo>
                  <a:lnTo>
                    <a:pt x="17694" y="5805"/>
                  </a:lnTo>
                  <a:lnTo>
                    <a:pt x="18153" y="5805"/>
                  </a:lnTo>
                  <a:lnTo>
                    <a:pt x="18153" y="6075"/>
                  </a:lnTo>
                  <a:lnTo>
                    <a:pt x="17694" y="6075"/>
                  </a:lnTo>
                  <a:lnTo>
                    <a:pt x="18153" y="6075"/>
                  </a:lnTo>
                  <a:lnTo>
                    <a:pt x="17694" y="6345"/>
                  </a:lnTo>
                  <a:lnTo>
                    <a:pt x="17234" y="6345"/>
                  </a:lnTo>
                  <a:lnTo>
                    <a:pt x="17234" y="6075"/>
                  </a:lnTo>
                  <a:lnTo>
                    <a:pt x="16774" y="6345"/>
                  </a:lnTo>
                  <a:lnTo>
                    <a:pt x="17234" y="6345"/>
                  </a:lnTo>
                  <a:lnTo>
                    <a:pt x="17234" y="6615"/>
                  </a:lnTo>
                  <a:lnTo>
                    <a:pt x="17234" y="6345"/>
                  </a:lnTo>
                  <a:lnTo>
                    <a:pt x="16774" y="6345"/>
                  </a:lnTo>
                  <a:lnTo>
                    <a:pt x="17234" y="6345"/>
                  </a:lnTo>
                  <a:lnTo>
                    <a:pt x="17234" y="6885"/>
                  </a:lnTo>
                  <a:lnTo>
                    <a:pt x="16774" y="6885"/>
                  </a:lnTo>
                  <a:lnTo>
                    <a:pt x="16315" y="7155"/>
                  </a:lnTo>
                  <a:lnTo>
                    <a:pt x="16315" y="7290"/>
                  </a:lnTo>
                  <a:lnTo>
                    <a:pt x="16774" y="7155"/>
                  </a:lnTo>
                  <a:lnTo>
                    <a:pt x="16774" y="7290"/>
                  </a:lnTo>
                  <a:lnTo>
                    <a:pt x="16315" y="7290"/>
                  </a:lnTo>
                  <a:lnTo>
                    <a:pt x="16774" y="7560"/>
                  </a:lnTo>
                  <a:lnTo>
                    <a:pt x="17234" y="7560"/>
                  </a:lnTo>
                  <a:lnTo>
                    <a:pt x="17234" y="7830"/>
                  </a:lnTo>
                  <a:lnTo>
                    <a:pt x="16774" y="7830"/>
                  </a:lnTo>
                  <a:lnTo>
                    <a:pt x="16774" y="8100"/>
                  </a:lnTo>
                  <a:lnTo>
                    <a:pt x="16315" y="8370"/>
                  </a:lnTo>
                  <a:lnTo>
                    <a:pt x="15855" y="8370"/>
                  </a:lnTo>
                  <a:lnTo>
                    <a:pt x="15855" y="8640"/>
                  </a:lnTo>
                  <a:lnTo>
                    <a:pt x="15396" y="8910"/>
                  </a:lnTo>
                  <a:lnTo>
                    <a:pt x="15166" y="8910"/>
                  </a:lnTo>
                  <a:lnTo>
                    <a:pt x="15166" y="9045"/>
                  </a:lnTo>
                  <a:lnTo>
                    <a:pt x="14247" y="9045"/>
                  </a:lnTo>
                  <a:lnTo>
                    <a:pt x="14247" y="9315"/>
                  </a:lnTo>
                  <a:lnTo>
                    <a:pt x="13787" y="9315"/>
                  </a:lnTo>
                  <a:lnTo>
                    <a:pt x="13787" y="9045"/>
                  </a:lnTo>
                  <a:lnTo>
                    <a:pt x="13787" y="9315"/>
                  </a:lnTo>
                  <a:lnTo>
                    <a:pt x="13328" y="9315"/>
                  </a:lnTo>
                  <a:lnTo>
                    <a:pt x="13328" y="9585"/>
                  </a:lnTo>
                  <a:lnTo>
                    <a:pt x="12868" y="9585"/>
                  </a:lnTo>
                  <a:lnTo>
                    <a:pt x="13328" y="9585"/>
                  </a:lnTo>
                  <a:lnTo>
                    <a:pt x="12868" y="9855"/>
                  </a:lnTo>
                  <a:lnTo>
                    <a:pt x="12868" y="9585"/>
                  </a:lnTo>
                  <a:lnTo>
                    <a:pt x="12409" y="9585"/>
                  </a:lnTo>
                  <a:lnTo>
                    <a:pt x="12868" y="9585"/>
                  </a:lnTo>
                  <a:lnTo>
                    <a:pt x="12868" y="9855"/>
                  </a:lnTo>
                  <a:lnTo>
                    <a:pt x="12179" y="9855"/>
                  </a:lnTo>
                  <a:lnTo>
                    <a:pt x="12179" y="10125"/>
                  </a:lnTo>
                  <a:lnTo>
                    <a:pt x="11719" y="10125"/>
                  </a:lnTo>
                  <a:lnTo>
                    <a:pt x="12179" y="10125"/>
                  </a:lnTo>
                  <a:lnTo>
                    <a:pt x="12179" y="10395"/>
                  </a:lnTo>
                  <a:lnTo>
                    <a:pt x="11260" y="10395"/>
                  </a:lnTo>
                  <a:lnTo>
                    <a:pt x="11260" y="10125"/>
                  </a:lnTo>
                  <a:lnTo>
                    <a:pt x="10800" y="10125"/>
                  </a:lnTo>
                  <a:lnTo>
                    <a:pt x="11260" y="10125"/>
                  </a:lnTo>
                  <a:lnTo>
                    <a:pt x="11260" y="10935"/>
                  </a:lnTo>
                  <a:lnTo>
                    <a:pt x="10340" y="10935"/>
                  </a:lnTo>
                  <a:lnTo>
                    <a:pt x="10340" y="11070"/>
                  </a:lnTo>
                  <a:lnTo>
                    <a:pt x="10800" y="11340"/>
                  </a:lnTo>
                  <a:lnTo>
                    <a:pt x="10340" y="11340"/>
                  </a:lnTo>
                  <a:lnTo>
                    <a:pt x="10340" y="12015"/>
                  </a:lnTo>
                  <a:lnTo>
                    <a:pt x="10800" y="12015"/>
                  </a:lnTo>
                  <a:lnTo>
                    <a:pt x="9881" y="12015"/>
                  </a:lnTo>
                  <a:lnTo>
                    <a:pt x="9881" y="13365"/>
                  </a:lnTo>
                  <a:lnTo>
                    <a:pt x="10340" y="13365"/>
                  </a:lnTo>
                  <a:lnTo>
                    <a:pt x="10340" y="13635"/>
                  </a:lnTo>
                  <a:lnTo>
                    <a:pt x="10800" y="13635"/>
                  </a:lnTo>
                  <a:lnTo>
                    <a:pt x="10800" y="13905"/>
                  </a:lnTo>
                  <a:lnTo>
                    <a:pt x="11260" y="13905"/>
                  </a:lnTo>
                  <a:lnTo>
                    <a:pt x="11719" y="14040"/>
                  </a:lnTo>
                  <a:lnTo>
                    <a:pt x="12179" y="14040"/>
                  </a:lnTo>
                  <a:lnTo>
                    <a:pt x="12179" y="14310"/>
                  </a:lnTo>
                  <a:lnTo>
                    <a:pt x="12409" y="14310"/>
                  </a:lnTo>
                  <a:lnTo>
                    <a:pt x="12179" y="14310"/>
                  </a:lnTo>
                  <a:lnTo>
                    <a:pt x="12179" y="14580"/>
                  </a:lnTo>
                  <a:lnTo>
                    <a:pt x="12409" y="14580"/>
                  </a:lnTo>
                  <a:lnTo>
                    <a:pt x="12868" y="14850"/>
                  </a:lnTo>
                  <a:lnTo>
                    <a:pt x="12868" y="15120"/>
                  </a:lnTo>
                  <a:lnTo>
                    <a:pt x="12409" y="15120"/>
                  </a:lnTo>
                  <a:lnTo>
                    <a:pt x="12409" y="15390"/>
                  </a:lnTo>
                  <a:lnTo>
                    <a:pt x="12179" y="15660"/>
                  </a:lnTo>
                  <a:lnTo>
                    <a:pt x="11719" y="15660"/>
                  </a:lnTo>
                  <a:lnTo>
                    <a:pt x="12179" y="15660"/>
                  </a:lnTo>
                  <a:lnTo>
                    <a:pt x="10800" y="15660"/>
                  </a:lnTo>
                  <a:lnTo>
                    <a:pt x="11260" y="15390"/>
                  </a:lnTo>
                  <a:lnTo>
                    <a:pt x="10800" y="15390"/>
                  </a:lnTo>
                  <a:lnTo>
                    <a:pt x="10800" y="15120"/>
                  </a:lnTo>
                  <a:lnTo>
                    <a:pt x="10800" y="15390"/>
                  </a:lnTo>
                  <a:lnTo>
                    <a:pt x="10800" y="15120"/>
                  </a:lnTo>
                  <a:lnTo>
                    <a:pt x="10340" y="15120"/>
                  </a:lnTo>
                  <a:lnTo>
                    <a:pt x="10800" y="15390"/>
                  </a:lnTo>
                  <a:lnTo>
                    <a:pt x="10340" y="15390"/>
                  </a:lnTo>
                  <a:lnTo>
                    <a:pt x="10340" y="15120"/>
                  </a:lnTo>
                  <a:lnTo>
                    <a:pt x="10800" y="15120"/>
                  </a:lnTo>
                  <a:lnTo>
                    <a:pt x="10800" y="15660"/>
                  </a:lnTo>
                  <a:lnTo>
                    <a:pt x="10340" y="15390"/>
                  </a:lnTo>
                  <a:lnTo>
                    <a:pt x="10800" y="15390"/>
                  </a:lnTo>
                  <a:lnTo>
                    <a:pt x="10340" y="15390"/>
                  </a:lnTo>
                  <a:lnTo>
                    <a:pt x="10340" y="15660"/>
                  </a:lnTo>
                  <a:lnTo>
                    <a:pt x="9881" y="15390"/>
                  </a:lnTo>
                  <a:lnTo>
                    <a:pt x="8962" y="15390"/>
                  </a:lnTo>
                  <a:lnTo>
                    <a:pt x="8732" y="15660"/>
                  </a:lnTo>
                  <a:lnTo>
                    <a:pt x="8272" y="15660"/>
                  </a:lnTo>
                  <a:lnTo>
                    <a:pt x="10340" y="15660"/>
                  </a:lnTo>
                  <a:lnTo>
                    <a:pt x="10340" y="15795"/>
                  </a:lnTo>
                  <a:lnTo>
                    <a:pt x="9881" y="15795"/>
                  </a:lnTo>
                  <a:lnTo>
                    <a:pt x="10340" y="15795"/>
                  </a:lnTo>
                  <a:close/>
                  <a:moveTo>
                    <a:pt x="10340" y="11070"/>
                  </a:moveTo>
                  <a:lnTo>
                    <a:pt x="10340" y="10935"/>
                  </a:lnTo>
                  <a:lnTo>
                    <a:pt x="10340" y="11070"/>
                  </a:lnTo>
                  <a:lnTo>
                    <a:pt x="10800" y="11070"/>
                  </a:lnTo>
                  <a:lnTo>
                    <a:pt x="10340" y="11070"/>
                  </a:lnTo>
                  <a:close/>
                  <a:moveTo>
                    <a:pt x="9881" y="15660"/>
                  </a:moveTo>
                  <a:lnTo>
                    <a:pt x="10340" y="15660"/>
                  </a:lnTo>
                  <a:lnTo>
                    <a:pt x="9881" y="15660"/>
                  </a:lnTo>
                  <a:close/>
                  <a:moveTo>
                    <a:pt x="10800" y="15795"/>
                  </a:moveTo>
                  <a:lnTo>
                    <a:pt x="10800" y="15660"/>
                  </a:lnTo>
                  <a:lnTo>
                    <a:pt x="11260" y="15795"/>
                  </a:lnTo>
                  <a:lnTo>
                    <a:pt x="10800" y="15795"/>
                  </a:lnTo>
                  <a:close/>
                  <a:moveTo>
                    <a:pt x="13328" y="17820"/>
                  </a:moveTo>
                  <a:lnTo>
                    <a:pt x="12868" y="17820"/>
                  </a:lnTo>
                  <a:lnTo>
                    <a:pt x="13328" y="17820"/>
                  </a:lnTo>
                  <a:close/>
                  <a:moveTo>
                    <a:pt x="12179" y="14310"/>
                  </a:moveTo>
                  <a:lnTo>
                    <a:pt x="12179" y="14040"/>
                  </a:lnTo>
                  <a:lnTo>
                    <a:pt x="12179" y="14310"/>
                  </a:lnTo>
                  <a:close/>
                  <a:moveTo>
                    <a:pt x="919" y="17685"/>
                  </a:moveTo>
                  <a:lnTo>
                    <a:pt x="460" y="17685"/>
                  </a:lnTo>
                  <a:lnTo>
                    <a:pt x="919" y="17415"/>
                  </a:lnTo>
                  <a:lnTo>
                    <a:pt x="1379" y="17415"/>
                  </a:lnTo>
                  <a:lnTo>
                    <a:pt x="1379" y="17685"/>
                  </a:lnTo>
                  <a:lnTo>
                    <a:pt x="919" y="17685"/>
                  </a:lnTo>
                  <a:close/>
                  <a:moveTo>
                    <a:pt x="919" y="17820"/>
                  </a:moveTo>
                  <a:lnTo>
                    <a:pt x="919" y="17685"/>
                  </a:lnTo>
                  <a:lnTo>
                    <a:pt x="1379" y="17685"/>
                  </a:lnTo>
                  <a:lnTo>
                    <a:pt x="1379" y="17820"/>
                  </a:lnTo>
                  <a:lnTo>
                    <a:pt x="919" y="17820"/>
                  </a:lnTo>
                  <a:close/>
                  <a:moveTo>
                    <a:pt x="12868" y="17820"/>
                  </a:moveTo>
                  <a:lnTo>
                    <a:pt x="12868" y="18090"/>
                  </a:lnTo>
                  <a:lnTo>
                    <a:pt x="12409" y="18090"/>
                  </a:lnTo>
                  <a:lnTo>
                    <a:pt x="12409" y="18900"/>
                  </a:lnTo>
                  <a:lnTo>
                    <a:pt x="12179" y="18900"/>
                  </a:lnTo>
                  <a:lnTo>
                    <a:pt x="12179" y="19170"/>
                  </a:lnTo>
                  <a:lnTo>
                    <a:pt x="11719" y="19440"/>
                  </a:lnTo>
                  <a:lnTo>
                    <a:pt x="11719" y="18360"/>
                  </a:lnTo>
                  <a:lnTo>
                    <a:pt x="12179" y="18090"/>
                  </a:lnTo>
                  <a:lnTo>
                    <a:pt x="12409" y="17820"/>
                  </a:lnTo>
                  <a:lnTo>
                    <a:pt x="12868" y="17820"/>
                  </a:lnTo>
                  <a:close/>
                  <a:moveTo>
                    <a:pt x="8732" y="20385"/>
                  </a:moveTo>
                  <a:lnTo>
                    <a:pt x="8732" y="19845"/>
                  </a:lnTo>
                  <a:lnTo>
                    <a:pt x="8962" y="19710"/>
                  </a:lnTo>
                  <a:lnTo>
                    <a:pt x="8962" y="19440"/>
                  </a:lnTo>
                  <a:lnTo>
                    <a:pt x="9421" y="19440"/>
                  </a:lnTo>
                  <a:lnTo>
                    <a:pt x="9421" y="18900"/>
                  </a:lnTo>
                  <a:lnTo>
                    <a:pt x="9881" y="18630"/>
                  </a:lnTo>
                  <a:lnTo>
                    <a:pt x="9881" y="19170"/>
                  </a:lnTo>
                  <a:lnTo>
                    <a:pt x="9421" y="19170"/>
                  </a:lnTo>
                  <a:lnTo>
                    <a:pt x="9421" y="19710"/>
                  </a:lnTo>
                  <a:lnTo>
                    <a:pt x="8962" y="19710"/>
                  </a:lnTo>
                  <a:lnTo>
                    <a:pt x="8962" y="20385"/>
                  </a:lnTo>
                  <a:lnTo>
                    <a:pt x="8732" y="20385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61" name="Freeform 124"/>
            <p:cNvSpPr/>
            <p:nvPr/>
          </p:nvSpPr>
          <p:spPr>
            <a:xfrm>
              <a:off x="3242594" y="1746795"/>
              <a:ext cx="73820" cy="42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97" y="10800"/>
                  </a:moveTo>
                  <a:lnTo>
                    <a:pt x="2090" y="10800"/>
                  </a:lnTo>
                  <a:lnTo>
                    <a:pt x="2090" y="8400"/>
                  </a:lnTo>
                  <a:lnTo>
                    <a:pt x="3484" y="8400"/>
                  </a:lnTo>
                  <a:lnTo>
                    <a:pt x="3484" y="6000"/>
                  </a:lnTo>
                  <a:lnTo>
                    <a:pt x="4877" y="3600"/>
                  </a:lnTo>
                  <a:lnTo>
                    <a:pt x="3484" y="3600"/>
                  </a:lnTo>
                  <a:lnTo>
                    <a:pt x="4877" y="3600"/>
                  </a:lnTo>
                  <a:lnTo>
                    <a:pt x="4877" y="2400"/>
                  </a:lnTo>
                  <a:lnTo>
                    <a:pt x="4877" y="3600"/>
                  </a:lnTo>
                  <a:lnTo>
                    <a:pt x="6271" y="3600"/>
                  </a:lnTo>
                  <a:lnTo>
                    <a:pt x="6271" y="2400"/>
                  </a:lnTo>
                  <a:lnTo>
                    <a:pt x="11148" y="2400"/>
                  </a:lnTo>
                  <a:lnTo>
                    <a:pt x="11148" y="0"/>
                  </a:lnTo>
                  <a:lnTo>
                    <a:pt x="12542" y="0"/>
                  </a:lnTo>
                  <a:lnTo>
                    <a:pt x="12542" y="2400"/>
                  </a:lnTo>
                  <a:lnTo>
                    <a:pt x="12542" y="0"/>
                  </a:lnTo>
                  <a:lnTo>
                    <a:pt x="13935" y="0"/>
                  </a:lnTo>
                  <a:lnTo>
                    <a:pt x="13935" y="2400"/>
                  </a:lnTo>
                  <a:lnTo>
                    <a:pt x="13935" y="0"/>
                  </a:lnTo>
                  <a:lnTo>
                    <a:pt x="13935" y="2400"/>
                  </a:lnTo>
                  <a:lnTo>
                    <a:pt x="16723" y="2400"/>
                  </a:lnTo>
                  <a:lnTo>
                    <a:pt x="16723" y="3600"/>
                  </a:lnTo>
                  <a:lnTo>
                    <a:pt x="18116" y="3600"/>
                  </a:lnTo>
                  <a:lnTo>
                    <a:pt x="16723" y="3600"/>
                  </a:lnTo>
                  <a:lnTo>
                    <a:pt x="16723" y="8400"/>
                  </a:lnTo>
                  <a:lnTo>
                    <a:pt x="18116" y="8400"/>
                  </a:lnTo>
                  <a:lnTo>
                    <a:pt x="18116" y="10800"/>
                  </a:lnTo>
                  <a:lnTo>
                    <a:pt x="20206" y="10800"/>
                  </a:lnTo>
                  <a:lnTo>
                    <a:pt x="20206" y="8400"/>
                  </a:lnTo>
                  <a:lnTo>
                    <a:pt x="21600" y="8400"/>
                  </a:lnTo>
                  <a:lnTo>
                    <a:pt x="21600" y="15600"/>
                  </a:lnTo>
                  <a:lnTo>
                    <a:pt x="20206" y="15600"/>
                  </a:lnTo>
                  <a:lnTo>
                    <a:pt x="20206" y="13200"/>
                  </a:lnTo>
                  <a:lnTo>
                    <a:pt x="19510" y="13200"/>
                  </a:lnTo>
                  <a:lnTo>
                    <a:pt x="19510" y="15600"/>
                  </a:lnTo>
                  <a:lnTo>
                    <a:pt x="20206" y="18000"/>
                  </a:lnTo>
                  <a:lnTo>
                    <a:pt x="16723" y="18000"/>
                  </a:lnTo>
                  <a:lnTo>
                    <a:pt x="16723" y="15600"/>
                  </a:lnTo>
                  <a:lnTo>
                    <a:pt x="15329" y="15600"/>
                  </a:lnTo>
                  <a:lnTo>
                    <a:pt x="15329" y="20400"/>
                  </a:lnTo>
                  <a:lnTo>
                    <a:pt x="13935" y="20400"/>
                  </a:lnTo>
                  <a:lnTo>
                    <a:pt x="13935" y="21600"/>
                  </a:lnTo>
                  <a:lnTo>
                    <a:pt x="12542" y="21600"/>
                  </a:lnTo>
                  <a:lnTo>
                    <a:pt x="13935" y="20400"/>
                  </a:lnTo>
                  <a:lnTo>
                    <a:pt x="12542" y="20400"/>
                  </a:lnTo>
                  <a:lnTo>
                    <a:pt x="11148" y="18000"/>
                  </a:lnTo>
                  <a:lnTo>
                    <a:pt x="11148" y="15600"/>
                  </a:lnTo>
                  <a:lnTo>
                    <a:pt x="9755" y="18000"/>
                  </a:lnTo>
                  <a:lnTo>
                    <a:pt x="9755" y="20400"/>
                  </a:lnTo>
                  <a:lnTo>
                    <a:pt x="9058" y="21600"/>
                  </a:lnTo>
                  <a:lnTo>
                    <a:pt x="4877" y="21600"/>
                  </a:lnTo>
                  <a:lnTo>
                    <a:pt x="3484" y="20400"/>
                  </a:lnTo>
                  <a:lnTo>
                    <a:pt x="3484" y="15600"/>
                  </a:lnTo>
                  <a:lnTo>
                    <a:pt x="697" y="15600"/>
                  </a:lnTo>
                  <a:lnTo>
                    <a:pt x="697" y="20400"/>
                  </a:lnTo>
                  <a:lnTo>
                    <a:pt x="0" y="20400"/>
                  </a:lnTo>
                  <a:lnTo>
                    <a:pt x="0" y="13200"/>
                  </a:lnTo>
                  <a:lnTo>
                    <a:pt x="697" y="13200"/>
                  </a:lnTo>
                  <a:lnTo>
                    <a:pt x="2090" y="10800"/>
                  </a:lnTo>
                  <a:lnTo>
                    <a:pt x="697" y="1080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62" name="Freeform 125"/>
            <p:cNvSpPr/>
            <p:nvPr/>
          </p:nvSpPr>
          <p:spPr>
            <a:xfrm>
              <a:off x="3511675" y="1630113"/>
              <a:ext cx="302420" cy="195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13" y="19229"/>
                  </a:moveTo>
                  <a:lnTo>
                    <a:pt x="7313" y="18702"/>
                  </a:lnTo>
                  <a:lnTo>
                    <a:pt x="7654" y="18702"/>
                  </a:lnTo>
                  <a:lnTo>
                    <a:pt x="7654" y="18176"/>
                  </a:lnTo>
                  <a:lnTo>
                    <a:pt x="7994" y="18176"/>
                  </a:lnTo>
                  <a:lnTo>
                    <a:pt x="7994" y="17649"/>
                  </a:lnTo>
                  <a:lnTo>
                    <a:pt x="8164" y="17649"/>
                  </a:lnTo>
                  <a:lnTo>
                    <a:pt x="8164" y="16332"/>
                  </a:lnTo>
                  <a:lnTo>
                    <a:pt x="8504" y="16332"/>
                  </a:lnTo>
                  <a:lnTo>
                    <a:pt x="8504" y="16859"/>
                  </a:lnTo>
                  <a:lnTo>
                    <a:pt x="8504" y="16332"/>
                  </a:lnTo>
                  <a:lnTo>
                    <a:pt x="8844" y="16332"/>
                  </a:lnTo>
                  <a:lnTo>
                    <a:pt x="8844" y="16859"/>
                  </a:lnTo>
                  <a:lnTo>
                    <a:pt x="9184" y="16859"/>
                  </a:lnTo>
                  <a:lnTo>
                    <a:pt x="9184" y="16332"/>
                  </a:lnTo>
                  <a:lnTo>
                    <a:pt x="9184" y="16859"/>
                  </a:lnTo>
                  <a:lnTo>
                    <a:pt x="9524" y="16859"/>
                  </a:lnTo>
                  <a:lnTo>
                    <a:pt x="9524" y="16332"/>
                  </a:lnTo>
                  <a:lnTo>
                    <a:pt x="9184" y="16332"/>
                  </a:lnTo>
                  <a:lnTo>
                    <a:pt x="9524" y="16332"/>
                  </a:lnTo>
                  <a:lnTo>
                    <a:pt x="9524" y="15278"/>
                  </a:lnTo>
                  <a:lnTo>
                    <a:pt x="8844" y="15278"/>
                  </a:lnTo>
                  <a:lnTo>
                    <a:pt x="8844" y="14224"/>
                  </a:lnTo>
                  <a:lnTo>
                    <a:pt x="8504" y="13698"/>
                  </a:lnTo>
                  <a:lnTo>
                    <a:pt x="8844" y="13698"/>
                  </a:lnTo>
                  <a:lnTo>
                    <a:pt x="8504" y="13698"/>
                  </a:lnTo>
                  <a:lnTo>
                    <a:pt x="8504" y="12380"/>
                  </a:lnTo>
                  <a:lnTo>
                    <a:pt x="8164" y="12380"/>
                  </a:lnTo>
                  <a:lnTo>
                    <a:pt x="7994" y="11854"/>
                  </a:lnTo>
                  <a:lnTo>
                    <a:pt x="7654" y="11854"/>
                  </a:lnTo>
                  <a:lnTo>
                    <a:pt x="7654" y="11327"/>
                  </a:lnTo>
                  <a:lnTo>
                    <a:pt x="7313" y="11327"/>
                  </a:lnTo>
                  <a:lnTo>
                    <a:pt x="7313" y="11854"/>
                  </a:lnTo>
                  <a:lnTo>
                    <a:pt x="7313" y="11327"/>
                  </a:lnTo>
                  <a:lnTo>
                    <a:pt x="6973" y="11327"/>
                  </a:lnTo>
                  <a:lnTo>
                    <a:pt x="6803" y="10800"/>
                  </a:lnTo>
                  <a:lnTo>
                    <a:pt x="6463" y="10800"/>
                  </a:lnTo>
                  <a:lnTo>
                    <a:pt x="6123" y="11327"/>
                  </a:lnTo>
                  <a:lnTo>
                    <a:pt x="5443" y="11327"/>
                  </a:lnTo>
                  <a:lnTo>
                    <a:pt x="5443" y="11854"/>
                  </a:lnTo>
                  <a:lnTo>
                    <a:pt x="5102" y="11854"/>
                  </a:lnTo>
                  <a:lnTo>
                    <a:pt x="4762" y="12380"/>
                  </a:lnTo>
                  <a:lnTo>
                    <a:pt x="3912" y="12380"/>
                  </a:lnTo>
                  <a:lnTo>
                    <a:pt x="3912" y="12907"/>
                  </a:lnTo>
                  <a:lnTo>
                    <a:pt x="3231" y="12907"/>
                  </a:lnTo>
                  <a:lnTo>
                    <a:pt x="3231" y="12380"/>
                  </a:lnTo>
                  <a:lnTo>
                    <a:pt x="1361" y="12380"/>
                  </a:lnTo>
                  <a:lnTo>
                    <a:pt x="1361" y="11854"/>
                  </a:lnTo>
                  <a:lnTo>
                    <a:pt x="1361" y="12380"/>
                  </a:lnTo>
                  <a:lnTo>
                    <a:pt x="1020" y="12380"/>
                  </a:lnTo>
                  <a:lnTo>
                    <a:pt x="1020" y="11854"/>
                  </a:lnTo>
                  <a:lnTo>
                    <a:pt x="680" y="11854"/>
                  </a:lnTo>
                  <a:lnTo>
                    <a:pt x="0" y="10800"/>
                  </a:lnTo>
                  <a:lnTo>
                    <a:pt x="0" y="11327"/>
                  </a:lnTo>
                  <a:lnTo>
                    <a:pt x="0" y="10273"/>
                  </a:lnTo>
                  <a:lnTo>
                    <a:pt x="340" y="10273"/>
                  </a:lnTo>
                  <a:lnTo>
                    <a:pt x="340" y="9746"/>
                  </a:lnTo>
                  <a:lnTo>
                    <a:pt x="680" y="9483"/>
                  </a:lnTo>
                  <a:lnTo>
                    <a:pt x="1020" y="9483"/>
                  </a:lnTo>
                  <a:lnTo>
                    <a:pt x="680" y="8956"/>
                  </a:lnTo>
                  <a:lnTo>
                    <a:pt x="680" y="7902"/>
                  </a:lnTo>
                  <a:lnTo>
                    <a:pt x="1361" y="6849"/>
                  </a:lnTo>
                  <a:lnTo>
                    <a:pt x="1361" y="6322"/>
                  </a:lnTo>
                  <a:lnTo>
                    <a:pt x="1701" y="6322"/>
                  </a:lnTo>
                  <a:lnTo>
                    <a:pt x="1701" y="6059"/>
                  </a:lnTo>
                  <a:lnTo>
                    <a:pt x="2041" y="6059"/>
                  </a:lnTo>
                  <a:lnTo>
                    <a:pt x="2041" y="5532"/>
                  </a:lnTo>
                  <a:lnTo>
                    <a:pt x="2551" y="5532"/>
                  </a:lnTo>
                  <a:lnTo>
                    <a:pt x="2211" y="5005"/>
                  </a:lnTo>
                  <a:lnTo>
                    <a:pt x="2211" y="4478"/>
                  </a:lnTo>
                  <a:lnTo>
                    <a:pt x="2551" y="4478"/>
                  </a:lnTo>
                  <a:lnTo>
                    <a:pt x="2211" y="4478"/>
                  </a:lnTo>
                  <a:lnTo>
                    <a:pt x="2211" y="3951"/>
                  </a:lnTo>
                  <a:lnTo>
                    <a:pt x="2041" y="3424"/>
                  </a:lnTo>
                  <a:lnTo>
                    <a:pt x="2041" y="2107"/>
                  </a:lnTo>
                  <a:lnTo>
                    <a:pt x="2211" y="2371"/>
                  </a:lnTo>
                  <a:lnTo>
                    <a:pt x="2551" y="2107"/>
                  </a:lnTo>
                  <a:lnTo>
                    <a:pt x="2551" y="1580"/>
                  </a:lnTo>
                  <a:lnTo>
                    <a:pt x="5102" y="1580"/>
                  </a:lnTo>
                  <a:lnTo>
                    <a:pt x="5102" y="2107"/>
                  </a:lnTo>
                  <a:lnTo>
                    <a:pt x="5443" y="2107"/>
                  </a:lnTo>
                  <a:lnTo>
                    <a:pt x="5443" y="1580"/>
                  </a:lnTo>
                  <a:lnTo>
                    <a:pt x="5443" y="2107"/>
                  </a:lnTo>
                  <a:lnTo>
                    <a:pt x="6123" y="2107"/>
                  </a:lnTo>
                  <a:lnTo>
                    <a:pt x="6463" y="2371"/>
                  </a:lnTo>
                  <a:lnTo>
                    <a:pt x="7313" y="2371"/>
                  </a:lnTo>
                  <a:lnTo>
                    <a:pt x="7313" y="2107"/>
                  </a:lnTo>
                  <a:lnTo>
                    <a:pt x="7313" y="2371"/>
                  </a:lnTo>
                  <a:lnTo>
                    <a:pt x="7994" y="2371"/>
                  </a:lnTo>
                  <a:lnTo>
                    <a:pt x="7994" y="2898"/>
                  </a:lnTo>
                  <a:lnTo>
                    <a:pt x="7994" y="2371"/>
                  </a:lnTo>
                  <a:lnTo>
                    <a:pt x="8504" y="2371"/>
                  </a:lnTo>
                  <a:lnTo>
                    <a:pt x="8504" y="2898"/>
                  </a:lnTo>
                  <a:lnTo>
                    <a:pt x="8844" y="2898"/>
                  </a:lnTo>
                  <a:lnTo>
                    <a:pt x="8844" y="2371"/>
                  </a:lnTo>
                  <a:lnTo>
                    <a:pt x="9184" y="2371"/>
                  </a:lnTo>
                  <a:lnTo>
                    <a:pt x="9184" y="2898"/>
                  </a:lnTo>
                  <a:lnTo>
                    <a:pt x="9524" y="2371"/>
                  </a:lnTo>
                  <a:lnTo>
                    <a:pt x="9865" y="2371"/>
                  </a:lnTo>
                  <a:lnTo>
                    <a:pt x="9865" y="2898"/>
                  </a:lnTo>
                  <a:lnTo>
                    <a:pt x="10205" y="2898"/>
                  </a:lnTo>
                  <a:lnTo>
                    <a:pt x="10205" y="3424"/>
                  </a:lnTo>
                  <a:lnTo>
                    <a:pt x="10205" y="1580"/>
                  </a:lnTo>
                  <a:lnTo>
                    <a:pt x="10545" y="1580"/>
                  </a:lnTo>
                  <a:lnTo>
                    <a:pt x="10545" y="1054"/>
                  </a:lnTo>
                  <a:lnTo>
                    <a:pt x="12416" y="1054"/>
                  </a:lnTo>
                  <a:lnTo>
                    <a:pt x="12416" y="527"/>
                  </a:lnTo>
                  <a:lnTo>
                    <a:pt x="13096" y="527"/>
                  </a:lnTo>
                  <a:lnTo>
                    <a:pt x="13266" y="0"/>
                  </a:lnTo>
                  <a:lnTo>
                    <a:pt x="13606" y="0"/>
                  </a:lnTo>
                  <a:lnTo>
                    <a:pt x="13606" y="527"/>
                  </a:lnTo>
                  <a:lnTo>
                    <a:pt x="13946" y="527"/>
                  </a:lnTo>
                  <a:lnTo>
                    <a:pt x="13946" y="0"/>
                  </a:lnTo>
                  <a:lnTo>
                    <a:pt x="14287" y="527"/>
                  </a:lnTo>
                  <a:lnTo>
                    <a:pt x="14287" y="1054"/>
                  </a:lnTo>
                  <a:lnTo>
                    <a:pt x="14967" y="2107"/>
                  </a:lnTo>
                  <a:lnTo>
                    <a:pt x="14287" y="2107"/>
                  </a:lnTo>
                  <a:lnTo>
                    <a:pt x="14627" y="2371"/>
                  </a:lnTo>
                  <a:lnTo>
                    <a:pt x="14627" y="3424"/>
                  </a:lnTo>
                  <a:lnTo>
                    <a:pt x="15647" y="3424"/>
                  </a:lnTo>
                  <a:lnTo>
                    <a:pt x="15647" y="3951"/>
                  </a:lnTo>
                  <a:lnTo>
                    <a:pt x="15817" y="3951"/>
                  </a:lnTo>
                  <a:lnTo>
                    <a:pt x="15817" y="4478"/>
                  </a:lnTo>
                  <a:lnTo>
                    <a:pt x="16157" y="4478"/>
                  </a:lnTo>
                  <a:lnTo>
                    <a:pt x="16157" y="5005"/>
                  </a:lnTo>
                  <a:lnTo>
                    <a:pt x="15817" y="5005"/>
                  </a:lnTo>
                  <a:lnTo>
                    <a:pt x="15817" y="5532"/>
                  </a:lnTo>
                  <a:lnTo>
                    <a:pt x="16157" y="5532"/>
                  </a:lnTo>
                  <a:lnTo>
                    <a:pt x="16157" y="6059"/>
                  </a:lnTo>
                  <a:lnTo>
                    <a:pt x="16498" y="6059"/>
                  </a:lnTo>
                  <a:lnTo>
                    <a:pt x="16498" y="5532"/>
                  </a:lnTo>
                  <a:lnTo>
                    <a:pt x="16838" y="5532"/>
                  </a:lnTo>
                  <a:lnTo>
                    <a:pt x="16838" y="6059"/>
                  </a:lnTo>
                  <a:lnTo>
                    <a:pt x="17518" y="6059"/>
                  </a:lnTo>
                  <a:lnTo>
                    <a:pt x="17518" y="6322"/>
                  </a:lnTo>
                  <a:lnTo>
                    <a:pt x="17518" y="6059"/>
                  </a:lnTo>
                  <a:lnTo>
                    <a:pt x="18028" y="6059"/>
                  </a:lnTo>
                  <a:lnTo>
                    <a:pt x="18369" y="5532"/>
                  </a:lnTo>
                  <a:lnTo>
                    <a:pt x="18709" y="6322"/>
                  </a:lnTo>
                  <a:lnTo>
                    <a:pt x="19049" y="6322"/>
                  </a:lnTo>
                  <a:lnTo>
                    <a:pt x="19049" y="6849"/>
                  </a:lnTo>
                  <a:lnTo>
                    <a:pt x="19389" y="6849"/>
                  </a:lnTo>
                  <a:lnTo>
                    <a:pt x="19389" y="6322"/>
                  </a:lnTo>
                  <a:lnTo>
                    <a:pt x="19729" y="6322"/>
                  </a:lnTo>
                  <a:lnTo>
                    <a:pt x="19729" y="6849"/>
                  </a:lnTo>
                  <a:lnTo>
                    <a:pt x="20409" y="6849"/>
                  </a:lnTo>
                  <a:lnTo>
                    <a:pt x="20409" y="7376"/>
                  </a:lnTo>
                  <a:lnTo>
                    <a:pt x="20580" y="6849"/>
                  </a:lnTo>
                  <a:lnTo>
                    <a:pt x="20580" y="7376"/>
                  </a:lnTo>
                  <a:lnTo>
                    <a:pt x="20920" y="7376"/>
                  </a:lnTo>
                  <a:lnTo>
                    <a:pt x="20920" y="7902"/>
                  </a:lnTo>
                  <a:lnTo>
                    <a:pt x="21600" y="7902"/>
                  </a:lnTo>
                  <a:lnTo>
                    <a:pt x="21600" y="9483"/>
                  </a:lnTo>
                  <a:lnTo>
                    <a:pt x="21260" y="9483"/>
                  </a:lnTo>
                  <a:lnTo>
                    <a:pt x="21260" y="9746"/>
                  </a:lnTo>
                  <a:lnTo>
                    <a:pt x="21600" y="9746"/>
                  </a:lnTo>
                  <a:lnTo>
                    <a:pt x="21260" y="9746"/>
                  </a:lnTo>
                  <a:lnTo>
                    <a:pt x="21260" y="10800"/>
                  </a:lnTo>
                  <a:lnTo>
                    <a:pt x="21600" y="11327"/>
                  </a:lnTo>
                  <a:lnTo>
                    <a:pt x="21600" y="11854"/>
                  </a:lnTo>
                  <a:lnTo>
                    <a:pt x="21260" y="11854"/>
                  </a:lnTo>
                  <a:lnTo>
                    <a:pt x="21260" y="12907"/>
                  </a:lnTo>
                  <a:lnTo>
                    <a:pt x="20069" y="12907"/>
                  </a:lnTo>
                  <a:lnTo>
                    <a:pt x="20069" y="13434"/>
                  </a:lnTo>
                  <a:lnTo>
                    <a:pt x="19389" y="13434"/>
                  </a:lnTo>
                  <a:lnTo>
                    <a:pt x="19389" y="14751"/>
                  </a:lnTo>
                  <a:lnTo>
                    <a:pt x="18369" y="14751"/>
                  </a:lnTo>
                  <a:lnTo>
                    <a:pt x="18369" y="15278"/>
                  </a:lnTo>
                  <a:lnTo>
                    <a:pt x="17858" y="15278"/>
                  </a:lnTo>
                  <a:lnTo>
                    <a:pt x="17858" y="15805"/>
                  </a:lnTo>
                  <a:lnTo>
                    <a:pt x="17518" y="15805"/>
                  </a:lnTo>
                  <a:lnTo>
                    <a:pt x="17518" y="15278"/>
                  </a:lnTo>
                  <a:lnTo>
                    <a:pt x="17518" y="15805"/>
                  </a:lnTo>
                  <a:lnTo>
                    <a:pt x="16498" y="15805"/>
                  </a:lnTo>
                  <a:lnTo>
                    <a:pt x="16498" y="16332"/>
                  </a:lnTo>
                  <a:lnTo>
                    <a:pt x="16157" y="16332"/>
                  </a:lnTo>
                  <a:lnTo>
                    <a:pt x="15817" y="16859"/>
                  </a:lnTo>
                  <a:lnTo>
                    <a:pt x="15817" y="17122"/>
                  </a:lnTo>
                  <a:lnTo>
                    <a:pt x="15647" y="17122"/>
                  </a:lnTo>
                  <a:lnTo>
                    <a:pt x="15817" y="17122"/>
                  </a:lnTo>
                  <a:lnTo>
                    <a:pt x="15817" y="16859"/>
                  </a:lnTo>
                  <a:lnTo>
                    <a:pt x="15647" y="16859"/>
                  </a:lnTo>
                  <a:lnTo>
                    <a:pt x="15307" y="17122"/>
                  </a:lnTo>
                  <a:lnTo>
                    <a:pt x="14967" y="17122"/>
                  </a:lnTo>
                  <a:lnTo>
                    <a:pt x="14967" y="17649"/>
                  </a:lnTo>
                  <a:lnTo>
                    <a:pt x="14967" y="17122"/>
                  </a:lnTo>
                  <a:lnTo>
                    <a:pt x="14627" y="17122"/>
                  </a:lnTo>
                  <a:lnTo>
                    <a:pt x="14627" y="16859"/>
                  </a:lnTo>
                  <a:lnTo>
                    <a:pt x="14627" y="17122"/>
                  </a:lnTo>
                  <a:lnTo>
                    <a:pt x="14287" y="17122"/>
                  </a:lnTo>
                  <a:lnTo>
                    <a:pt x="14627" y="17122"/>
                  </a:lnTo>
                  <a:lnTo>
                    <a:pt x="14287" y="17122"/>
                  </a:lnTo>
                  <a:lnTo>
                    <a:pt x="13946" y="16859"/>
                  </a:lnTo>
                  <a:lnTo>
                    <a:pt x="13946" y="17122"/>
                  </a:lnTo>
                  <a:lnTo>
                    <a:pt x="14287" y="17122"/>
                  </a:lnTo>
                  <a:lnTo>
                    <a:pt x="14287" y="17649"/>
                  </a:lnTo>
                  <a:lnTo>
                    <a:pt x="14287" y="17122"/>
                  </a:lnTo>
                  <a:lnTo>
                    <a:pt x="14287" y="17649"/>
                  </a:lnTo>
                  <a:lnTo>
                    <a:pt x="14967" y="17649"/>
                  </a:lnTo>
                  <a:lnTo>
                    <a:pt x="14967" y="18176"/>
                  </a:lnTo>
                  <a:lnTo>
                    <a:pt x="15307" y="18176"/>
                  </a:lnTo>
                  <a:lnTo>
                    <a:pt x="15307" y="18702"/>
                  </a:lnTo>
                  <a:lnTo>
                    <a:pt x="15647" y="18702"/>
                  </a:lnTo>
                  <a:lnTo>
                    <a:pt x="15647" y="19229"/>
                  </a:lnTo>
                  <a:lnTo>
                    <a:pt x="15817" y="19756"/>
                  </a:lnTo>
                  <a:lnTo>
                    <a:pt x="15817" y="19229"/>
                  </a:lnTo>
                  <a:lnTo>
                    <a:pt x="15647" y="18702"/>
                  </a:lnTo>
                  <a:lnTo>
                    <a:pt x="15647" y="18176"/>
                  </a:lnTo>
                  <a:lnTo>
                    <a:pt x="15307" y="18176"/>
                  </a:lnTo>
                  <a:lnTo>
                    <a:pt x="15307" y="17649"/>
                  </a:lnTo>
                  <a:lnTo>
                    <a:pt x="15647" y="18176"/>
                  </a:lnTo>
                  <a:lnTo>
                    <a:pt x="15647" y="18702"/>
                  </a:lnTo>
                  <a:lnTo>
                    <a:pt x="15817" y="19229"/>
                  </a:lnTo>
                  <a:lnTo>
                    <a:pt x="16157" y="19229"/>
                  </a:lnTo>
                  <a:lnTo>
                    <a:pt x="16157" y="19756"/>
                  </a:lnTo>
                  <a:lnTo>
                    <a:pt x="16157" y="19229"/>
                  </a:lnTo>
                  <a:lnTo>
                    <a:pt x="17178" y="19229"/>
                  </a:lnTo>
                  <a:lnTo>
                    <a:pt x="17178" y="20283"/>
                  </a:lnTo>
                  <a:lnTo>
                    <a:pt x="16157" y="20283"/>
                  </a:lnTo>
                  <a:lnTo>
                    <a:pt x="16157" y="19756"/>
                  </a:lnTo>
                  <a:lnTo>
                    <a:pt x="15817" y="20283"/>
                  </a:lnTo>
                  <a:lnTo>
                    <a:pt x="15647" y="20810"/>
                  </a:lnTo>
                  <a:lnTo>
                    <a:pt x="14967" y="20810"/>
                  </a:lnTo>
                  <a:lnTo>
                    <a:pt x="14967" y="21073"/>
                  </a:lnTo>
                  <a:lnTo>
                    <a:pt x="14627" y="21073"/>
                  </a:lnTo>
                  <a:lnTo>
                    <a:pt x="14627" y="21600"/>
                  </a:lnTo>
                  <a:lnTo>
                    <a:pt x="13606" y="21600"/>
                  </a:lnTo>
                  <a:lnTo>
                    <a:pt x="13606" y="20810"/>
                  </a:lnTo>
                  <a:lnTo>
                    <a:pt x="13946" y="20810"/>
                  </a:lnTo>
                  <a:lnTo>
                    <a:pt x="13946" y="20283"/>
                  </a:lnTo>
                  <a:lnTo>
                    <a:pt x="13606" y="20283"/>
                  </a:lnTo>
                  <a:lnTo>
                    <a:pt x="13606" y="19756"/>
                  </a:lnTo>
                  <a:lnTo>
                    <a:pt x="13266" y="19756"/>
                  </a:lnTo>
                  <a:lnTo>
                    <a:pt x="13096" y="19229"/>
                  </a:lnTo>
                  <a:lnTo>
                    <a:pt x="12416" y="19229"/>
                  </a:lnTo>
                  <a:lnTo>
                    <a:pt x="12756" y="18702"/>
                  </a:lnTo>
                  <a:lnTo>
                    <a:pt x="13096" y="18702"/>
                  </a:lnTo>
                  <a:lnTo>
                    <a:pt x="13096" y="18176"/>
                  </a:lnTo>
                  <a:lnTo>
                    <a:pt x="13606" y="18176"/>
                  </a:lnTo>
                  <a:lnTo>
                    <a:pt x="13606" y="17649"/>
                  </a:lnTo>
                  <a:lnTo>
                    <a:pt x="13946" y="17649"/>
                  </a:lnTo>
                  <a:lnTo>
                    <a:pt x="13946" y="17122"/>
                  </a:lnTo>
                  <a:lnTo>
                    <a:pt x="12076" y="17122"/>
                  </a:lnTo>
                  <a:lnTo>
                    <a:pt x="12076" y="16859"/>
                  </a:lnTo>
                  <a:lnTo>
                    <a:pt x="11735" y="16859"/>
                  </a:lnTo>
                  <a:lnTo>
                    <a:pt x="12076" y="16859"/>
                  </a:lnTo>
                  <a:lnTo>
                    <a:pt x="11735" y="16332"/>
                  </a:lnTo>
                  <a:lnTo>
                    <a:pt x="11395" y="16332"/>
                  </a:lnTo>
                  <a:lnTo>
                    <a:pt x="12416" y="16332"/>
                  </a:lnTo>
                  <a:lnTo>
                    <a:pt x="12756" y="15805"/>
                  </a:lnTo>
                  <a:lnTo>
                    <a:pt x="12416" y="15805"/>
                  </a:lnTo>
                  <a:lnTo>
                    <a:pt x="12416" y="16332"/>
                  </a:lnTo>
                  <a:lnTo>
                    <a:pt x="12076" y="15805"/>
                  </a:lnTo>
                  <a:lnTo>
                    <a:pt x="12076" y="16332"/>
                  </a:lnTo>
                  <a:lnTo>
                    <a:pt x="11735" y="15805"/>
                  </a:lnTo>
                  <a:lnTo>
                    <a:pt x="11735" y="14224"/>
                  </a:lnTo>
                  <a:lnTo>
                    <a:pt x="11395" y="14224"/>
                  </a:lnTo>
                  <a:lnTo>
                    <a:pt x="11735" y="14224"/>
                  </a:lnTo>
                  <a:lnTo>
                    <a:pt x="11735" y="15805"/>
                  </a:lnTo>
                  <a:lnTo>
                    <a:pt x="11395" y="15805"/>
                  </a:lnTo>
                  <a:lnTo>
                    <a:pt x="11395" y="15278"/>
                  </a:lnTo>
                  <a:lnTo>
                    <a:pt x="11395" y="15805"/>
                  </a:lnTo>
                  <a:lnTo>
                    <a:pt x="10715" y="15805"/>
                  </a:lnTo>
                  <a:lnTo>
                    <a:pt x="10545" y="16332"/>
                  </a:lnTo>
                  <a:lnTo>
                    <a:pt x="10545" y="16859"/>
                  </a:lnTo>
                  <a:lnTo>
                    <a:pt x="10205" y="16859"/>
                  </a:lnTo>
                  <a:lnTo>
                    <a:pt x="10205" y="17122"/>
                  </a:lnTo>
                  <a:lnTo>
                    <a:pt x="9524" y="18176"/>
                  </a:lnTo>
                  <a:lnTo>
                    <a:pt x="9184" y="18176"/>
                  </a:lnTo>
                  <a:lnTo>
                    <a:pt x="9184" y="18702"/>
                  </a:lnTo>
                  <a:lnTo>
                    <a:pt x="9184" y="18176"/>
                  </a:lnTo>
                  <a:lnTo>
                    <a:pt x="8844" y="18176"/>
                  </a:lnTo>
                  <a:lnTo>
                    <a:pt x="8844" y="18702"/>
                  </a:lnTo>
                  <a:lnTo>
                    <a:pt x="9184" y="19229"/>
                  </a:lnTo>
                  <a:lnTo>
                    <a:pt x="9184" y="19756"/>
                  </a:lnTo>
                  <a:lnTo>
                    <a:pt x="9184" y="19229"/>
                  </a:lnTo>
                  <a:lnTo>
                    <a:pt x="7994" y="19229"/>
                  </a:lnTo>
                  <a:lnTo>
                    <a:pt x="7994" y="19756"/>
                  </a:lnTo>
                  <a:lnTo>
                    <a:pt x="7654" y="19756"/>
                  </a:lnTo>
                  <a:lnTo>
                    <a:pt x="7654" y="19229"/>
                  </a:lnTo>
                  <a:lnTo>
                    <a:pt x="7313" y="19229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63" name="Freeform 126"/>
            <p:cNvSpPr/>
            <p:nvPr/>
          </p:nvSpPr>
          <p:spPr>
            <a:xfrm>
              <a:off x="2811588" y="1086684"/>
              <a:ext cx="359571" cy="607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69" y="3240"/>
                  </a:moveTo>
                  <a:lnTo>
                    <a:pt x="12473" y="3240"/>
                  </a:lnTo>
                  <a:lnTo>
                    <a:pt x="12169" y="3240"/>
                  </a:lnTo>
                  <a:close/>
                  <a:moveTo>
                    <a:pt x="16124" y="180"/>
                  </a:moveTo>
                  <a:lnTo>
                    <a:pt x="15515" y="180"/>
                  </a:lnTo>
                  <a:lnTo>
                    <a:pt x="16124" y="0"/>
                  </a:lnTo>
                  <a:lnTo>
                    <a:pt x="16124" y="180"/>
                  </a:lnTo>
                  <a:close/>
                  <a:moveTo>
                    <a:pt x="15515" y="540"/>
                  </a:moveTo>
                  <a:lnTo>
                    <a:pt x="15515" y="180"/>
                  </a:lnTo>
                  <a:lnTo>
                    <a:pt x="15515" y="540"/>
                  </a:lnTo>
                  <a:close/>
                  <a:moveTo>
                    <a:pt x="14299" y="1260"/>
                  </a:moveTo>
                  <a:lnTo>
                    <a:pt x="14907" y="900"/>
                  </a:lnTo>
                  <a:lnTo>
                    <a:pt x="14299" y="900"/>
                  </a:lnTo>
                  <a:lnTo>
                    <a:pt x="14299" y="540"/>
                  </a:lnTo>
                  <a:lnTo>
                    <a:pt x="14907" y="540"/>
                  </a:lnTo>
                  <a:lnTo>
                    <a:pt x="14907" y="900"/>
                  </a:lnTo>
                  <a:lnTo>
                    <a:pt x="15515" y="900"/>
                  </a:lnTo>
                  <a:lnTo>
                    <a:pt x="15515" y="1260"/>
                  </a:lnTo>
                  <a:lnTo>
                    <a:pt x="14907" y="1260"/>
                  </a:lnTo>
                  <a:lnTo>
                    <a:pt x="15515" y="1260"/>
                  </a:lnTo>
                  <a:lnTo>
                    <a:pt x="15515" y="1620"/>
                  </a:lnTo>
                  <a:lnTo>
                    <a:pt x="14907" y="1620"/>
                  </a:lnTo>
                  <a:lnTo>
                    <a:pt x="14907" y="1980"/>
                  </a:lnTo>
                  <a:lnTo>
                    <a:pt x="14907" y="1260"/>
                  </a:lnTo>
                  <a:lnTo>
                    <a:pt x="14299" y="1620"/>
                  </a:lnTo>
                  <a:lnTo>
                    <a:pt x="14299" y="1260"/>
                  </a:lnTo>
                  <a:close/>
                  <a:moveTo>
                    <a:pt x="11561" y="3960"/>
                  </a:moveTo>
                  <a:lnTo>
                    <a:pt x="10344" y="3960"/>
                  </a:lnTo>
                  <a:lnTo>
                    <a:pt x="10344" y="3600"/>
                  </a:lnTo>
                  <a:lnTo>
                    <a:pt x="11561" y="3600"/>
                  </a:lnTo>
                  <a:lnTo>
                    <a:pt x="11561" y="3960"/>
                  </a:lnTo>
                  <a:lnTo>
                    <a:pt x="12169" y="3960"/>
                  </a:lnTo>
                  <a:lnTo>
                    <a:pt x="11561" y="3960"/>
                  </a:lnTo>
                  <a:close/>
                  <a:moveTo>
                    <a:pt x="10952" y="4320"/>
                  </a:moveTo>
                  <a:lnTo>
                    <a:pt x="10344" y="4320"/>
                  </a:lnTo>
                  <a:lnTo>
                    <a:pt x="10344" y="3960"/>
                  </a:lnTo>
                  <a:lnTo>
                    <a:pt x="10952" y="3960"/>
                  </a:lnTo>
                  <a:lnTo>
                    <a:pt x="10952" y="4320"/>
                  </a:lnTo>
                  <a:close/>
                  <a:moveTo>
                    <a:pt x="11561" y="4320"/>
                  </a:moveTo>
                  <a:lnTo>
                    <a:pt x="10952" y="4320"/>
                  </a:lnTo>
                  <a:lnTo>
                    <a:pt x="11561" y="4320"/>
                  </a:lnTo>
                  <a:lnTo>
                    <a:pt x="11561" y="3960"/>
                  </a:lnTo>
                  <a:lnTo>
                    <a:pt x="11561" y="4320"/>
                  </a:lnTo>
                  <a:close/>
                  <a:moveTo>
                    <a:pt x="7606" y="12420"/>
                  </a:moveTo>
                  <a:lnTo>
                    <a:pt x="6997" y="12420"/>
                  </a:lnTo>
                  <a:lnTo>
                    <a:pt x="6997" y="12060"/>
                  </a:lnTo>
                  <a:lnTo>
                    <a:pt x="6389" y="12060"/>
                  </a:lnTo>
                  <a:lnTo>
                    <a:pt x="6389" y="11700"/>
                  </a:lnTo>
                  <a:lnTo>
                    <a:pt x="6997" y="11700"/>
                  </a:lnTo>
                  <a:lnTo>
                    <a:pt x="6997" y="11340"/>
                  </a:lnTo>
                  <a:lnTo>
                    <a:pt x="7606" y="11340"/>
                  </a:lnTo>
                  <a:lnTo>
                    <a:pt x="7606" y="10440"/>
                  </a:lnTo>
                  <a:lnTo>
                    <a:pt x="6997" y="10440"/>
                  </a:lnTo>
                  <a:lnTo>
                    <a:pt x="6997" y="10080"/>
                  </a:lnTo>
                  <a:lnTo>
                    <a:pt x="7606" y="10080"/>
                  </a:lnTo>
                  <a:lnTo>
                    <a:pt x="7606" y="9720"/>
                  </a:lnTo>
                  <a:lnTo>
                    <a:pt x="6997" y="9720"/>
                  </a:lnTo>
                  <a:lnTo>
                    <a:pt x="6997" y="10080"/>
                  </a:lnTo>
                  <a:lnTo>
                    <a:pt x="6389" y="10080"/>
                  </a:lnTo>
                  <a:lnTo>
                    <a:pt x="6389" y="9720"/>
                  </a:lnTo>
                  <a:lnTo>
                    <a:pt x="6997" y="9360"/>
                  </a:lnTo>
                  <a:lnTo>
                    <a:pt x="6389" y="9720"/>
                  </a:lnTo>
                  <a:lnTo>
                    <a:pt x="5780" y="9720"/>
                  </a:lnTo>
                  <a:lnTo>
                    <a:pt x="5780" y="10080"/>
                  </a:lnTo>
                  <a:lnTo>
                    <a:pt x="6389" y="10440"/>
                  </a:lnTo>
                  <a:lnTo>
                    <a:pt x="5780" y="10440"/>
                  </a:lnTo>
                  <a:lnTo>
                    <a:pt x="5780" y="10980"/>
                  </a:lnTo>
                  <a:lnTo>
                    <a:pt x="5172" y="11340"/>
                  </a:lnTo>
                  <a:lnTo>
                    <a:pt x="5172" y="10440"/>
                  </a:lnTo>
                  <a:lnTo>
                    <a:pt x="5780" y="10440"/>
                  </a:lnTo>
                  <a:lnTo>
                    <a:pt x="5172" y="10440"/>
                  </a:lnTo>
                  <a:lnTo>
                    <a:pt x="5172" y="10080"/>
                  </a:lnTo>
                  <a:lnTo>
                    <a:pt x="5780" y="10080"/>
                  </a:lnTo>
                  <a:lnTo>
                    <a:pt x="5780" y="9720"/>
                  </a:lnTo>
                  <a:lnTo>
                    <a:pt x="5172" y="10080"/>
                  </a:lnTo>
                  <a:lnTo>
                    <a:pt x="5172" y="9720"/>
                  </a:lnTo>
                  <a:lnTo>
                    <a:pt x="5780" y="9720"/>
                  </a:lnTo>
                  <a:lnTo>
                    <a:pt x="5780" y="9000"/>
                  </a:lnTo>
                  <a:lnTo>
                    <a:pt x="6997" y="9000"/>
                  </a:lnTo>
                  <a:lnTo>
                    <a:pt x="6997" y="8640"/>
                  </a:lnTo>
                  <a:lnTo>
                    <a:pt x="6389" y="9000"/>
                  </a:lnTo>
                  <a:lnTo>
                    <a:pt x="6389" y="8280"/>
                  </a:lnTo>
                  <a:lnTo>
                    <a:pt x="6997" y="8280"/>
                  </a:lnTo>
                  <a:lnTo>
                    <a:pt x="6389" y="8280"/>
                  </a:lnTo>
                  <a:lnTo>
                    <a:pt x="5780" y="8640"/>
                  </a:lnTo>
                  <a:lnTo>
                    <a:pt x="5172" y="8640"/>
                  </a:lnTo>
                  <a:lnTo>
                    <a:pt x="5172" y="8280"/>
                  </a:lnTo>
                  <a:lnTo>
                    <a:pt x="5780" y="8280"/>
                  </a:lnTo>
                  <a:lnTo>
                    <a:pt x="5172" y="8280"/>
                  </a:lnTo>
                  <a:lnTo>
                    <a:pt x="5172" y="8100"/>
                  </a:lnTo>
                  <a:lnTo>
                    <a:pt x="5780" y="8100"/>
                  </a:lnTo>
                  <a:lnTo>
                    <a:pt x="5172" y="8100"/>
                  </a:lnTo>
                  <a:lnTo>
                    <a:pt x="5172" y="7740"/>
                  </a:lnTo>
                  <a:lnTo>
                    <a:pt x="5172" y="8100"/>
                  </a:lnTo>
                  <a:lnTo>
                    <a:pt x="5780" y="8100"/>
                  </a:lnTo>
                  <a:lnTo>
                    <a:pt x="5172" y="7740"/>
                  </a:lnTo>
                  <a:lnTo>
                    <a:pt x="5780" y="7740"/>
                  </a:lnTo>
                  <a:lnTo>
                    <a:pt x="5780" y="7020"/>
                  </a:lnTo>
                  <a:lnTo>
                    <a:pt x="5172" y="7020"/>
                  </a:lnTo>
                  <a:lnTo>
                    <a:pt x="5172" y="6660"/>
                  </a:lnTo>
                  <a:lnTo>
                    <a:pt x="5780" y="6660"/>
                  </a:lnTo>
                  <a:lnTo>
                    <a:pt x="5172" y="6660"/>
                  </a:lnTo>
                  <a:lnTo>
                    <a:pt x="5172" y="5940"/>
                  </a:lnTo>
                  <a:lnTo>
                    <a:pt x="5780" y="6300"/>
                  </a:lnTo>
                  <a:lnTo>
                    <a:pt x="5780" y="5940"/>
                  </a:lnTo>
                  <a:lnTo>
                    <a:pt x="6389" y="5940"/>
                  </a:lnTo>
                  <a:lnTo>
                    <a:pt x="6389" y="5580"/>
                  </a:lnTo>
                  <a:lnTo>
                    <a:pt x="5780" y="5580"/>
                  </a:lnTo>
                  <a:lnTo>
                    <a:pt x="6389" y="5580"/>
                  </a:lnTo>
                  <a:lnTo>
                    <a:pt x="6389" y="5400"/>
                  </a:lnTo>
                  <a:lnTo>
                    <a:pt x="6997" y="5400"/>
                  </a:lnTo>
                  <a:lnTo>
                    <a:pt x="6389" y="5400"/>
                  </a:lnTo>
                  <a:lnTo>
                    <a:pt x="6389" y="5040"/>
                  </a:lnTo>
                  <a:lnTo>
                    <a:pt x="6997" y="4680"/>
                  </a:lnTo>
                  <a:lnTo>
                    <a:pt x="7606" y="4680"/>
                  </a:lnTo>
                  <a:lnTo>
                    <a:pt x="7606" y="5040"/>
                  </a:lnTo>
                  <a:lnTo>
                    <a:pt x="7910" y="4680"/>
                  </a:lnTo>
                  <a:lnTo>
                    <a:pt x="11561" y="4680"/>
                  </a:lnTo>
                  <a:lnTo>
                    <a:pt x="10952" y="5040"/>
                  </a:lnTo>
                  <a:lnTo>
                    <a:pt x="10952" y="5400"/>
                  </a:lnTo>
                  <a:lnTo>
                    <a:pt x="10344" y="5400"/>
                  </a:lnTo>
                  <a:lnTo>
                    <a:pt x="10344" y="5580"/>
                  </a:lnTo>
                  <a:lnTo>
                    <a:pt x="9127" y="5580"/>
                  </a:lnTo>
                  <a:lnTo>
                    <a:pt x="9127" y="5940"/>
                  </a:lnTo>
                  <a:lnTo>
                    <a:pt x="8518" y="5940"/>
                  </a:lnTo>
                  <a:lnTo>
                    <a:pt x="8518" y="6300"/>
                  </a:lnTo>
                  <a:lnTo>
                    <a:pt x="9127" y="6300"/>
                  </a:lnTo>
                  <a:lnTo>
                    <a:pt x="9127" y="5940"/>
                  </a:lnTo>
                  <a:lnTo>
                    <a:pt x="9735" y="5940"/>
                  </a:lnTo>
                  <a:lnTo>
                    <a:pt x="9735" y="6300"/>
                  </a:lnTo>
                  <a:lnTo>
                    <a:pt x="8518" y="6300"/>
                  </a:lnTo>
                  <a:lnTo>
                    <a:pt x="7910" y="6660"/>
                  </a:lnTo>
                  <a:lnTo>
                    <a:pt x="8518" y="6660"/>
                  </a:lnTo>
                  <a:lnTo>
                    <a:pt x="8518" y="6300"/>
                  </a:lnTo>
                  <a:lnTo>
                    <a:pt x="9127" y="6660"/>
                  </a:lnTo>
                  <a:lnTo>
                    <a:pt x="8518" y="6660"/>
                  </a:lnTo>
                  <a:lnTo>
                    <a:pt x="8518" y="7020"/>
                  </a:lnTo>
                  <a:lnTo>
                    <a:pt x="9127" y="6660"/>
                  </a:lnTo>
                  <a:lnTo>
                    <a:pt x="10344" y="6660"/>
                  </a:lnTo>
                  <a:lnTo>
                    <a:pt x="10344" y="6300"/>
                  </a:lnTo>
                  <a:lnTo>
                    <a:pt x="10952" y="6300"/>
                  </a:lnTo>
                  <a:lnTo>
                    <a:pt x="10952" y="6660"/>
                  </a:lnTo>
                  <a:lnTo>
                    <a:pt x="11561" y="6660"/>
                  </a:lnTo>
                  <a:lnTo>
                    <a:pt x="11561" y="6300"/>
                  </a:lnTo>
                  <a:lnTo>
                    <a:pt x="12169" y="6300"/>
                  </a:lnTo>
                  <a:lnTo>
                    <a:pt x="12473" y="6660"/>
                  </a:lnTo>
                  <a:lnTo>
                    <a:pt x="13082" y="6660"/>
                  </a:lnTo>
                  <a:lnTo>
                    <a:pt x="13082" y="6300"/>
                  </a:lnTo>
                  <a:lnTo>
                    <a:pt x="13690" y="6300"/>
                  </a:lnTo>
                  <a:lnTo>
                    <a:pt x="13690" y="7380"/>
                  </a:lnTo>
                  <a:lnTo>
                    <a:pt x="13082" y="7380"/>
                  </a:lnTo>
                  <a:lnTo>
                    <a:pt x="13082" y="8100"/>
                  </a:lnTo>
                  <a:lnTo>
                    <a:pt x="12473" y="8280"/>
                  </a:lnTo>
                  <a:lnTo>
                    <a:pt x="12473" y="8640"/>
                  </a:lnTo>
                  <a:lnTo>
                    <a:pt x="12169" y="8640"/>
                  </a:lnTo>
                  <a:lnTo>
                    <a:pt x="12169" y="9000"/>
                  </a:lnTo>
                  <a:lnTo>
                    <a:pt x="11561" y="9000"/>
                  </a:lnTo>
                  <a:lnTo>
                    <a:pt x="12169" y="9000"/>
                  </a:lnTo>
                  <a:lnTo>
                    <a:pt x="12169" y="9360"/>
                  </a:lnTo>
                  <a:lnTo>
                    <a:pt x="11561" y="9360"/>
                  </a:lnTo>
                  <a:lnTo>
                    <a:pt x="10952" y="9720"/>
                  </a:lnTo>
                  <a:lnTo>
                    <a:pt x="10344" y="9720"/>
                  </a:lnTo>
                  <a:lnTo>
                    <a:pt x="10952" y="10080"/>
                  </a:lnTo>
                  <a:lnTo>
                    <a:pt x="11561" y="10080"/>
                  </a:lnTo>
                  <a:lnTo>
                    <a:pt x="11561" y="9720"/>
                  </a:lnTo>
                  <a:lnTo>
                    <a:pt x="12473" y="9720"/>
                  </a:lnTo>
                  <a:lnTo>
                    <a:pt x="12473" y="10080"/>
                  </a:lnTo>
                  <a:lnTo>
                    <a:pt x="13082" y="10080"/>
                  </a:lnTo>
                  <a:lnTo>
                    <a:pt x="13082" y="10440"/>
                  </a:lnTo>
                  <a:lnTo>
                    <a:pt x="13690" y="10440"/>
                  </a:lnTo>
                  <a:lnTo>
                    <a:pt x="13690" y="10800"/>
                  </a:lnTo>
                  <a:lnTo>
                    <a:pt x="14299" y="10800"/>
                  </a:lnTo>
                  <a:lnTo>
                    <a:pt x="14299" y="11700"/>
                  </a:lnTo>
                  <a:lnTo>
                    <a:pt x="14907" y="11700"/>
                  </a:lnTo>
                  <a:lnTo>
                    <a:pt x="14907" y="12420"/>
                  </a:lnTo>
                  <a:lnTo>
                    <a:pt x="15515" y="12420"/>
                  </a:lnTo>
                  <a:lnTo>
                    <a:pt x="16124" y="12780"/>
                  </a:lnTo>
                  <a:lnTo>
                    <a:pt x="16428" y="12780"/>
                  </a:lnTo>
                  <a:lnTo>
                    <a:pt x="16428" y="13140"/>
                  </a:lnTo>
                  <a:lnTo>
                    <a:pt x="17037" y="13140"/>
                  </a:lnTo>
                  <a:lnTo>
                    <a:pt x="17037" y="13500"/>
                  </a:lnTo>
                  <a:lnTo>
                    <a:pt x="17645" y="13500"/>
                  </a:lnTo>
                  <a:lnTo>
                    <a:pt x="17037" y="13500"/>
                  </a:lnTo>
                  <a:lnTo>
                    <a:pt x="17037" y="14040"/>
                  </a:lnTo>
                  <a:lnTo>
                    <a:pt x="17645" y="14040"/>
                  </a:lnTo>
                  <a:lnTo>
                    <a:pt x="17645" y="14400"/>
                  </a:lnTo>
                  <a:lnTo>
                    <a:pt x="18254" y="14400"/>
                  </a:lnTo>
                  <a:lnTo>
                    <a:pt x="17645" y="14760"/>
                  </a:lnTo>
                  <a:lnTo>
                    <a:pt x="17645" y="14400"/>
                  </a:lnTo>
                  <a:lnTo>
                    <a:pt x="18254" y="14400"/>
                  </a:lnTo>
                  <a:lnTo>
                    <a:pt x="17645" y="14400"/>
                  </a:lnTo>
                  <a:lnTo>
                    <a:pt x="17645" y="14760"/>
                  </a:lnTo>
                  <a:lnTo>
                    <a:pt x="18254" y="14760"/>
                  </a:lnTo>
                  <a:lnTo>
                    <a:pt x="18254" y="15840"/>
                  </a:lnTo>
                  <a:lnTo>
                    <a:pt x="17645" y="15840"/>
                  </a:lnTo>
                  <a:lnTo>
                    <a:pt x="18254" y="16200"/>
                  </a:lnTo>
                  <a:lnTo>
                    <a:pt x="18862" y="16200"/>
                  </a:lnTo>
                  <a:lnTo>
                    <a:pt x="18862" y="15840"/>
                  </a:lnTo>
                  <a:lnTo>
                    <a:pt x="20687" y="15840"/>
                  </a:lnTo>
                  <a:lnTo>
                    <a:pt x="20992" y="16200"/>
                  </a:lnTo>
                  <a:lnTo>
                    <a:pt x="21600" y="16380"/>
                  </a:lnTo>
                  <a:lnTo>
                    <a:pt x="21600" y="16740"/>
                  </a:lnTo>
                  <a:lnTo>
                    <a:pt x="20992" y="17100"/>
                  </a:lnTo>
                  <a:lnTo>
                    <a:pt x="20992" y="17460"/>
                  </a:lnTo>
                  <a:lnTo>
                    <a:pt x="20687" y="17820"/>
                  </a:lnTo>
                  <a:lnTo>
                    <a:pt x="20079" y="17460"/>
                  </a:lnTo>
                  <a:lnTo>
                    <a:pt x="20687" y="17820"/>
                  </a:lnTo>
                  <a:lnTo>
                    <a:pt x="20687" y="18180"/>
                  </a:lnTo>
                  <a:lnTo>
                    <a:pt x="20079" y="18180"/>
                  </a:lnTo>
                  <a:lnTo>
                    <a:pt x="20079" y="17820"/>
                  </a:lnTo>
                  <a:lnTo>
                    <a:pt x="20079" y="18180"/>
                  </a:lnTo>
                  <a:lnTo>
                    <a:pt x="19470" y="18180"/>
                  </a:lnTo>
                  <a:lnTo>
                    <a:pt x="20079" y="18180"/>
                  </a:lnTo>
                  <a:lnTo>
                    <a:pt x="20079" y="18540"/>
                  </a:lnTo>
                  <a:lnTo>
                    <a:pt x="18862" y="18540"/>
                  </a:lnTo>
                  <a:lnTo>
                    <a:pt x="18254" y="18900"/>
                  </a:lnTo>
                  <a:lnTo>
                    <a:pt x="18862" y="18900"/>
                  </a:lnTo>
                  <a:lnTo>
                    <a:pt x="18862" y="18540"/>
                  </a:lnTo>
                  <a:lnTo>
                    <a:pt x="19470" y="18540"/>
                  </a:lnTo>
                  <a:lnTo>
                    <a:pt x="19470" y="18900"/>
                  </a:lnTo>
                  <a:lnTo>
                    <a:pt x="18862" y="18900"/>
                  </a:lnTo>
                  <a:lnTo>
                    <a:pt x="20687" y="18900"/>
                  </a:lnTo>
                  <a:lnTo>
                    <a:pt x="20687" y="19440"/>
                  </a:lnTo>
                  <a:lnTo>
                    <a:pt x="20079" y="19440"/>
                  </a:lnTo>
                  <a:lnTo>
                    <a:pt x="20079" y="19800"/>
                  </a:lnTo>
                  <a:lnTo>
                    <a:pt x="19470" y="19800"/>
                  </a:lnTo>
                  <a:lnTo>
                    <a:pt x="19470" y="19440"/>
                  </a:lnTo>
                  <a:lnTo>
                    <a:pt x="19470" y="19800"/>
                  </a:lnTo>
                  <a:lnTo>
                    <a:pt x="18254" y="19800"/>
                  </a:lnTo>
                  <a:lnTo>
                    <a:pt x="18254" y="20160"/>
                  </a:lnTo>
                  <a:lnTo>
                    <a:pt x="17645" y="19800"/>
                  </a:lnTo>
                  <a:lnTo>
                    <a:pt x="16124" y="19800"/>
                  </a:lnTo>
                  <a:lnTo>
                    <a:pt x="16124" y="20160"/>
                  </a:lnTo>
                  <a:lnTo>
                    <a:pt x="16124" y="19800"/>
                  </a:lnTo>
                  <a:lnTo>
                    <a:pt x="14907" y="19800"/>
                  </a:lnTo>
                  <a:lnTo>
                    <a:pt x="14299" y="20160"/>
                  </a:lnTo>
                  <a:lnTo>
                    <a:pt x="12473" y="20160"/>
                  </a:lnTo>
                  <a:lnTo>
                    <a:pt x="12473" y="20520"/>
                  </a:lnTo>
                  <a:lnTo>
                    <a:pt x="12473" y="20160"/>
                  </a:lnTo>
                  <a:lnTo>
                    <a:pt x="10344" y="20160"/>
                  </a:lnTo>
                  <a:lnTo>
                    <a:pt x="10344" y="20520"/>
                  </a:lnTo>
                  <a:lnTo>
                    <a:pt x="9735" y="20880"/>
                  </a:lnTo>
                  <a:lnTo>
                    <a:pt x="9735" y="21240"/>
                  </a:lnTo>
                  <a:lnTo>
                    <a:pt x="9127" y="20880"/>
                  </a:lnTo>
                  <a:lnTo>
                    <a:pt x="7606" y="20880"/>
                  </a:lnTo>
                  <a:lnTo>
                    <a:pt x="6997" y="21240"/>
                  </a:lnTo>
                  <a:lnTo>
                    <a:pt x="6997" y="21600"/>
                  </a:lnTo>
                  <a:lnTo>
                    <a:pt x="6389" y="21600"/>
                  </a:lnTo>
                  <a:lnTo>
                    <a:pt x="6389" y="21240"/>
                  </a:lnTo>
                  <a:lnTo>
                    <a:pt x="5780" y="21240"/>
                  </a:lnTo>
                  <a:lnTo>
                    <a:pt x="5780" y="21600"/>
                  </a:lnTo>
                  <a:lnTo>
                    <a:pt x="5172" y="21600"/>
                  </a:lnTo>
                  <a:lnTo>
                    <a:pt x="5172" y="21240"/>
                  </a:lnTo>
                  <a:lnTo>
                    <a:pt x="5780" y="21240"/>
                  </a:lnTo>
                  <a:lnTo>
                    <a:pt x="6997" y="20520"/>
                  </a:lnTo>
                  <a:lnTo>
                    <a:pt x="6997" y="20160"/>
                  </a:lnTo>
                  <a:lnTo>
                    <a:pt x="7606" y="20160"/>
                  </a:lnTo>
                  <a:lnTo>
                    <a:pt x="7910" y="19800"/>
                  </a:lnTo>
                  <a:lnTo>
                    <a:pt x="7910" y="19440"/>
                  </a:lnTo>
                  <a:lnTo>
                    <a:pt x="8518" y="19440"/>
                  </a:lnTo>
                  <a:lnTo>
                    <a:pt x="8518" y="19080"/>
                  </a:lnTo>
                  <a:lnTo>
                    <a:pt x="11561" y="19080"/>
                  </a:lnTo>
                  <a:lnTo>
                    <a:pt x="11561" y="18540"/>
                  </a:lnTo>
                  <a:lnTo>
                    <a:pt x="12169" y="18540"/>
                  </a:lnTo>
                  <a:lnTo>
                    <a:pt x="12169" y="18180"/>
                  </a:lnTo>
                  <a:lnTo>
                    <a:pt x="12473" y="18180"/>
                  </a:lnTo>
                  <a:lnTo>
                    <a:pt x="12169" y="18180"/>
                  </a:lnTo>
                  <a:lnTo>
                    <a:pt x="12169" y="18540"/>
                  </a:lnTo>
                  <a:lnTo>
                    <a:pt x="10952" y="18540"/>
                  </a:lnTo>
                  <a:lnTo>
                    <a:pt x="10952" y="18900"/>
                  </a:lnTo>
                  <a:lnTo>
                    <a:pt x="9735" y="18900"/>
                  </a:lnTo>
                  <a:lnTo>
                    <a:pt x="9735" y="18540"/>
                  </a:lnTo>
                  <a:lnTo>
                    <a:pt x="8518" y="18540"/>
                  </a:lnTo>
                  <a:lnTo>
                    <a:pt x="9127" y="18180"/>
                  </a:lnTo>
                  <a:lnTo>
                    <a:pt x="7606" y="18180"/>
                  </a:lnTo>
                  <a:lnTo>
                    <a:pt x="7606" y="18540"/>
                  </a:lnTo>
                  <a:lnTo>
                    <a:pt x="7606" y="18180"/>
                  </a:lnTo>
                  <a:lnTo>
                    <a:pt x="7606" y="18540"/>
                  </a:lnTo>
                  <a:lnTo>
                    <a:pt x="6997" y="18540"/>
                  </a:lnTo>
                  <a:lnTo>
                    <a:pt x="6997" y="18180"/>
                  </a:lnTo>
                  <a:lnTo>
                    <a:pt x="7606" y="18180"/>
                  </a:lnTo>
                  <a:lnTo>
                    <a:pt x="6997" y="18180"/>
                  </a:lnTo>
                  <a:lnTo>
                    <a:pt x="6997" y="17820"/>
                  </a:lnTo>
                  <a:lnTo>
                    <a:pt x="6389" y="17820"/>
                  </a:lnTo>
                  <a:lnTo>
                    <a:pt x="6997" y="17820"/>
                  </a:lnTo>
                  <a:lnTo>
                    <a:pt x="7606" y="17460"/>
                  </a:lnTo>
                  <a:lnTo>
                    <a:pt x="7910" y="17460"/>
                  </a:lnTo>
                  <a:lnTo>
                    <a:pt x="8518" y="17100"/>
                  </a:lnTo>
                  <a:lnTo>
                    <a:pt x="8518" y="16740"/>
                  </a:lnTo>
                  <a:lnTo>
                    <a:pt x="9127" y="16740"/>
                  </a:lnTo>
                  <a:lnTo>
                    <a:pt x="9127" y="16380"/>
                  </a:lnTo>
                  <a:lnTo>
                    <a:pt x="8518" y="16380"/>
                  </a:lnTo>
                  <a:lnTo>
                    <a:pt x="9127" y="16200"/>
                  </a:lnTo>
                  <a:lnTo>
                    <a:pt x="8518" y="16200"/>
                  </a:lnTo>
                  <a:lnTo>
                    <a:pt x="8518" y="15840"/>
                  </a:lnTo>
                  <a:lnTo>
                    <a:pt x="7910" y="15840"/>
                  </a:lnTo>
                  <a:lnTo>
                    <a:pt x="7910" y="16200"/>
                  </a:lnTo>
                  <a:lnTo>
                    <a:pt x="7606" y="16200"/>
                  </a:lnTo>
                  <a:lnTo>
                    <a:pt x="7606" y="15840"/>
                  </a:lnTo>
                  <a:lnTo>
                    <a:pt x="7910" y="15840"/>
                  </a:lnTo>
                  <a:lnTo>
                    <a:pt x="8518" y="15480"/>
                  </a:lnTo>
                  <a:lnTo>
                    <a:pt x="8518" y="15120"/>
                  </a:lnTo>
                  <a:lnTo>
                    <a:pt x="10952" y="15120"/>
                  </a:lnTo>
                  <a:lnTo>
                    <a:pt x="10952" y="14760"/>
                  </a:lnTo>
                  <a:lnTo>
                    <a:pt x="11561" y="15120"/>
                  </a:lnTo>
                  <a:lnTo>
                    <a:pt x="12169" y="15120"/>
                  </a:lnTo>
                  <a:lnTo>
                    <a:pt x="11561" y="15120"/>
                  </a:lnTo>
                  <a:lnTo>
                    <a:pt x="11561" y="14760"/>
                  </a:lnTo>
                  <a:lnTo>
                    <a:pt x="10952" y="14760"/>
                  </a:lnTo>
                  <a:lnTo>
                    <a:pt x="10952" y="14400"/>
                  </a:lnTo>
                  <a:lnTo>
                    <a:pt x="11561" y="14400"/>
                  </a:lnTo>
                  <a:lnTo>
                    <a:pt x="10952" y="14040"/>
                  </a:lnTo>
                  <a:lnTo>
                    <a:pt x="11561" y="13680"/>
                  </a:lnTo>
                  <a:lnTo>
                    <a:pt x="11561" y="13500"/>
                  </a:lnTo>
                  <a:lnTo>
                    <a:pt x="10952" y="13680"/>
                  </a:lnTo>
                  <a:lnTo>
                    <a:pt x="10952" y="13500"/>
                  </a:lnTo>
                  <a:lnTo>
                    <a:pt x="10344" y="13500"/>
                  </a:lnTo>
                  <a:lnTo>
                    <a:pt x="10344" y="12780"/>
                  </a:lnTo>
                  <a:lnTo>
                    <a:pt x="9735" y="12780"/>
                  </a:lnTo>
                  <a:lnTo>
                    <a:pt x="9735" y="12420"/>
                  </a:lnTo>
                  <a:lnTo>
                    <a:pt x="10344" y="12060"/>
                  </a:lnTo>
                  <a:lnTo>
                    <a:pt x="11561" y="12060"/>
                  </a:lnTo>
                  <a:lnTo>
                    <a:pt x="11561" y="11700"/>
                  </a:lnTo>
                  <a:lnTo>
                    <a:pt x="9735" y="11700"/>
                  </a:lnTo>
                  <a:lnTo>
                    <a:pt x="9735" y="12060"/>
                  </a:lnTo>
                  <a:lnTo>
                    <a:pt x="9127" y="12060"/>
                  </a:lnTo>
                  <a:lnTo>
                    <a:pt x="9127" y="12420"/>
                  </a:lnTo>
                  <a:lnTo>
                    <a:pt x="8518" y="12420"/>
                  </a:lnTo>
                  <a:lnTo>
                    <a:pt x="7910" y="12060"/>
                  </a:lnTo>
                  <a:lnTo>
                    <a:pt x="7910" y="12420"/>
                  </a:lnTo>
                  <a:lnTo>
                    <a:pt x="8518" y="12420"/>
                  </a:lnTo>
                  <a:lnTo>
                    <a:pt x="7910" y="12420"/>
                  </a:lnTo>
                  <a:lnTo>
                    <a:pt x="7606" y="12060"/>
                  </a:lnTo>
                  <a:lnTo>
                    <a:pt x="6997" y="12060"/>
                  </a:lnTo>
                  <a:lnTo>
                    <a:pt x="6997" y="12420"/>
                  </a:lnTo>
                  <a:lnTo>
                    <a:pt x="7606" y="12420"/>
                  </a:lnTo>
                  <a:close/>
                  <a:moveTo>
                    <a:pt x="3346" y="5940"/>
                  </a:moveTo>
                  <a:lnTo>
                    <a:pt x="3346" y="5580"/>
                  </a:lnTo>
                  <a:lnTo>
                    <a:pt x="3042" y="5940"/>
                  </a:lnTo>
                  <a:lnTo>
                    <a:pt x="3346" y="5940"/>
                  </a:lnTo>
                  <a:lnTo>
                    <a:pt x="3042" y="6300"/>
                  </a:lnTo>
                  <a:lnTo>
                    <a:pt x="2434" y="6300"/>
                  </a:lnTo>
                  <a:lnTo>
                    <a:pt x="3042" y="5940"/>
                  </a:lnTo>
                  <a:lnTo>
                    <a:pt x="2434" y="5940"/>
                  </a:lnTo>
                  <a:lnTo>
                    <a:pt x="2434" y="5400"/>
                  </a:lnTo>
                  <a:lnTo>
                    <a:pt x="3042" y="5400"/>
                  </a:lnTo>
                  <a:lnTo>
                    <a:pt x="3042" y="5580"/>
                  </a:lnTo>
                  <a:lnTo>
                    <a:pt x="3042" y="5400"/>
                  </a:lnTo>
                  <a:lnTo>
                    <a:pt x="3346" y="5040"/>
                  </a:lnTo>
                  <a:lnTo>
                    <a:pt x="3955" y="5040"/>
                  </a:lnTo>
                  <a:lnTo>
                    <a:pt x="3955" y="4680"/>
                  </a:lnTo>
                  <a:lnTo>
                    <a:pt x="3955" y="5040"/>
                  </a:lnTo>
                  <a:lnTo>
                    <a:pt x="4563" y="5040"/>
                  </a:lnTo>
                  <a:lnTo>
                    <a:pt x="3955" y="5040"/>
                  </a:lnTo>
                  <a:lnTo>
                    <a:pt x="3955" y="5400"/>
                  </a:lnTo>
                  <a:lnTo>
                    <a:pt x="4563" y="5400"/>
                  </a:lnTo>
                  <a:lnTo>
                    <a:pt x="3955" y="5400"/>
                  </a:lnTo>
                  <a:lnTo>
                    <a:pt x="3955" y="5580"/>
                  </a:lnTo>
                  <a:lnTo>
                    <a:pt x="3346" y="5580"/>
                  </a:lnTo>
                  <a:lnTo>
                    <a:pt x="3955" y="5580"/>
                  </a:lnTo>
                  <a:lnTo>
                    <a:pt x="3346" y="5940"/>
                  </a:lnTo>
                  <a:close/>
                  <a:moveTo>
                    <a:pt x="2434" y="6660"/>
                  </a:moveTo>
                  <a:lnTo>
                    <a:pt x="1825" y="6660"/>
                  </a:lnTo>
                  <a:lnTo>
                    <a:pt x="2434" y="6300"/>
                  </a:lnTo>
                  <a:lnTo>
                    <a:pt x="2434" y="6660"/>
                  </a:lnTo>
                  <a:close/>
                  <a:moveTo>
                    <a:pt x="5172" y="7740"/>
                  </a:moveTo>
                  <a:lnTo>
                    <a:pt x="4563" y="7740"/>
                  </a:lnTo>
                  <a:lnTo>
                    <a:pt x="4563" y="7380"/>
                  </a:lnTo>
                  <a:lnTo>
                    <a:pt x="4563" y="7740"/>
                  </a:lnTo>
                  <a:lnTo>
                    <a:pt x="4563" y="7380"/>
                  </a:lnTo>
                  <a:lnTo>
                    <a:pt x="3955" y="7740"/>
                  </a:lnTo>
                  <a:lnTo>
                    <a:pt x="3955" y="7380"/>
                  </a:lnTo>
                  <a:lnTo>
                    <a:pt x="3346" y="7380"/>
                  </a:lnTo>
                  <a:lnTo>
                    <a:pt x="3955" y="7380"/>
                  </a:lnTo>
                  <a:lnTo>
                    <a:pt x="3346" y="7020"/>
                  </a:lnTo>
                  <a:lnTo>
                    <a:pt x="3346" y="7380"/>
                  </a:lnTo>
                  <a:lnTo>
                    <a:pt x="3346" y="7020"/>
                  </a:lnTo>
                  <a:lnTo>
                    <a:pt x="3042" y="7020"/>
                  </a:lnTo>
                  <a:lnTo>
                    <a:pt x="3346" y="6660"/>
                  </a:lnTo>
                  <a:lnTo>
                    <a:pt x="3955" y="6660"/>
                  </a:lnTo>
                  <a:lnTo>
                    <a:pt x="3955" y="6300"/>
                  </a:lnTo>
                  <a:lnTo>
                    <a:pt x="4563" y="6660"/>
                  </a:lnTo>
                  <a:lnTo>
                    <a:pt x="4563" y="7380"/>
                  </a:lnTo>
                  <a:lnTo>
                    <a:pt x="5780" y="7380"/>
                  </a:lnTo>
                  <a:lnTo>
                    <a:pt x="5172" y="7740"/>
                  </a:lnTo>
                  <a:close/>
                  <a:moveTo>
                    <a:pt x="4563" y="7380"/>
                  </a:moveTo>
                  <a:lnTo>
                    <a:pt x="4563" y="7020"/>
                  </a:lnTo>
                  <a:lnTo>
                    <a:pt x="4563" y="7380"/>
                  </a:lnTo>
                  <a:close/>
                  <a:moveTo>
                    <a:pt x="1825" y="7020"/>
                  </a:moveTo>
                  <a:lnTo>
                    <a:pt x="2434" y="7020"/>
                  </a:lnTo>
                  <a:lnTo>
                    <a:pt x="1825" y="7020"/>
                  </a:lnTo>
                  <a:close/>
                  <a:moveTo>
                    <a:pt x="2434" y="7740"/>
                  </a:moveTo>
                  <a:lnTo>
                    <a:pt x="1825" y="7740"/>
                  </a:lnTo>
                  <a:lnTo>
                    <a:pt x="1825" y="7020"/>
                  </a:lnTo>
                  <a:lnTo>
                    <a:pt x="2434" y="7020"/>
                  </a:lnTo>
                  <a:lnTo>
                    <a:pt x="2434" y="7380"/>
                  </a:lnTo>
                  <a:lnTo>
                    <a:pt x="1825" y="7380"/>
                  </a:lnTo>
                  <a:lnTo>
                    <a:pt x="1825" y="7020"/>
                  </a:lnTo>
                  <a:lnTo>
                    <a:pt x="1825" y="7740"/>
                  </a:lnTo>
                  <a:lnTo>
                    <a:pt x="2434" y="7740"/>
                  </a:lnTo>
                  <a:close/>
                  <a:moveTo>
                    <a:pt x="1825" y="8100"/>
                  </a:moveTo>
                  <a:lnTo>
                    <a:pt x="1217" y="8100"/>
                  </a:lnTo>
                  <a:lnTo>
                    <a:pt x="1825" y="7740"/>
                  </a:lnTo>
                  <a:lnTo>
                    <a:pt x="1825" y="8100"/>
                  </a:lnTo>
                  <a:close/>
                  <a:moveTo>
                    <a:pt x="3955" y="8100"/>
                  </a:moveTo>
                  <a:lnTo>
                    <a:pt x="3955" y="7740"/>
                  </a:lnTo>
                  <a:lnTo>
                    <a:pt x="3955" y="8100"/>
                  </a:lnTo>
                  <a:close/>
                  <a:moveTo>
                    <a:pt x="3346" y="8640"/>
                  </a:moveTo>
                  <a:lnTo>
                    <a:pt x="3346" y="8280"/>
                  </a:lnTo>
                  <a:lnTo>
                    <a:pt x="3955" y="8280"/>
                  </a:lnTo>
                  <a:lnTo>
                    <a:pt x="3346" y="8640"/>
                  </a:lnTo>
                  <a:close/>
                  <a:moveTo>
                    <a:pt x="4563" y="8640"/>
                  </a:moveTo>
                  <a:lnTo>
                    <a:pt x="5172" y="8640"/>
                  </a:lnTo>
                  <a:lnTo>
                    <a:pt x="5172" y="9000"/>
                  </a:lnTo>
                  <a:lnTo>
                    <a:pt x="5780" y="9000"/>
                  </a:lnTo>
                  <a:lnTo>
                    <a:pt x="5172" y="9000"/>
                  </a:lnTo>
                  <a:lnTo>
                    <a:pt x="5172" y="9360"/>
                  </a:lnTo>
                  <a:lnTo>
                    <a:pt x="5172" y="9000"/>
                  </a:lnTo>
                  <a:lnTo>
                    <a:pt x="4563" y="9360"/>
                  </a:lnTo>
                  <a:lnTo>
                    <a:pt x="3955" y="9360"/>
                  </a:lnTo>
                  <a:lnTo>
                    <a:pt x="3955" y="9000"/>
                  </a:lnTo>
                  <a:lnTo>
                    <a:pt x="3955" y="9360"/>
                  </a:lnTo>
                  <a:lnTo>
                    <a:pt x="4563" y="9000"/>
                  </a:lnTo>
                  <a:lnTo>
                    <a:pt x="3955" y="9000"/>
                  </a:lnTo>
                  <a:lnTo>
                    <a:pt x="4563" y="9000"/>
                  </a:lnTo>
                  <a:lnTo>
                    <a:pt x="4563" y="8640"/>
                  </a:lnTo>
                  <a:lnTo>
                    <a:pt x="4563" y="9000"/>
                  </a:lnTo>
                  <a:lnTo>
                    <a:pt x="3955" y="8640"/>
                  </a:lnTo>
                  <a:lnTo>
                    <a:pt x="4563" y="8640"/>
                  </a:lnTo>
                  <a:close/>
                  <a:moveTo>
                    <a:pt x="3042" y="9000"/>
                  </a:moveTo>
                  <a:lnTo>
                    <a:pt x="2434" y="8640"/>
                  </a:lnTo>
                  <a:lnTo>
                    <a:pt x="3042" y="8640"/>
                  </a:lnTo>
                  <a:lnTo>
                    <a:pt x="3042" y="9000"/>
                  </a:lnTo>
                  <a:close/>
                  <a:moveTo>
                    <a:pt x="4563" y="10440"/>
                  </a:moveTo>
                  <a:lnTo>
                    <a:pt x="4563" y="9720"/>
                  </a:lnTo>
                  <a:lnTo>
                    <a:pt x="5172" y="9720"/>
                  </a:lnTo>
                  <a:lnTo>
                    <a:pt x="5172" y="10080"/>
                  </a:lnTo>
                  <a:lnTo>
                    <a:pt x="4563" y="10080"/>
                  </a:lnTo>
                  <a:lnTo>
                    <a:pt x="4563" y="10440"/>
                  </a:lnTo>
                  <a:close/>
                  <a:moveTo>
                    <a:pt x="3955" y="10800"/>
                  </a:moveTo>
                  <a:lnTo>
                    <a:pt x="3955" y="10440"/>
                  </a:lnTo>
                  <a:lnTo>
                    <a:pt x="3346" y="10440"/>
                  </a:lnTo>
                  <a:lnTo>
                    <a:pt x="3955" y="10080"/>
                  </a:lnTo>
                  <a:lnTo>
                    <a:pt x="4563" y="10080"/>
                  </a:lnTo>
                  <a:lnTo>
                    <a:pt x="4563" y="10440"/>
                  </a:lnTo>
                  <a:lnTo>
                    <a:pt x="3955" y="10800"/>
                  </a:lnTo>
                  <a:close/>
                  <a:moveTo>
                    <a:pt x="6997" y="10440"/>
                  </a:moveTo>
                  <a:lnTo>
                    <a:pt x="6389" y="10080"/>
                  </a:lnTo>
                  <a:lnTo>
                    <a:pt x="6997" y="10080"/>
                  </a:lnTo>
                  <a:lnTo>
                    <a:pt x="6997" y="10440"/>
                  </a:lnTo>
                  <a:close/>
                  <a:moveTo>
                    <a:pt x="6389" y="10980"/>
                  </a:moveTo>
                  <a:lnTo>
                    <a:pt x="6389" y="10440"/>
                  </a:lnTo>
                  <a:lnTo>
                    <a:pt x="6997" y="10800"/>
                  </a:lnTo>
                  <a:lnTo>
                    <a:pt x="6997" y="10980"/>
                  </a:lnTo>
                  <a:lnTo>
                    <a:pt x="6389" y="10980"/>
                  </a:lnTo>
                  <a:close/>
                  <a:moveTo>
                    <a:pt x="3346" y="13680"/>
                  </a:moveTo>
                  <a:lnTo>
                    <a:pt x="3042" y="13500"/>
                  </a:lnTo>
                  <a:lnTo>
                    <a:pt x="3042" y="13140"/>
                  </a:lnTo>
                  <a:lnTo>
                    <a:pt x="2434" y="13140"/>
                  </a:lnTo>
                  <a:lnTo>
                    <a:pt x="2434" y="13500"/>
                  </a:lnTo>
                  <a:lnTo>
                    <a:pt x="608" y="13500"/>
                  </a:lnTo>
                  <a:lnTo>
                    <a:pt x="608" y="13140"/>
                  </a:lnTo>
                  <a:lnTo>
                    <a:pt x="0" y="13140"/>
                  </a:lnTo>
                  <a:lnTo>
                    <a:pt x="0" y="12780"/>
                  </a:lnTo>
                  <a:lnTo>
                    <a:pt x="1217" y="12780"/>
                  </a:lnTo>
                  <a:lnTo>
                    <a:pt x="608" y="12420"/>
                  </a:lnTo>
                  <a:lnTo>
                    <a:pt x="1217" y="12420"/>
                  </a:lnTo>
                  <a:lnTo>
                    <a:pt x="1825" y="12060"/>
                  </a:lnTo>
                  <a:lnTo>
                    <a:pt x="1825" y="11700"/>
                  </a:lnTo>
                  <a:lnTo>
                    <a:pt x="2434" y="11700"/>
                  </a:lnTo>
                  <a:lnTo>
                    <a:pt x="3042" y="11340"/>
                  </a:lnTo>
                  <a:lnTo>
                    <a:pt x="4563" y="11340"/>
                  </a:lnTo>
                  <a:lnTo>
                    <a:pt x="4563" y="11700"/>
                  </a:lnTo>
                  <a:lnTo>
                    <a:pt x="5172" y="12060"/>
                  </a:lnTo>
                  <a:lnTo>
                    <a:pt x="5172" y="12420"/>
                  </a:lnTo>
                  <a:lnTo>
                    <a:pt x="5780" y="12420"/>
                  </a:lnTo>
                  <a:lnTo>
                    <a:pt x="5780" y="12780"/>
                  </a:lnTo>
                  <a:lnTo>
                    <a:pt x="5172" y="12780"/>
                  </a:lnTo>
                  <a:lnTo>
                    <a:pt x="5780" y="12780"/>
                  </a:lnTo>
                  <a:lnTo>
                    <a:pt x="5780" y="13500"/>
                  </a:lnTo>
                  <a:lnTo>
                    <a:pt x="5172" y="13500"/>
                  </a:lnTo>
                  <a:lnTo>
                    <a:pt x="5172" y="13680"/>
                  </a:lnTo>
                  <a:lnTo>
                    <a:pt x="4563" y="13680"/>
                  </a:lnTo>
                  <a:lnTo>
                    <a:pt x="3955" y="13500"/>
                  </a:lnTo>
                  <a:lnTo>
                    <a:pt x="3955" y="13680"/>
                  </a:lnTo>
                  <a:lnTo>
                    <a:pt x="3346" y="13680"/>
                  </a:lnTo>
                  <a:close/>
                  <a:moveTo>
                    <a:pt x="7910" y="15480"/>
                  </a:moveTo>
                  <a:lnTo>
                    <a:pt x="7910" y="14760"/>
                  </a:lnTo>
                  <a:lnTo>
                    <a:pt x="8518" y="14760"/>
                  </a:lnTo>
                  <a:lnTo>
                    <a:pt x="8518" y="15120"/>
                  </a:lnTo>
                  <a:lnTo>
                    <a:pt x="9127" y="15120"/>
                  </a:lnTo>
                  <a:lnTo>
                    <a:pt x="8518" y="15120"/>
                  </a:lnTo>
                  <a:lnTo>
                    <a:pt x="8518" y="15480"/>
                  </a:lnTo>
                  <a:lnTo>
                    <a:pt x="7910" y="15480"/>
                  </a:lnTo>
                  <a:close/>
                  <a:moveTo>
                    <a:pt x="19470" y="18900"/>
                  </a:moveTo>
                  <a:lnTo>
                    <a:pt x="20079" y="18900"/>
                  </a:lnTo>
                  <a:lnTo>
                    <a:pt x="19470" y="18900"/>
                  </a:lnTo>
                  <a:close/>
                  <a:moveTo>
                    <a:pt x="14907" y="20160"/>
                  </a:moveTo>
                  <a:lnTo>
                    <a:pt x="14299" y="20160"/>
                  </a:lnTo>
                  <a:lnTo>
                    <a:pt x="14907" y="19800"/>
                  </a:lnTo>
                  <a:lnTo>
                    <a:pt x="15515" y="20160"/>
                  </a:lnTo>
                  <a:lnTo>
                    <a:pt x="14907" y="20160"/>
                  </a:lnTo>
                  <a:close/>
                </a:path>
              </a:pathLst>
            </a:custGeom>
            <a:solidFill>
              <a:srgbClr val="8D5FFF">
                <a:alpha val="60000"/>
              </a:srgbClr>
            </a:solidFill>
            <a:ln w="9525" cap="flat">
              <a:solidFill>
                <a:srgbClr val="FFFFFF"/>
              </a:solidFill>
              <a:prstDash val="solid"/>
              <a:round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64" name="Freeform 127"/>
            <p:cNvSpPr/>
            <p:nvPr/>
          </p:nvSpPr>
          <p:spPr>
            <a:xfrm>
              <a:off x="2992563" y="1994445"/>
              <a:ext cx="347664" cy="395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907" y="260"/>
                  </a:moveTo>
                  <a:lnTo>
                    <a:pt x="14203" y="260"/>
                  </a:lnTo>
                  <a:lnTo>
                    <a:pt x="14351" y="520"/>
                  </a:lnTo>
                  <a:lnTo>
                    <a:pt x="14647" y="651"/>
                  </a:lnTo>
                  <a:lnTo>
                    <a:pt x="14942" y="651"/>
                  </a:lnTo>
                  <a:lnTo>
                    <a:pt x="14942" y="520"/>
                  </a:lnTo>
                  <a:lnTo>
                    <a:pt x="15534" y="520"/>
                  </a:lnTo>
                  <a:lnTo>
                    <a:pt x="15534" y="260"/>
                  </a:lnTo>
                  <a:lnTo>
                    <a:pt x="15830" y="260"/>
                  </a:lnTo>
                  <a:lnTo>
                    <a:pt x="15830" y="0"/>
                  </a:lnTo>
                  <a:lnTo>
                    <a:pt x="15978" y="0"/>
                  </a:lnTo>
                  <a:lnTo>
                    <a:pt x="15978" y="260"/>
                  </a:lnTo>
                  <a:lnTo>
                    <a:pt x="16570" y="260"/>
                  </a:lnTo>
                  <a:lnTo>
                    <a:pt x="16570" y="0"/>
                  </a:lnTo>
                  <a:lnTo>
                    <a:pt x="16866" y="0"/>
                  </a:lnTo>
                  <a:lnTo>
                    <a:pt x="16866" y="260"/>
                  </a:lnTo>
                  <a:lnTo>
                    <a:pt x="16866" y="0"/>
                  </a:lnTo>
                  <a:lnTo>
                    <a:pt x="16866" y="260"/>
                  </a:lnTo>
                  <a:lnTo>
                    <a:pt x="17458" y="260"/>
                  </a:lnTo>
                  <a:lnTo>
                    <a:pt x="17458" y="520"/>
                  </a:lnTo>
                  <a:lnTo>
                    <a:pt x="17753" y="520"/>
                  </a:lnTo>
                  <a:lnTo>
                    <a:pt x="17753" y="260"/>
                  </a:lnTo>
                  <a:lnTo>
                    <a:pt x="18197" y="260"/>
                  </a:lnTo>
                  <a:lnTo>
                    <a:pt x="18197" y="520"/>
                  </a:lnTo>
                  <a:lnTo>
                    <a:pt x="18049" y="520"/>
                  </a:lnTo>
                  <a:lnTo>
                    <a:pt x="18049" y="651"/>
                  </a:lnTo>
                  <a:lnTo>
                    <a:pt x="17753" y="651"/>
                  </a:lnTo>
                  <a:lnTo>
                    <a:pt x="17753" y="911"/>
                  </a:lnTo>
                  <a:lnTo>
                    <a:pt x="17753" y="651"/>
                  </a:lnTo>
                  <a:lnTo>
                    <a:pt x="18049" y="911"/>
                  </a:lnTo>
                  <a:lnTo>
                    <a:pt x="18049" y="1171"/>
                  </a:lnTo>
                  <a:lnTo>
                    <a:pt x="17753" y="1431"/>
                  </a:lnTo>
                  <a:lnTo>
                    <a:pt x="17753" y="1692"/>
                  </a:lnTo>
                  <a:lnTo>
                    <a:pt x="18049" y="1692"/>
                  </a:lnTo>
                  <a:lnTo>
                    <a:pt x="18049" y="2472"/>
                  </a:lnTo>
                  <a:lnTo>
                    <a:pt x="17753" y="2602"/>
                  </a:lnTo>
                  <a:lnTo>
                    <a:pt x="17753" y="3123"/>
                  </a:lnTo>
                  <a:lnTo>
                    <a:pt x="17458" y="3123"/>
                  </a:lnTo>
                  <a:lnTo>
                    <a:pt x="17458" y="3643"/>
                  </a:lnTo>
                  <a:lnTo>
                    <a:pt x="17162" y="3643"/>
                  </a:lnTo>
                  <a:lnTo>
                    <a:pt x="17162" y="3904"/>
                  </a:lnTo>
                  <a:lnTo>
                    <a:pt x="16866" y="3904"/>
                  </a:lnTo>
                  <a:lnTo>
                    <a:pt x="16866" y="4164"/>
                  </a:lnTo>
                  <a:lnTo>
                    <a:pt x="17162" y="4164"/>
                  </a:lnTo>
                  <a:lnTo>
                    <a:pt x="17162" y="4814"/>
                  </a:lnTo>
                  <a:lnTo>
                    <a:pt x="17753" y="4814"/>
                  </a:lnTo>
                  <a:lnTo>
                    <a:pt x="17753" y="5335"/>
                  </a:lnTo>
                  <a:lnTo>
                    <a:pt x="18049" y="5335"/>
                  </a:lnTo>
                  <a:lnTo>
                    <a:pt x="18049" y="5855"/>
                  </a:lnTo>
                  <a:lnTo>
                    <a:pt x="18197" y="5855"/>
                  </a:lnTo>
                  <a:lnTo>
                    <a:pt x="18493" y="6116"/>
                  </a:lnTo>
                  <a:lnTo>
                    <a:pt x="18493" y="6246"/>
                  </a:lnTo>
                  <a:lnTo>
                    <a:pt x="18789" y="6246"/>
                  </a:lnTo>
                  <a:lnTo>
                    <a:pt x="18789" y="7547"/>
                  </a:lnTo>
                  <a:lnTo>
                    <a:pt x="19085" y="7807"/>
                  </a:lnTo>
                  <a:lnTo>
                    <a:pt x="19085" y="8458"/>
                  </a:lnTo>
                  <a:lnTo>
                    <a:pt x="18789" y="8458"/>
                  </a:lnTo>
                  <a:lnTo>
                    <a:pt x="19085" y="8718"/>
                  </a:lnTo>
                  <a:lnTo>
                    <a:pt x="19085" y="8978"/>
                  </a:lnTo>
                  <a:lnTo>
                    <a:pt x="19381" y="8978"/>
                  </a:lnTo>
                  <a:lnTo>
                    <a:pt x="19381" y="10930"/>
                  </a:lnTo>
                  <a:lnTo>
                    <a:pt x="19677" y="11190"/>
                  </a:lnTo>
                  <a:lnTo>
                    <a:pt x="19677" y="11451"/>
                  </a:lnTo>
                  <a:lnTo>
                    <a:pt x="19381" y="11711"/>
                  </a:lnTo>
                  <a:lnTo>
                    <a:pt x="19381" y="12361"/>
                  </a:lnTo>
                  <a:lnTo>
                    <a:pt x="19677" y="12361"/>
                  </a:lnTo>
                  <a:lnTo>
                    <a:pt x="19677" y="12622"/>
                  </a:lnTo>
                  <a:lnTo>
                    <a:pt x="19085" y="13142"/>
                  </a:lnTo>
                  <a:lnTo>
                    <a:pt x="19085" y="13402"/>
                  </a:lnTo>
                  <a:lnTo>
                    <a:pt x="19381" y="13793"/>
                  </a:lnTo>
                  <a:lnTo>
                    <a:pt x="19677" y="14053"/>
                  </a:lnTo>
                  <a:lnTo>
                    <a:pt x="19677" y="14834"/>
                  </a:lnTo>
                  <a:lnTo>
                    <a:pt x="19973" y="14834"/>
                  </a:lnTo>
                  <a:lnTo>
                    <a:pt x="19973" y="15094"/>
                  </a:lnTo>
                  <a:lnTo>
                    <a:pt x="20121" y="15354"/>
                  </a:lnTo>
                  <a:lnTo>
                    <a:pt x="20121" y="15094"/>
                  </a:lnTo>
                  <a:lnTo>
                    <a:pt x="20416" y="15094"/>
                  </a:lnTo>
                  <a:lnTo>
                    <a:pt x="20712" y="15354"/>
                  </a:lnTo>
                  <a:lnTo>
                    <a:pt x="21304" y="15354"/>
                  </a:lnTo>
                  <a:lnTo>
                    <a:pt x="21600" y="15745"/>
                  </a:lnTo>
                  <a:lnTo>
                    <a:pt x="21600" y="16525"/>
                  </a:lnTo>
                  <a:lnTo>
                    <a:pt x="21304" y="16525"/>
                  </a:lnTo>
                  <a:lnTo>
                    <a:pt x="20712" y="17046"/>
                  </a:lnTo>
                  <a:lnTo>
                    <a:pt x="20416" y="17046"/>
                  </a:lnTo>
                  <a:lnTo>
                    <a:pt x="20416" y="17306"/>
                  </a:lnTo>
                  <a:lnTo>
                    <a:pt x="20121" y="17306"/>
                  </a:lnTo>
                  <a:lnTo>
                    <a:pt x="19973" y="17566"/>
                  </a:lnTo>
                  <a:lnTo>
                    <a:pt x="19677" y="17566"/>
                  </a:lnTo>
                  <a:lnTo>
                    <a:pt x="19381" y="17696"/>
                  </a:lnTo>
                  <a:lnTo>
                    <a:pt x="19085" y="17957"/>
                  </a:lnTo>
                  <a:lnTo>
                    <a:pt x="18493" y="18217"/>
                  </a:lnTo>
                  <a:lnTo>
                    <a:pt x="18197" y="18477"/>
                  </a:lnTo>
                  <a:lnTo>
                    <a:pt x="18197" y="18737"/>
                  </a:lnTo>
                  <a:lnTo>
                    <a:pt x="17753" y="18998"/>
                  </a:lnTo>
                  <a:lnTo>
                    <a:pt x="17458" y="19258"/>
                  </a:lnTo>
                  <a:lnTo>
                    <a:pt x="17162" y="19258"/>
                  </a:lnTo>
                  <a:lnTo>
                    <a:pt x="16866" y="19518"/>
                  </a:lnTo>
                  <a:lnTo>
                    <a:pt x="16274" y="19908"/>
                  </a:lnTo>
                  <a:lnTo>
                    <a:pt x="15978" y="20169"/>
                  </a:lnTo>
                  <a:lnTo>
                    <a:pt x="15978" y="20429"/>
                  </a:lnTo>
                  <a:lnTo>
                    <a:pt x="15238" y="21080"/>
                  </a:lnTo>
                  <a:lnTo>
                    <a:pt x="14351" y="21080"/>
                  </a:lnTo>
                  <a:lnTo>
                    <a:pt x="13907" y="21340"/>
                  </a:lnTo>
                  <a:lnTo>
                    <a:pt x="13019" y="21340"/>
                  </a:lnTo>
                  <a:lnTo>
                    <a:pt x="12723" y="21600"/>
                  </a:lnTo>
                  <a:lnTo>
                    <a:pt x="12575" y="21340"/>
                  </a:lnTo>
                  <a:lnTo>
                    <a:pt x="12575" y="20559"/>
                  </a:lnTo>
                  <a:lnTo>
                    <a:pt x="12279" y="20429"/>
                  </a:lnTo>
                  <a:lnTo>
                    <a:pt x="11688" y="20429"/>
                  </a:lnTo>
                  <a:lnTo>
                    <a:pt x="11688" y="20169"/>
                  </a:lnTo>
                  <a:lnTo>
                    <a:pt x="11096" y="20169"/>
                  </a:lnTo>
                  <a:lnTo>
                    <a:pt x="11096" y="19908"/>
                  </a:lnTo>
                  <a:lnTo>
                    <a:pt x="10800" y="19908"/>
                  </a:lnTo>
                  <a:lnTo>
                    <a:pt x="10800" y="19648"/>
                  </a:lnTo>
                  <a:lnTo>
                    <a:pt x="10504" y="19648"/>
                  </a:lnTo>
                  <a:lnTo>
                    <a:pt x="10356" y="19518"/>
                  </a:lnTo>
                  <a:lnTo>
                    <a:pt x="10504" y="19518"/>
                  </a:lnTo>
                  <a:lnTo>
                    <a:pt x="10504" y="19258"/>
                  </a:lnTo>
                  <a:lnTo>
                    <a:pt x="10356" y="19258"/>
                  </a:lnTo>
                  <a:lnTo>
                    <a:pt x="10060" y="18998"/>
                  </a:lnTo>
                  <a:lnTo>
                    <a:pt x="9764" y="18477"/>
                  </a:lnTo>
                  <a:lnTo>
                    <a:pt x="9468" y="18477"/>
                  </a:lnTo>
                  <a:lnTo>
                    <a:pt x="9173" y="18217"/>
                  </a:lnTo>
                  <a:lnTo>
                    <a:pt x="8581" y="17957"/>
                  </a:lnTo>
                  <a:lnTo>
                    <a:pt x="8433" y="17696"/>
                  </a:lnTo>
                  <a:lnTo>
                    <a:pt x="8137" y="17566"/>
                  </a:lnTo>
                  <a:lnTo>
                    <a:pt x="7841" y="17306"/>
                  </a:lnTo>
                  <a:lnTo>
                    <a:pt x="7249" y="17046"/>
                  </a:lnTo>
                  <a:lnTo>
                    <a:pt x="6953" y="16786"/>
                  </a:lnTo>
                  <a:lnTo>
                    <a:pt x="6658" y="16265"/>
                  </a:lnTo>
                  <a:lnTo>
                    <a:pt x="6214" y="16005"/>
                  </a:lnTo>
                  <a:lnTo>
                    <a:pt x="5918" y="15745"/>
                  </a:lnTo>
                  <a:lnTo>
                    <a:pt x="5622" y="15614"/>
                  </a:lnTo>
                  <a:lnTo>
                    <a:pt x="5326" y="15354"/>
                  </a:lnTo>
                  <a:lnTo>
                    <a:pt x="4734" y="15094"/>
                  </a:lnTo>
                  <a:lnTo>
                    <a:pt x="4142" y="14573"/>
                  </a:lnTo>
                  <a:lnTo>
                    <a:pt x="3995" y="14573"/>
                  </a:lnTo>
                  <a:lnTo>
                    <a:pt x="3107" y="13793"/>
                  </a:lnTo>
                  <a:lnTo>
                    <a:pt x="2515" y="13663"/>
                  </a:lnTo>
                  <a:lnTo>
                    <a:pt x="2219" y="13402"/>
                  </a:lnTo>
                  <a:lnTo>
                    <a:pt x="2071" y="13142"/>
                  </a:lnTo>
                  <a:lnTo>
                    <a:pt x="1775" y="13142"/>
                  </a:lnTo>
                  <a:lnTo>
                    <a:pt x="1775" y="12882"/>
                  </a:lnTo>
                  <a:lnTo>
                    <a:pt x="1479" y="12882"/>
                  </a:lnTo>
                  <a:lnTo>
                    <a:pt x="1184" y="12622"/>
                  </a:lnTo>
                  <a:lnTo>
                    <a:pt x="592" y="12361"/>
                  </a:lnTo>
                  <a:lnTo>
                    <a:pt x="592" y="12101"/>
                  </a:lnTo>
                  <a:lnTo>
                    <a:pt x="0" y="11841"/>
                  </a:lnTo>
                  <a:lnTo>
                    <a:pt x="0" y="10149"/>
                  </a:lnTo>
                  <a:lnTo>
                    <a:pt x="296" y="10149"/>
                  </a:lnTo>
                  <a:lnTo>
                    <a:pt x="296" y="10019"/>
                  </a:lnTo>
                  <a:lnTo>
                    <a:pt x="592" y="10019"/>
                  </a:lnTo>
                  <a:lnTo>
                    <a:pt x="592" y="9759"/>
                  </a:lnTo>
                  <a:lnTo>
                    <a:pt x="888" y="9759"/>
                  </a:lnTo>
                  <a:lnTo>
                    <a:pt x="888" y="9499"/>
                  </a:lnTo>
                  <a:lnTo>
                    <a:pt x="1479" y="9499"/>
                  </a:lnTo>
                  <a:lnTo>
                    <a:pt x="1479" y="9239"/>
                  </a:lnTo>
                  <a:lnTo>
                    <a:pt x="2219" y="9239"/>
                  </a:lnTo>
                  <a:lnTo>
                    <a:pt x="2219" y="8978"/>
                  </a:lnTo>
                  <a:lnTo>
                    <a:pt x="3107" y="8978"/>
                  </a:lnTo>
                  <a:lnTo>
                    <a:pt x="3107" y="8718"/>
                  </a:lnTo>
                  <a:lnTo>
                    <a:pt x="3699" y="8718"/>
                  </a:lnTo>
                  <a:lnTo>
                    <a:pt x="3699" y="8458"/>
                  </a:lnTo>
                  <a:lnTo>
                    <a:pt x="3995" y="8458"/>
                  </a:lnTo>
                  <a:lnTo>
                    <a:pt x="3995" y="8067"/>
                  </a:lnTo>
                  <a:lnTo>
                    <a:pt x="4438" y="8067"/>
                  </a:lnTo>
                  <a:lnTo>
                    <a:pt x="5030" y="7547"/>
                  </a:lnTo>
                  <a:lnTo>
                    <a:pt x="5326" y="7547"/>
                  </a:lnTo>
                  <a:lnTo>
                    <a:pt x="5326" y="7287"/>
                  </a:lnTo>
                  <a:lnTo>
                    <a:pt x="5030" y="7287"/>
                  </a:lnTo>
                  <a:lnTo>
                    <a:pt x="5326" y="7027"/>
                  </a:lnTo>
                  <a:lnTo>
                    <a:pt x="5030" y="7027"/>
                  </a:lnTo>
                  <a:lnTo>
                    <a:pt x="5030" y="6766"/>
                  </a:lnTo>
                  <a:lnTo>
                    <a:pt x="5326" y="6506"/>
                  </a:lnTo>
                  <a:lnTo>
                    <a:pt x="5326" y="6766"/>
                  </a:lnTo>
                  <a:lnTo>
                    <a:pt x="5622" y="6766"/>
                  </a:lnTo>
                  <a:lnTo>
                    <a:pt x="5622" y="6506"/>
                  </a:lnTo>
                  <a:lnTo>
                    <a:pt x="6214" y="6506"/>
                  </a:lnTo>
                  <a:lnTo>
                    <a:pt x="6214" y="6246"/>
                  </a:lnTo>
                  <a:lnTo>
                    <a:pt x="6658" y="6116"/>
                  </a:lnTo>
                  <a:lnTo>
                    <a:pt x="7841" y="6116"/>
                  </a:lnTo>
                  <a:lnTo>
                    <a:pt x="7841" y="6246"/>
                  </a:lnTo>
                  <a:lnTo>
                    <a:pt x="8137" y="6116"/>
                  </a:lnTo>
                  <a:lnTo>
                    <a:pt x="7841" y="6116"/>
                  </a:lnTo>
                  <a:lnTo>
                    <a:pt x="7841" y="5855"/>
                  </a:lnTo>
                  <a:lnTo>
                    <a:pt x="8137" y="5855"/>
                  </a:lnTo>
                  <a:lnTo>
                    <a:pt x="8137" y="5595"/>
                  </a:lnTo>
                  <a:lnTo>
                    <a:pt x="7841" y="5595"/>
                  </a:lnTo>
                  <a:lnTo>
                    <a:pt x="7841" y="5335"/>
                  </a:lnTo>
                  <a:lnTo>
                    <a:pt x="7545" y="5075"/>
                  </a:lnTo>
                  <a:lnTo>
                    <a:pt x="7545" y="4294"/>
                  </a:lnTo>
                  <a:lnTo>
                    <a:pt x="7249" y="4164"/>
                  </a:lnTo>
                  <a:lnTo>
                    <a:pt x="7545" y="4164"/>
                  </a:lnTo>
                  <a:lnTo>
                    <a:pt x="7545" y="3904"/>
                  </a:lnTo>
                  <a:lnTo>
                    <a:pt x="7249" y="3643"/>
                  </a:lnTo>
                  <a:lnTo>
                    <a:pt x="7249" y="3383"/>
                  </a:lnTo>
                  <a:lnTo>
                    <a:pt x="7545" y="3383"/>
                  </a:lnTo>
                  <a:lnTo>
                    <a:pt x="7249" y="3383"/>
                  </a:lnTo>
                  <a:lnTo>
                    <a:pt x="7249" y="2863"/>
                  </a:lnTo>
                  <a:lnTo>
                    <a:pt x="6953" y="2602"/>
                  </a:lnTo>
                  <a:lnTo>
                    <a:pt x="7249" y="2602"/>
                  </a:lnTo>
                  <a:lnTo>
                    <a:pt x="7249" y="2472"/>
                  </a:lnTo>
                  <a:lnTo>
                    <a:pt x="7545" y="2472"/>
                  </a:lnTo>
                  <a:lnTo>
                    <a:pt x="7545" y="2212"/>
                  </a:lnTo>
                  <a:lnTo>
                    <a:pt x="7841" y="2212"/>
                  </a:lnTo>
                  <a:lnTo>
                    <a:pt x="7841" y="1952"/>
                  </a:lnTo>
                  <a:lnTo>
                    <a:pt x="8137" y="1952"/>
                  </a:lnTo>
                  <a:lnTo>
                    <a:pt x="8433" y="1692"/>
                  </a:lnTo>
                  <a:lnTo>
                    <a:pt x="8581" y="1692"/>
                  </a:lnTo>
                  <a:lnTo>
                    <a:pt x="8877" y="1431"/>
                  </a:lnTo>
                  <a:lnTo>
                    <a:pt x="8877" y="1692"/>
                  </a:lnTo>
                  <a:lnTo>
                    <a:pt x="9173" y="1692"/>
                  </a:lnTo>
                  <a:lnTo>
                    <a:pt x="9173" y="1431"/>
                  </a:lnTo>
                  <a:lnTo>
                    <a:pt x="9468" y="1171"/>
                  </a:lnTo>
                  <a:lnTo>
                    <a:pt x="9764" y="1171"/>
                  </a:lnTo>
                  <a:lnTo>
                    <a:pt x="9764" y="911"/>
                  </a:lnTo>
                  <a:lnTo>
                    <a:pt x="10356" y="911"/>
                  </a:lnTo>
                  <a:lnTo>
                    <a:pt x="10356" y="651"/>
                  </a:lnTo>
                  <a:lnTo>
                    <a:pt x="12279" y="651"/>
                  </a:lnTo>
                  <a:lnTo>
                    <a:pt x="12279" y="520"/>
                  </a:lnTo>
                  <a:lnTo>
                    <a:pt x="13019" y="520"/>
                  </a:lnTo>
                  <a:lnTo>
                    <a:pt x="13019" y="260"/>
                  </a:lnTo>
                  <a:lnTo>
                    <a:pt x="13907" y="26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65" name="Freeform 128"/>
            <p:cNvSpPr/>
            <p:nvPr/>
          </p:nvSpPr>
          <p:spPr>
            <a:xfrm>
              <a:off x="3340225" y="2868364"/>
              <a:ext cx="204789" cy="280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60" y="366"/>
                  </a:moveTo>
                  <a:lnTo>
                    <a:pt x="1758" y="366"/>
                  </a:lnTo>
                  <a:lnTo>
                    <a:pt x="1256" y="732"/>
                  </a:lnTo>
                  <a:lnTo>
                    <a:pt x="1256" y="2014"/>
                  </a:lnTo>
                  <a:lnTo>
                    <a:pt x="502" y="2014"/>
                  </a:lnTo>
                  <a:lnTo>
                    <a:pt x="502" y="366"/>
                  </a:lnTo>
                  <a:lnTo>
                    <a:pt x="1005" y="366"/>
                  </a:lnTo>
                  <a:lnTo>
                    <a:pt x="1256" y="0"/>
                  </a:lnTo>
                  <a:lnTo>
                    <a:pt x="1758" y="0"/>
                  </a:lnTo>
                  <a:lnTo>
                    <a:pt x="1758" y="366"/>
                  </a:lnTo>
                  <a:lnTo>
                    <a:pt x="2260" y="366"/>
                  </a:lnTo>
                  <a:close/>
                  <a:moveTo>
                    <a:pt x="20595" y="20868"/>
                  </a:moveTo>
                  <a:lnTo>
                    <a:pt x="19591" y="20868"/>
                  </a:lnTo>
                  <a:lnTo>
                    <a:pt x="19088" y="21234"/>
                  </a:lnTo>
                  <a:lnTo>
                    <a:pt x="17833" y="21234"/>
                  </a:lnTo>
                  <a:lnTo>
                    <a:pt x="16828" y="21600"/>
                  </a:lnTo>
                  <a:lnTo>
                    <a:pt x="16828" y="21234"/>
                  </a:lnTo>
                  <a:lnTo>
                    <a:pt x="16326" y="21234"/>
                  </a:lnTo>
                  <a:lnTo>
                    <a:pt x="15823" y="21600"/>
                  </a:lnTo>
                  <a:lnTo>
                    <a:pt x="15321" y="21600"/>
                  </a:lnTo>
                  <a:lnTo>
                    <a:pt x="15321" y="21234"/>
                  </a:lnTo>
                  <a:lnTo>
                    <a:pt x="12056" y="21234"/>
                  </a:lnTo>
                  <a:lnTo>
                    <a:pt x="12056" y="20868"/>
                  </a:lnTo>
                  <a:lnTo>
                    <a:pt x="11805" y="20502"/>
                  </a:lnTo>
                  <a:lnTo>
                    <a:pt x="3767" y="20502"/>
                  </a:lnTo>
                  <a:lnTo>
                    <a:pt x="3767" y="20136"/>
                  </a:lnTo>
                  <a:lnTo>
                    <a:pt x="3265" y="20136"/>
                  </a:lnTo>
                  <a:lnTo>
                    <a:pt x="2763" y="19769"/>
                  </a:lnTo>
                  <a:lnTo>
                    <a:pt x="1758" y="19769"/>
                  </a:lnTo>
                  <a:lnTo>
                    <a:pt x="1256" y="20136"/>
                  </a:lnTo>
                  <a:lnTo>
                    <a:pt x="0" y="20136"/>
                  </a:lnTo>
                  <a:lnTo>
                    <a:pt x="0" y="17756"/>
                  </a:lnTo>
                  <a:lnTo>
                    <a:pt x="502" y="17390"/>
                  </a:lnTo>
                  <a:lnTo>
                    <a:pt x="502" y="16475"/>
                  </a:lnTo>
                  <a:lnTo>
                    <a:pt x="1005" y="16108"/>
                  </a:lnTo>
                  <a:lnTo>
                    <a:pt x="1005" y="14644"/>
                  </a:lnTo>
                  <a:lnTo>
                    <a:pt x="1256" y="14278"/>
                  </a:lnTo>
                  <a:lnTo>
                    <a:pt x="1005" y="14095"/>
                  </a:lnTo>
                  <a:lnTo>
                    <a:pt x="1256" y="14095"/>
                  </a:lnTo>
                  <a:lnTo>
                    <a:pt x="1256" y="13729"/>
                  </a:lnTo>
                  <a:lnTo>
                    <a:pt x="1758" y="13729"/>
                  </a:lnTo>
                  <a:lnTo>
                    <a:pt x="1758" y="12997"/>
                  </a:lnTo>
                  <a:lnTo>
                    <a:pt x="2260" y="12997"/>
                  </a:lnTo>
                  <a:lnTo>
                    <a:pt x="2260" y="12631"/>
                  </a:lnTo>
                  <a:lnTo>
                    <a:pt x="2260" y="12997"/>
                  </a:lnTo>
                  <a:lnTo>
                    <a:pt x="2763" y="12631"/>
                  </a:lnTo>
                  <a:lnTo>
                    <a:pt x="2763" y="12264"/>
                  </a:lnTo>
                  <a:lnTo>
                    <a:pt x="3265" y="12264"/>
                  </a:lnTo>
                  <a:lnTo>
                    <a:pt x="3265" y="10617"/>
                  </a:lnTo>
                  <a:lnTo>
                    <a:pt x="3767" y="10251"/>
                  </a:lnTo>
                  <a:lnTo>
                    <a:pt x="3265" y="9885"/>
                  </a:lnTo>
                  <a:lnTo>
                    <a:pt x="3265" y="9519"/>
                  </a:lnTo>
                  <a:lnTo>
                    <a:pt x="2763" y="9153"/>
                  </a:lnTo>
                  <a:lnTo>
                    <a:pt x="2763" y="8603"/>
                  </a:lnTo>
                  <a:lnTo>
                    <a:pt x="2260" y="8603"/>
                  </a:lnTo>
                  <a:lnTo>
                    <a:pt x="2260" y="7505"/>
                  </a:lnTo>
                  <a:lnTo>
                    <a:pt x="1758" y="7139"/>
                  </a:lnTo>
                  <a:lnTo>
                    <a:pt x="2260" y="6773"/>
                  </a:lnTo>
                  <a:lnTo>
                    <a:pt x="2260" y="7139"/>
                  </a:lnTo>
                  <a:lnTo>
                    <a:pt x="1758" y="7139"/>
                  </a:lnTo>
                  <a:lnTo>
                    <a:pt x="2260" y="7139"/>
                  </a:lnTo>
                  <a:lnTo>
                    <a:pt x="2260" y="6773"/>
                  </a:lnTo>
                  <a:lnTo>
                    <a:pt x="2763" y="6773"/>
                  </a:lnTo>
                  <a:lnTo>
                    <a:pt x="2763" y="5858"/>
                  </a:lnTo>
                  <a:lnTo>
                    <a:pt x="2260" y="5858"/>
                  </a:lnTo>
                  <a:lnTo>
                    <a:pt x="2260" y="5125"/>
                  </a:lnTo>
                  <a:lnTo>
                    <a:pt x="1758" y="4759"/>
                  </a:lnTo>
                  <a:lnTo>
                    <a:pt x="1758" y="3844"/>
                  </a:lnTo>
                  <a:lnTo>
                    <a:pt x="1256" y="3844"/>
                  </a:lnTo>
                  <a:lnTo>
                    <a:pt x="1256" y="3478"/>
                  </a:lnTo>
                  <a:lnTo>
                    <a:pt x="1005" y="3112"/>
                  </a:lnTo>
                  <a:lnTo>
                    <a:pt x="1005" y="2746"/>
                  </a:lnTo>
                  <a:lnTo>
                    <a:pt x="502" y="2380"/>
                  </a:lnTo>
                  <a:lnTo>
                    <a:pt x="1758" y="2380"/>
                  </a:lnTo>
                  <a:lnTo>
                    <a:pt x="1758" y="2014"/>
                  </a:lnTo>
                  <a:lnTo>
                    <a:pt x="2260" y="2014"/>
                  </a:lnTo>
                  <a:lnTo>
                    <a:pt x="2260" y="2380"/>
                  </a:lnTo>
                  <a:lnTo>
                    <a:pt x="2260" y="2014"/>
                  </a:lnTo>
                  <a:lnTo>
                    <a:pt x="4270" y="2014"/>
                  </a:lnTo>
                  <a:lnTo>
                    <a:pt x="4270" y="2380"/>
                  </a:lnTo>
                  <a:lnTo>
                    <a:pt x="4772" y="2380"/>
                  </a:lnTo>
                  <a:lnTo>
                    <a:pt x="5023" y="2014"/>
                  </a:lnTo>
                  <a:lnTo>
                    <a:pt x="8288" y="2014"/>
                  </a:lnTo>
                  <a:lnTo>
                    <a:pt x="8288" y="3112"/>
                  </a:lnTo>
                  <a:lnTo>
                    <a:pt x="8791" y="3478"/>
                  </a:lnTo>
                  <a:lnTo>
                    <a:pt x="8791" y="4393"/>
                  </a:lnTo>
                  <a:lnTo>
                    <a:pt x="9293" y="4393"/>
                  </a:lnTo>
                  <a:lnTo>
                    <a:pt x="9293" y="4759"/>
                  </a:lnTo>
                  <a:lnTo>
                    <a:pt x="9795" y="5125"/>
                  </a:lnTo>
                  <a:lnTo>
                    <a:pt x="9795" y="5492"/>
                  </a:lnTo>
                  <a:lnTo>
                    <a:pt x="10298" y="5492"/>
                  </a:lnTo>
                  <a:lnTo>
                    <a:pt x="10298" y="5858"/>
                  </a:lnTo>
                  <a:lnTo>
                    <a:pt x="10800" y="5492"/>
                  </a:lnTo>
                  <a:lnTo>
                    <a:pt x="10800" y="5858"/>
                  </a:lnTo>
                  <a:lnTo>
                    <a:pt x="11302" y="5858"/>
                  </a:lnTo>
                  <a:lnTo>
                    <a:pt x="11302" y="5492"/>
                  </a:lnTo>
                  <a:lnTo>
                    <a:pt x="13060" y="5492"/>
                  </a:lnTo>
                  <a:lnTo>
                    <a:pt x="13060" y="5125"/>
                  </a:lnTo>
                  <a:lnTo>
                    <a:pt x="13563" y="5125"/>
                  </a:lnTo>
                  <a:lnTo>
                    <a:pt x="13563" y="4027"/>
                  </a:lnTo>
                  <a:lnTo>
                    <a:pt x="15070" y="4027"/>
                  </a:lnTo>
                  <a:lnTo>
                    <a:pt x="15070" y="3844"/>
                  </a:lnTo>
                  <a:lnTo>
                    <a:pt x="15321" y="3844"/>
                  </a:lnTo>
                  <a:lnTo>
                    <a:pt x="15321" y="4393"/>
                  </a:lnTo>
                  <a:lnTo>
                    <a:pt x="17833" y="4393"/>
                  </a:lnTo>
                  <a:lnTo>
                    <a:pt x="17833" y="8237"/>
                  </a:lnTo>
                  <a:lnTo>
                    <a:pt x="18335" y="8603"/>
                  </a:lnTo>
                  <a:lnTo>
                    <a:pt x="18335" y="8969"/>
                  </a:lnTo>
                  <a:lnTo>
                    <a:pt x="18837" y="9153"/>
                  </a:lnTo>
                  <a:lnTo>
                    <a:pt x="18837" y="9885"/>
                  </a:lnTo>
                  <a:lnTo>
                    <a:pt x="18335" y="9885"/>
                  </a:lnTo>
                  <a:lnTo>
                    <a:pt x="18335" y="10617"/>
                  </a:lnTo>
                  <a:lnTo>
                    <a:pt x="18837" y="10617"/>
                  </a:lnTo>
                  <a:lnTo>
                    <a:pt x="18837" y="10251"/>
                  </a:lnTo>
                  <a:lnTo>
                    <a:pt x="21600" y="10251"/>
                  </a:lnTo>
                  <a:lnTo>
                    <a:pt x="21600" y="9885"/>
                  </a:lnTo>
                  <a:lnTo>
                    <a:pt x="21600" y="13363"/>
                  </a:lnTo>
                  <a:lnTo>
                    <a:pt x="17833" y="13363"/>
                  </a:lnTo>
                  <a:lnTo>
                    <a:pt x="17833" y="18488"/>
                  </a:lnTo>
                  <a:lnTo>
                    <a:pt x="18335" y="18488"/>
                  </a:lnTo>
                  <a:lnTo>
                    <a:pt x="18335" y="19220"/>
                  </a:lnTo>
                  <a:lnTo>
                    <a:pt x="18837" y="19220"/>
                  </a:lnTo>
                  <a:lnTo>
                    <a:pt x="18837" y="19403"/>
                  </a:lnTo>
                  <a:lnTo>
                    <a:pt x="19088" y="19769"/>
                  </a:lnTo>
                  <a:lnTo>
                    <a:pt x="20595" y="20868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66" name="Freeform 129"/>
            <p:cNvSpPr/>
            <p:nvPr/>
          </p:nvSpPr>
          <p:spPr>
            <a:xfrm>
              <a:off x="3154488" y="2523082"/>
              <a:ext cx="52389" cy="128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64" y="16400"/>
                  </a:moveTo>
                  <a:lnTo>
                    <a:pt x="12764" y="17200"/>
                  </a:lnTo>
                  <a:lnTo>
                    <a:pt x="14727" y="18000"/>
                  </a:lnTo>
                  <a:lnTo>
                    <a:pt x="14727" y="18400"/>
                  </a:lnTo>
                  <a:lnTo>
                    <a:pt x="12764" y="18400"/>
                  </a:lnTo>
                  <a:lnTo>
                    <a:pt x="12764" y="20800"/>
                  </a:lnTo>
                  <a:lnTo>
                    <a:pt x="10800" y="20800"/>
                  </a:lnTo>
                  <a:lnTo>
                    <a:pt x="10800" y="21600"/>
                  </a:lnTo>
                  <a:lnTo>
                    <a:pt x="6873" y="21600"/>
                  </a:lnTo>
                  <a:lnTo>
                    <a:pt x="6873" y="20800"/>
                  </a:lnTo>
                  <a:lnTo>
                    <a:pt x="4909" y="20000"/>
                  </a:lnTo>
                  <a:lnTo>
                    <a:pt x="4909" y="11200"/>
                  </a:lnTo>
                  <a:lnTo>
                    <a:pt x="2945" y="11200"/>
                  </a:lnTo>
                  <a:lnTo>
                    <a:pt x="2945" y="8000"/>
                  </a:lnTo>
                  <a:lnTo>
                    <a:pt x="982" y="8000"/>
                  </a:lnTo>
                  <a:lnTo>
                    <a:pt x="0" y="7600"/>
                  </a:lnTo>
                  <a:lnTo>
                    <a:pt x="0" y="5200"/>
                  </a:lnTo>
                  <a:lnTo>
                    <a:pt x="982" y="5200"/>
                  </a:lnTo>
                  <a:lnTo>
                    <a:pt x="982" y="4400"/>
                  </a:lnTo>
                  <a:lnTo>
                    <a:pt x="2945" y="4400"/>
                  </a:lnTo>
                  <a:lnTo>
                    <a:pt x="2945" y="3600"/>
                  </a:lnTo>
                  <a:lnTo>
                    <a:pt x="8836" y="3600"/>
                  </a:lnTo>
                  <a:lnTo>
                    <a:pt x="8836" y="2800"/>
                  </a:lnTo>
                  <a:lnTo>
                    <a:pt x="10800" y="2800"/>
                  </a:lnTo>
                  <a:lnTo>
                    <a:pt x="10800" y="800"/>
                  </a:lnTo>
                  <a:lnTo>
                    <a:pt x="14727" y="800"/>
                  </a:lnTo>
                  <a:lnTo>
                    <a:pt x="14727" y="0"/>
                  </a:lnTo>
                  <a:lnTo>
                    <a:pt x="14727" y="800"/>
                  </a:lnTo>
                  <a:lnTo>
                    <a:pt x="16691" y="1600"/>
                  </a:lnTo>
                  <a:lnTo>
                    <a:pt x="16691" y="2400"/>
                  </a:lnTo>
                  <a:lnTo>
                    <a:pt x="17673" y="2400"/>
                  </a:lnTo>
                  <a:lnTo>
                    <a:pt x="19636" y="2800"/>
                  </a:lnTo>
                  <a:lnTo>
                    <a:pt x="17673" y="2800"/>
                  </a:lnTo>
                  <a:lnTo>
                    <a:pt x="17673" y="3600"/>
                  </a:lnTo>
                  <a:lnTo>
                    <a:pt x="19636" y="4400"/>
                  </a:lnTo>
                  <a:lnTo>
                    <a:pt x="19636" y="6000"/>
                  </a:lnTo>
                  <a:lnTo>
                    <a:pt x="21600" y="6000"/>
                  </a:lnTo>
                  <a:lnTo>
                    <a:pt x="21600" y="6800"/>
                  </a:lnTo>
                  <a:lnTo>
                    <a:pt x="19636" y="6800"/>
                  </a:lnTo>
                  <a:lnTo>
                    <a:pt x="19636" y="8800"/>
                  </a:lnTo>
                  <a:lnTo>
                    <a:pt x="17673" y="8800"/>
                  </a:lnTo>
                  <a:lnTo>
                    <a:pt x="17673" y="9600"/>
                  </a:lnTo>
                  <a:lnTo>
                    <a:pt x="16691" y="10400"/>
                  </a:lnTo>
                  <a:lnTo>
                    <a:pt x="16691" y="12000"/>
                  </a:lnTo>
                  <a:lnTo>
                    <a:pt x="14727" y="12000"/>
                  </a:lnTo>
                  <a:lnTo>
                    <a:pt x="12764" y="12800"/>
                  </a:lnTo>
                  <a:lnTo>
                    <a:pt x="12764" y="1640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67" name="Freeform 130"/>
            <p:cNvSpPr/>
            <p:nvPr/>
          </p:nvSpPr>
          <p:spPr>
            <a:xfrm>
              <a:off x="3475956" y="3144589"/>
              <a:ext cx="154782" cy="190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54" y="16200"/>
                  </a:moveTo>
                  <a:lnTo>
                    <a:pt x="14289" y="16200"/>
                  </a:lnTo>
                  <a:lnTo>
                    <a:pt x="13625" y="16740"/>
                  </a:lnTo>
                  <a:lnTo>
                    <a:pt x="13625" y="17550"/>
                  </a:lnTo>
                  <a:lnTo>
                    <a:pt x="13292" y="18090"/>
                  </a:lnTo>
                  <a:lnTo>
                    <a:pt x="13292" y="18630"/>
                  </a:lnTo>
                  <a:lnTo>
                    <a:pt x="12628" y="18630"/>
                  </a:lnTo>
                  <a:lnTo>
                    <a:pt x="12628" y="19170"/>
                  </a:lnTo>
                  <a:lnTo>
                    <a:pt x="11963" y="19170"/>
                  </a:lnTo>
                  <a:lnTo>
                    <a:pt x="11963" y="18630"/>
                  </a:lnTo>
                  <a:lnTo>
                    <a:pt x="11963" y="19170"/>
                  </a:lnTo>
                  <a:lnTo>
                    <a:pt x="10634" y="19170"/>
                  </a:lnTo>
                  <a:lnTo>
                    <a:pt x="10634" y="18630"/>
                  </a:lnTo>
                  <a:lnTo>
                    <a:pt x="10634" y="19170"/>
                  </a:lnTo>
                  <a:lnTo>
                    <a:pt x="9969" y="19170"/>
                  </a:lnTo>
                  <a:lnTo>
                    <a:pt x="9969" y="18630"/>
                  </a:lnTo>
                  <a:lnTo>
                    <a:pt x="9305" y="18630"/>
                  </a:lnTo>
                  <a:lnTo>
                    <a:pt x="8972" y="18090"/>
                  </a:lnTo>
                  <a:lnTo>
                    <a:pt x="8308" y="17550"/>
                  </a:lnTo>
                  <a:lnTo>
                    <a:pt x="6978" y="17550"/>
                  </a:lnTo>
                  <a:lnTo>
                    <a:pt x="6978" y="18630"/>
                  </a:lnTo>
                  <a:lnTo>
                    <a:pt x="6314" y="18630"/>
                  </a:lnTo>
                  <a:lnTo>
                    <a:pt x="6314" y="19710"/>
                  </a:lnTo>
                  <a:lnTo>
                    <a:pt x="5649" y="20250"/>
                  </a:lnTo>
                  <a:lnTo>
                    <a:pt x="4985" y="20250"/>
                  </a:lnTo>
                  <a:lnTo>
                    <a:pt x="4985" y="21060"/>
                  </a:lnTo>
                  <a:lnTo>
                    <a:pt x="4320" y="21060"/>
                  </a:lnTo>
                  <a:lnTo>
                    <a:pt x="4320" y="21600"/>
                  </a:lnTo>
                  <a:lnTo>
                    <a:pt x="1329" y="21600"/>
                  </a:lnTo>
                  <a:lnTo>
                    <a:pt x="1329" y="20520"/>
                  </a:lnTo>
                  <a:lnTo>
                    <a:pt x="1994" y="20520"/>
                  </a:lnTo>
                  <a:lnTo>
                    <a:pt x="1994" y="19170"/>
                  </a:lnTo>
                  <a:lnTo>
                    <a:pt x="1329" y="18630"/>
                  </a:lnTo>
                  <a:lnTo>
                    <a:pt x="1994" y="18630"/>
                  </a:lnTo>
                  <a:lnTo>
                    <a:pt x="1329" y="18090"/>
                  </a:lnTo>
                  <a:lnTo>
                    <a:pt x="1329" y="17550"/>
                  </a:lnTo>
                  <a:lnTo>
                    <a:pt x="665" y="17280"/>
                  </a:lnTo>
                  <a:lnTo>
                    <a:pt x="665" y="16740"/>
                  </a:lnTo>
                  <a:lnTo>
                    <a:pt x="0" y="16740"/>
                  </a:lnTo>
                  <a:lnTo>
                    <a:pt x="0" y="9990"/>
                  </a:lnTo>
                  <a:lnTo>
                    <a:pt x="2658" y="9990"/>
                  </a:lnTo>
                  <a:lnTo>
                    <a:pt x="2658" y="1080"/>
                  </a:lnTo>
                  <a:lnTo>
                    <a:pt x="4320" y="1080"/>
                  </a:lnTo>
                  <a:lnTo>
                    <a:pt x="4985" y="540"/>
                  </a:lnTo>
                  <a:lnTo>
                    <a:pt x="8308" y="540"/>
                  </a:lnTo>
                  <a:lnTo>
                    <a:pt x="8308" y="1620"/>
                  </a:lnTo>
                  <a:lnTo>
                    <a:pt x="8972" y="1620"/>
                  </a:lnTo>
                  <a:lnTo>
                    <a:pt x="8972" y="1080"/>
                  </a:lnTo>
                  <a:lnTo>
                    <a:pt x="9305" y="1080"/>
                  </a:lnTo>
                  <a:lnTo>
                    <a:pt x="9305" y="540"/>
                  </a:lnTo>
                  <a:lnTo>
                    <a:pt x="9969" y="540"/>
                  </a:lnTo>
                  <a:lnTo>
                    <a:pt x="9969" y="0"/>
                  </a:lnTo>
                  <a:lnTo>
                    <a:pt x="10634" y="0"/>
                  </a:lnTo>
                  <a:lnTo>
                    <a:pt x="10634" y="540"/>
                  </a:lnTo>
                  <a:lnTo>
                    <a:pt x="11298" y="0"/>
                  </a:lnTo>
                  <a:lnTo>
                    <a:pt x="12628" y="0"/>
                  </a:lnTo>
                  <a:lnTo>
                    <a:pt x="12628" y="540"/>
                  </a:lnTo>
                  <a:lnTo>
                    <a:pt x="13292" y="1080"/>
                  </a:lnTo>
                  <a:lnTo>
                    <a:pt x="13292" y="1620"/>
                  </a:lnTo>
                  <a:lnTo>
                    <a:pt x="13625" y="1620"/>
                  </a:lnTo>
                  <a:lnTo>
                    <a:pt x="13625" y="2430"/>
                  </a:lnTo>
                  <a:lnTo>
                    <a:pt x="14289" y="2430"/>
                  </a:lnTo>
                  <a:lnTo>
                    <a:pt x="14289" y="4050"/>
                  </a:lnTo>
                  <a:lnTo>
                    <a:pt x="14954" y="4050"/>
                  </a:lnTo>
                  <a:lnTo>
                    <a:pt x="14954" y="4590"/>
                  </a:lnTo>
                  <a:lnTo>
                    <a:pt x="15618" y="4590"/>
                  </a:lnTo>
                  <a:lnTo>
                    <a:pt x="15618" y="5130"/>
                  </a:lnTo>
                  <a:lnTo>
                    <a:pt x="16948" y="5130"/>
                  </a:lnTo>
                  <a:lnTo>
                    <a:pt x="16948" y="5670"/>
                  </a:lnTo>
                  <a:lnTo>
                    <a:pt x="17612" y="5670"/>
                  </a:lnTo>
                  <a:lnTo>
                    <a:pt x="17612" y="6210"/>
                  </a:lnTo>
                  <a:lnTo>
                    <a:pt x="18277" y="6210"/>
                  </a:lnTo>
                  <a:lnTo>
                    <a:pt x="18277" y="8100"/>
                  </a:lnTo>
                  <a:lnTo>
                    <a:pt x="18609" y="8100"/>
                  </a:lnTo>
                  <a:lnTo>
                    <a:pt x="18609" y="9180"/>
                  </a:lnTo>
                  <a:lnTo>
                    <a:pt x="20935" y="9180"/>
                  </a:lnTo>
                  <a:lnTo>
                    <a:pt x="20935" y="9990"/>
                  </a:lnTo>
                  <a:lnTo>
                    <a:pt x="21600" y="9990"/>
                  </a:lnTo>
                  <a:lnTo>
                    <a:pt x="20935" y="10530"/>
                  </a:lnTo>
                  <a:lnTo>
                    <a:pt x="20935" y="11070"/>
                  </a:lnTo>
                  <a:lnTo>
                    <a:pt x="19274" y="11070"/>
                  </a:lnTo>
                  <a:lnTo>
                    <a:pt x="19274" y="11610"/>
                  </a:lnTo>
                  <a:lnTo>
                    <a:pt x="18609" y="12150"/>
                  </a:lnTo>
                  <a:lnTo>
                    <a:pt x="18277" y="12690"/>
                  </a:lnTo>
                  <a:lnTo>
                    <a:pt x="18277" y="13230"/>
                  </a:lnTo>
                  <a:lnTo>
                    <a:pt x="17612" y="13230"/>
                  </a:lnTo>
                  <a:lnTo>
                    <a:pt x="16948" y="13500"/>
                  </a:lnTo>
                  <a:lnTo>
                    <a:pt x="16283" y="13500"/>
                  </a:lnTo>
                  <a:lnTo>
                    <a:pt x="16283" y="15660"/>
                  </a:lnTo>
                  <a:lnTo>
                    <a:pt x="15618" y="15660"/>
                  </a:lnTo>
                  <a:lnTo>
                    <a:pt x="15618" y="16200"/>
                  </a:lnTo>
                  <a:lnTo>
                    <a:pt x="14954" y="16200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68" name="Freeform 131"/>
            <p:cNvSpPr/>
            <p:nvPr/>
          </p:nvSpPr>
          <p:spPr>
            <a:xfrm>
              <a:off x="3047331" y="2468314"/>
              <a:ext cx="133351" cy="11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57" y="15869"/>
                  </a:moveTo>
                  <a:lnTo>
                    <a:pt x="15814" y="15869"/>
                  </a:lnTo>
                  <a:lnTo>
                    <a:pt x="15043" y="14988"/>
                  </a:lnTo>
                  <a:lnTo>
                    <a:pt x="14271" y="14988"/>
                  </a:lnTo>
                  <a:lnTo>
                    <a:pt x="14271" y="15869"/>
                  </a:lnTo>
                  <a:lnTo>
                    <a:pt x="7329" y="15869"/>
                  </a:lnTo>
                  <a:lnTo>
                    <a:pt x="7329" y="19837"/>
                  </a:lnTo>
                  <a:lnTo>
                    <a:pt x="7714" y="19837"/>
                  </a:lnTo>
                  <a:lnTo>
                    <a:pt x="7329" y="20718"/>
                  </a:lnTo>
                  <a:lnTo>
                    <a:pt x="7714" y="20718"/>
                  </a:lnTo>
                  <a:lnTo>
                    <a:pt x="7329" y="20718"/>
                  </a:lnTo>
                  <a:lnTo>
                    <a:pt x="7329" y="21600"/>
                  </a:lnTo>
                  <a:lnTo>
                    <a:pt x="7714" y="21600"/>
                  </a:lnTo>
                  <a:lnTo>
                    <a:pt x="7329" y="21600"/>
                  </a:lnTo>
                  <a:lnTo>
                    <a:pt x="7329" y="20718"/>
                  </a:lnTo>
                  <a:lnTo>
                    <a:pt x="6557" y="19837"/>
                  </a:lnTo>
                  <a:lnTo>
                    <a:pt x="3471" y="19837"/>
                  </a:lnTo>
                  <a:lnTo>
                    <a:pt x="3471" y="20718"/>
                  </a:lnTo>
                  <a:lnTo>
                    <a:pt x="2314" y="20718"/>
                  </a:lnTo>
                  <a:lnTo>
                    <a:pt x="2314" y="19837"/>
                  </a:lnTo>
                  <a:lnTo>
                    <a:pt x="1543" y="19837"/>
                  </a:lnTo>
                  <a:lnTo>
                    <a:pt x="1543" y="18514"/>
                  </a:lnTo>
                  <a:lnTo>
                    <a:pt x="0" y="18514"/>
                  </a:lnTo>
                  <a:lnTo>
                    <a:pt x="0" y="15869"/>
                  </a:lnTo>
                  <a:lnTo>
                    <a:pt x="771" y="15869"/>
                  </a:lnTo>
                  <a:lnTo>
                    <a:pt x="771" y="12343"/>
                  </a:lnTo>
                  <a:lnTo>
                    <a:pt x="1543" y="11902"/>
                  </a:lnTo>
                  <a:lnTo>
                    <a:pt x="2314" y="11902"/>
                  </a:lnTo>
                  <a:lnTo>
                    <a:pt x="2700" y="11020"/>
                  </a:lnTo>
                  <a:lnTo>
                    <a:pt x="2700" y="9257"/>
                  </a:lnTo>
                  <a:lnTo>
                    <a:pt x="3471" y="9257"/>
                  </a:lnTo>
                  <a:lnTo>
                    <a:pt x="3471" y="6612"/>
                  </a:lnTo>
                  <a:lnTo>
                    <a:pt x="4243" y="6171"/>
                  </a:lnTo>
                  <a:lnTo>
                    <a:pt x="4243" y="6612"/>
                  </a:lnTo>
                  <a:lnTo>
                    <a:pt x="5014" y="6612"/>
                  </a:lnTo>
                  <a:lnTo>
                    <a:pt x="5014" y="7494"/>
                  </a:lnTo>
                  <a:lnTo>
                    <a:pt x="5786" y="7494"/>
                  </a:lnTo>
                  <a:lnTo>
                    <a:pt x="5786" y="6612"/>
                  </a:lnTo>
                  <a:lnTo>
                    <a:pt x="6557" y="6612"/>
                  </a:lnTo>
                  <a:lnTo>
                    <a:pt x="6557" y="6171"/>
                  </a:lnTo>
                  <a:lnTo>
                    <a:pt x="7329" y="6171"/>
                  </a:lnTo>
                  <a:lnTo>
                    <a:pt x="7329" y="4408"/>
                  </a:lnTo>
                  <a:lnTo>
                    <a:pt x="7714" y="3527"/>
                  </a:lnTo>
                  <a:lnTo>
                    <a:pt x="9257" y="3527"/>
                  </a:lnTo>
                  <a:lnTo>
                    <a:pt x="9257" y="2645"/>
                  </a:lnTo>
                  <a:lnTo>
                    <a:pt x="10800" y="2645"/>
                  </a:lnTo>
                  <a:lnTo>
                    <a:pt x="12343" y="882"/>
                  </a:lnTo>
                  <a:lnTo>
                    <a:pt x="12729" y="0"/>
                  </a:lnTo>
                  <a:lnTo>
                    <a:pt x="15043" y="0"/>
                  </a:lnTo>
                  <a:lnTo>
                    <a:pt x="15814" y="882"/>
                  </a:lnTo>
                  <a:lnTo>
                    <a:pt x="15814" y="3527"/>
                  </a:lnTo>
                  <a:lnTo>
                    <a:pt x="16586" y="3527"/>
                  </a:lnTo>
                  <a:lnTo>
                    <a:pt x="15814" y="3527"/>
                  </a:lnTo>
                  <a:lnTo>
                    <a:pt x="16586" y="4408"/>
                  </a:lnTo>
                  <a:lnTo>
                    <a:pt x="16586" y="6171"/>
                  </a:lnTo>
                  <a:lnTo>
                    <a:pt x="17743" y="6171"/>
                  </a:lnTo>
                  <a:lnTo>
                    <a:pt x="17743" y="6612"/>
                  </a:lnTo>
                  <a:lnTo>
                    <a:pt x="18514" y="6612"/>
                  </a:lnTo>
                  <a:lnTo>
                    <a:pt x="17743" y="6612"/>
                  </a:lnTo>
                  <a:lnTo>
                    <a:pt x="17743" y="8376"/>
                  </a:lnTo>
                  <a:lnTo>
                    <a:pt x="18514" y="8376"/>
                  </a:lnTo>
                  <a:lnTo>
                    <a:pt x="20057" y="10139"/>
                  </a:lnTo>
                  <a:lnTo>
                    <a:pt x="20057" y="9257"/>
                  </a:lnTo>
                  <a:lnTo>
                    <a:pt x="20829" y="9257"/>
                  </a:lnTo>
                  <a:lnTo>
                    <a:pt x="20829" y="10139"/>
                  </a:lnTo>
                  <a:lnTo>
                    <a:pt x="21600" y="10139"/>
                  </a:lnTo>
                  <a:lnTo>
                    <a:pt x="20829" y="10139"/>
                  </a:lnTo>
                  <a:lnTo>
                    <a:pt x="20829" y="11020"/>
                  </a:lnTo>
                  <a:lnTo>
                    <a:pt x="21600" y="11902"/>
                  </a:lnTo>
                  <a:lnTo>
                    <a:pt x="21600" y="13224"/>
                  </a:lnTo>
                  <a:lnTo>
                    <a:pt x="20829" y="13224"/>
                  </a:lnTo>
                  <a:lnTo>
                    <a:pt x="20829" y="14106"/>
                  </a:lnTo>
                  <a:lnTo>
                    <a:pt x="18514" y="14106"/>
                  </a:lnTo>
                  <a:lnTo>
                    <a:pt x="18514" y="14988"/>
                  </a:lnTo>
                  <a:lnTo>
                    <a:pt x="17743" y="14988"/>
                  </a:lnTo>
                  <a:lnTo>
                    <a:pt x="17743" y="15869"/>
                  </a:lnTo>
                  <a:lnTo>
                    <a:pt x="17357" y="15869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69" name="Freeform 132"/>
            <p:cNvSpPr/>
            <p:nvPr/>
          </p:nvSpPr>
          <p:spPr>
            <a:xfrm>
              <a:off x="3628356" y="2825501"/>
              <a:ext cx="30957" cy="42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000"/>
                  </a:moveTo>
                  <a:lnTo>
                    <a:pt x="21600" y="10800"/>
                  </a:lnTo>
                  <a:lnTo>
                    <a:pt x="18277" y="10800"/>
                  </a:lnTo>
                  <a:lnTo>
                    <a:pt x="18277" y="13200"/>
                  </a:lnTo>
                  <a:lnTo>
                    <a:pt x="14954" y="13200"/>
                  </a:lnTo>
                  <a:lnTo>
                    <a:pt x="14954" y="16800"/>
                  </a:lnTo>
                  <a:lnTo>
                    <a:pt x="8308" y="21600"/>
                  </a:lnTo>
                  <a:lnTo>
                    <a:pt x="6646" y="21600"/>
                  </a:lnTo>
                  <a:lnTo>
                    <a:pt x="6646" y="19200"/>
                  </a:lnTo>
                  <a:lnTo>
                    <a:pt x="3323" y="16800"/>
                  </a:lnTo>
                  <a:lnTo>
                    <a:pt x="3323" y="6000"/>
                  </a:lnTo>
                  <a:lnTo>
                    <a:pt x="0" y="4800"/>
                  </a:lnTo>
                  <a:lnTo>
                    <a:pt x="0" y="2400"/>
                  </a:lnTo>
                  <a:lnTo>
                    <a:pt x="3323" y="2400"/>
                  </a:lnTo>
                  <a:lnTo>
                    <a:pt x="3323" y="4800"/>
                  </a:lnTo>
                  <a:lnTo>
                    <a:pt x="11631" y="4800"/>
                  </a:lnTo>
                  <a:lnTo>
                    <a:pt x="11631" y="2400"/>
                  </a:lnTo>
                  <a:lnTo>
                    <a:pt x="14954" y="0"/>
                  </a:lnTo>
                  <a:lnTo>
                    <a:pt x="18277" y="0"/>
                  </a:lnTo>
                  <a:lnTo>
                    <a:pt x="18277" y="2400"/>
                  </a:lnTo>
                  <a:lnTo>
                    <a:pt x="14954" y="6000"/>
                  </a:lnTo>
                  <a:lnTo>
                    <a:pt x="21600" y="600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70" name="Freeform 133"/>
            <p:cNvSpPr/>
            <p:nvPr/>
          </p:nvSpPr>
          <p:spPr>
            <a:xfrm>
              <a:off x="3280694" y="2508795"/>
              <a:ext cx="135732" cy="230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26" y="21155"/>
                  </a:moveTo>
                  <a:lnTo>
                    <a:pt x="4547" y="21155"/>
                  </a:lnTo>
                  <a:lnTo>
                    <a:pt x="4547" y="20932"/>
                  </a:lnTo>
                  <a:lnTo>
                    <a:pt x="3789" y="20932"/>
                  </a:lnTo>
                  <a:lnTo>
                    <a:pt x="3789" y="19596"/>
                  </a:lnTo>
                  <a:lnTo>
                    <a:pt x="4547" y="19596"/>
                  </a:lnTo>
                  <a:lnTo>
                    <a:pt x="4547" y="19151"/>
                  </a:lnTo>
                  <a:lnTo>
                    <a:pt x="3789" y="18705"/>
                  </a:lnTo>
                  <a:lnTo>
                    <a:pt x="3789" y="18260"/>
                  </a:lnTo>
                  <a:lnTo>
                    <a:pt x="3032" y="18037"/>
                  </a:lnTo>
                  <a:lnTo>
                    <a:pt x="3789" y="18037"/>
                  </a:lnTo>
                  <a:lnTo>
                    <a:pt x="3032" y="17592"/>
                  </a:lnTo>
                  <a:lnTo>
                    <a:pt x="3032" y="18037"/>
                  </a:lnTo>
                  <a:lnTo>
                    <a:pt x="2274" y="18037"/>
                  </a:lnTo>
                  <a:lnTo>
                    <a:pt x="2274" y="17592"/>
                  </a:lnTo>
                  <a:lnTo>
                    <a:pt x="1516" y="17592"/>
                  </a:lnTo>
                  <a:lnTo>
                    <a:pt x="1516" y="16701"/>
                  </a:lnTo>
                  <a:lnTo>
                    <a:pt x="758" y="16701"/>
                  </a:lnTo>
                  <a:lnTo>
                    <a:pt x="758" y="16256"/>
                  </a:lnTo>
                  <a:lnTo>
                    <a:pt x="758" y="16701"/>
                  </a:lnTo>
                  <a:lnTo>
                    <a:pt x="0" y="16701"/>
                  </a:lnTo>
                  <a:lnTo>
                    <a:pt x="0" y="16256"/>
                  </a:lnTo>
                  <a:lnTo>
                    <a:pt x="758" y="15810"/>
                  </a:lnTo>
                  <a:lnTo>
                    <a:pt x="758" y="15365"/>
                  </a:lnTo>
                  <a:lnTo>
                    <a:pt x="1516" y="14920"/>
                  </a:lnTo>
                  <a:lnTo>
                    <a:pt x="1516" y="13806"/>
                  </a:lnTo>
                  <a:lnTo>
                    <a:pt x="3032" y="12915"/>
                  </a:lnTo>
                  <a:lnTo>
                    <a:pt x="3789" y="12915"/>
                  </a:lnTo>
                  <a:lnTo>
                    <a:pt x="3789" y="12025"/>
                  </a:lnTo>
                  <a:lnTo>
                    <a:pt x="4547" y="12025"/>
                  </a:lnTo>
                  <a:lnTo>
                    <a:pt x="4926" y="11802"/>
                  </a:lnTo>
                  <a:lnTo>
                    <a:pt x="4926" y="12025"/>
                  </a:lnTo>
                  <a:lnTo>
                    <a:pt x="5684" y="12025"/>
                  </a:lnTo>
                  <a:lnTo>
                    <a:pt x="5684" y="11802"/>
                  </a:lnTo>
                  <a:lnTo>
                    <a:pt x="6442" y="11802"/>
                  </a:lnTo>
                  <a:lnTo>
                    <a:pt x="6442" y="12025"/>
                  </a:lnTo>
                  <a:lnTo>
                    <a:pt x="7200" y="12025"/>
                  </a:lnTo>
                  <a:lnTo>
                    <a:pt x="7200" y="12915"/>
                  </a:lnTo>
                  <a:lnTo>
                    <a:pt x="7958" y="12915"/>
                  </a:lnTo>
                  <a:lnTo>
                    <a:pt x="7958" y="12470"/>
                  </a:lnTo>
                  <a:lnTo>
                    <a:pt x="8716" y="12470"/>
                  </a:lnTo>
                  <a:lnTo>
                    <a:pt x="8716" y="12025"/>
                  </a:lnTo>
                  <a:lnTo>
                    <a:pt x="9474" y="11802"/>
                  </a:lnTo>
                  <a:lnTo>
                    <a:pt x="9474" y="10911"/>
                  </a:lnTo>
                  <a:lnTo>
                    <a:pt x="10232" y="10911"/>
                  </a:lnTo>
                  <a:lnTo>
                    <a:pt x="10232" y="9575"/>
                  </a:lnTo>
                  <a:lnTo>
                    <a:pt x="10611" y="9575"/>
                  </a:lnTo>
                  <a:lnTo>
                    <a:pt x="10232" y="9575"/>
                  </a:lnTo>
                  <a:lnTo>
                    <a:pt x="10232" y="9130"/>
                  </a:lnTo>
                  <a:lnTo>
                    <a:pt x="10611" y="9130"/>
                  </a:lnTo>
                  <a:lnTo>
                    <a:pt x="10611" y="8685"/>
                  </a:lnTo>
                  <a:lnTo>
                    <a:pt x="11368" y="8685"/>
                  </a:lnTo>
                  <a:lnTo>
                    <a:pt x="12126" y="8462"/>
                  </a:lnTo>
                  <a:lnTo>
                    <a:pt x="12126" y="7126"/>
                  </a:lnTo>
                  <a:lnTo>
                    <a:pt x="12884" y="7126"/>
                  </a:lnTo>
                  <a:lnTo>
                    <a:pt x="12884" y="5790"/>
                  </a:lnTo>
                  <a:lnTo>
                    <a:pt x="13642" y="5790"/>
                  </a:lnTo>
                  <a:lnTo>
                    <a:pt x="13642" y="5122"/>
                  </a:lnTo>
                  <a:lnTo>
                    <a:pt x="14400" y="4676"/>
                  </a:lnTo>
                  <a:lnTo>
                    <a:pt x="14400" y="4231"/>
                  </a:lnTo>
                  <a:lnTo>
                    <a:pt x="15158" y="3786"/>
                  </a:lnTo>
                  <a:lnTo>
                    <a:pt x="15916" y="3786"/>
                  </a:lnTo>
                  <a:lnTo>
                    <a:pt x="15916" y="3340"/>
                  </a:lnTo>
                  <a:lnTo>
                    <a:pt x="16295" y="3340"/>
                  </a:lnTo>
                  <a:lnTo>
                    <a:pt x="17053" y="2895"/>
                  </a:lnTo>
                  <a:lnTo>
                    <a:pt x="16295" y="2895"/>
                  </a:lnTo>
                  <a:lnTo>
                    <a:pt x="16295" y="2449"/>
                  </a:lnTo>
                  <a:lnTo>
                    <a:pt x="17053" y="2449"/>
                  </a:lnTo>
                  <a:lnTo>
                    <a:pt x="17053" y="2227"/>
                  </a:lnTo>
                  <a:lnTo>
                    <a:pt x="16295" y="2227"/>
                  </a:lnTo>
                  <a:lnTo>
                    <a:pt x="17053" y="2227"/>
                  </a:lnTo>
                  <a:lnTo>
                    <a:pt x="17053" y="1781"/>
                  </a:lnTo>
                  <a:lnTo>
                    <a:pt x="15916" y="1781"/>
                  </a:lnTo>
                  <a:lnTo>
                    <a:pt x="15916" y="445"/>
                  </a:lnTo>
                  <a:lnTo>
                    <a:pt x="15158" y="0"/>
                  </a:lnTo>
                  <a:lnTo>
                    <a:pt x="16295" y="0"/>
                  </a:lnTo>
                  <a:lnTo>
                    <a:pt x="16295" y="891"/>
                  </a:lnTo>
                  <a:lnTo>
                    <a:pt x="17053" y="891"/>
                  </a:lnTo>
                  <a:lnTo>
                    <a:pt x="17811" y="1781"/>
                  </a:lnTo>
                  <a:lnTo>
                    <a:pt x="17811" y="5122"/>
                  </a:lnTo>
                  <a:lnTo>
                    <a:pt x="18568" y="5122"/>
                  </a:lnTo>
                  <a:lnTo>
                    <a:pt x="18568" y="5567"/>
                  </a:lnTo>
                  <a:lnTo>
                    <a:pt x="19326" y="5790"/>
                  </a:lnTo>
                  <a:lnTo>
                    <a:pt x="19326" y="6235"/>
                  </a:lnTo>
                  <a:lnTo>
                    <a:pt x="15916" y="6235"/>
                  </a:lnTo>
                  <a:lnTo>
                    <a:pt x="15158" y="6680"/>
                  </a:lnTo>
                  <a:lnTo>
                    <a:pt x="16295" y="8016"/>
                  </a:lnTo>
                  <a:lnTo>
                    <a:pt x="17053" y="8462"/>
                  </a:lnTo>
                  <a:lnTo>
                    <a:pt x="17811" y="8462"/>
                  </a:lnTo>
                  <a:lnTo>
                    <a:pt x="17811" y="8685"/>
                  </a:lnTo>
                  <a:lnTo>
                    <a:pt x="18568" y="9130"/>
                  </a:lnTo>
                  <a:lnTo>
                    <a:pt x="18568" y="10021"/>
                  </a:lnTo>
                  <a:lnTo>
                    <a:pt x="19326" y="10021"/>
                  </a:lnTo>
                  <a:lnTo>
                    <a:pt x="19326" y="11357"/>
                  </a:lnTo>
                  <a:lnTo>
                    <a:pt x="18568" y="11357"/>
                  </a:lnTo>
                  <a:lnTo>
                    <a:pt x="18568" y="11802"/>
                  </a:lnTo>
                  <a:lnTo>
                    <a:pt x="17811" y="11802"/>
                  </a:lnTo>
                  <a:lnTo>
                    <a:pt x="17811" y="12470"/>
                  </a:lnTo>
                  <a:lnTo>
                    <a:pt x="17053" y="12915"/>
                  </a:lnTo>
                  <a:lnTo>
                    <a:pt x="17053" y="13361"/>
                  </a:lnTo>
                  <a:lnTo>
                    <a:pt x="16295" y="13361"/>
                  </a:lnTo>
                  <a:lnTo>
                    <a:pt x="16295" y="14252"/>
                  </a:lnTo>
                  <a:lnTo>
                    <a:pt x="17053" y="14252"/>
                  </a:lnTo>
                  <a:lnTo>
                    <a:pt x="16295" y="14697"/>
                  </a:lnTo>
                  <a:lnTo>
                    <a:pt x="16295" y="14920"/>
                  </a:lnTo>
                  <a:lnTo>
                    <a:pt x="17053" y="15365"/>
                  </a:lnTo>
                  <a:lnTo>
                    <a:pt x="17053" y="16701"/>
                  </a:lnTo>
                  <a:lnTo>
                    <a:pt x="17811" y="16701"/>
                  </a:lnTo>
                  <a:lnTo>
                    <a:pt x="17811" y="18037"/>
                  </a:lnTo>
                  <a:lnTo>
                    <a:pt x="18568" y="18037"/>
                  </a:lnTo>
                  <a:lnTo>
                    <a:pt x="18568" y="18260"/>
                  </a:lnTo>
                  <a:lnTo>
                    <a:pt x="20842" y="19596"/>
                  </a:lnTo>
                  <a:lnTo>
                    <a:pt x="20842" y="20932"/>
                  </a:lnTo>
                  <a:lnTo>
                    <a:pt x="21600" y="20932"/>
                  </a:lnTo>
                  <a:lnTo>
                    <a:pt x="20842" y="20932"/>
                  </a:lnTo>
                  <a:lnTo>
                    <a:pt x="20842" y="21600"/>
                  </a:lnTo>
                  <a:lnTo>
                    <a:pt x="19326" y="21600"/>
                  </a:lnTo>
                  <a:lnTo>
                    <a:pt x="19326" y="21155"/>
                  </a:lnTo>
                  <a:lnTo>
                    <a:pt x="12884" y="21155"/>
                  </a:lnTo>
                  <a:lnTo>
                    <a:pt x="12884" y="20932"/>
                  </a:lnTo>
                  <a:lnTo>
                    <a:pt x="7958" y="20932"/>
                  </a:lnTo>
                  <a:lnTo>
                    <a:pt x="7958" y="21155"/>
                  </a:lnTo>
                  <a:lnTo>
                    <a:pt x="4926" y="21155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71" name="Freeform 134"/>
            <p:cNvSpPr/>
            <p:nvPr/>
          </p:nvSpPr>
          <p:spPr>
            <a:xfrm>
              <a:off x="2713956" y="2425451"/>
              <a:ext cx="45245" cy="47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lnTo>
                    <a:pt x="0" y="0"/>
                  </a:lnTo>
                  <a:lnTo>
                    <a:pt x="2274" y="0"/>
                  </a:lnTo>
                  <a:lnTo>
                    <a:pt x="2274" y="2160"/>
                  </a:lnTo>
                  <a:lnTo>
                    <a:pt x="0" y="2160"/>
                  </a:lnTo>
                  <a:close/>
                  <a:moveTo>
                    <a:pt x="2274" y="4320"/>
                  </a:moveTo>
                  <a:lnTo>
                    <a:pt x="2274" y="2160"/>
                  </a:lnTo>
                  <a:lnTo>
                    <a:pt x="4547" y="4320"/>
                  </a:lnTo>
                  <a:lnTo>
                    <a:pt x="2274" y="4320"/>
                  </a:lnTo>
                  <a:close/>
                  <a:moveTo>
                    <a:pt x="19326" y="5400"/>
                  </a:moveTo>
                  <a:lnTo>
                    <a:pt x="19326" y="4320"/>
                  </a:lnTo>
                  <a:lnTo>
                    <a:pt x="19326" y="5400"/>
                  </a:lnTo>
                  <a:close/>
                  <a:moveTo>
                    <a:pt x="9095" y="5400"/>
                  </a:moveTo>
                  <a:lnTo>
                    <a:pt x="6821" y="5400"/>
                  </a:lnTo>
                  <a:lnTo>
                    <a:pt x="9095" y="5400"/>
                  </a:lnTo>
                  <a:close/>
                  <a:moveTo>
                    <a:pt x="19326" y="11880"/>
                  </a:moveTo>
                  <a:lnTo>
                    <a:pt x="19326" y="9720"/>
                  </a:lnTo>
                  <a:lnTo>
                    <a:pt x="21600" y="9720"/>
                  </a:lnTo>
                  <a:lnTo>
                    <a:pt x="21600" y="11880"/>
                  </a:lnTo>
                  <a:lnTo>
                    <a:pt x="19326" y="11880"/>
                  </a:lnTo>
                  <a:close/>
                  <a:moveTo>
                    <a:pt x="17053" y="20520"/>
                  </a:moveTo>
                  <a:lnTo>
                    <a:pt x="17053" y="18360"/>
                  </a:lnTo>
                  <a:lnTo>
                    <a:pt x="17053" y="20520"/>
                  </a:lnTo>
                  <a:close/>
                  <a:moveTo>
                    <a:pt x="14779" y="21600"/>
                  </a:moveTo>
                  <a:lnTo>
                    <a:pt x="13642" y="21600"/>
                  </a:lnTo>
                  <a:lnTo>
                    <a:pt x="13642" y="20520"/>
                  </a:lnTo>
                  <a:lnTo>
                    <a:pt x="14779" y="20520"/>
                  </a:lnTo>
                  <a:lnTo>
                    <a:pt x="14779" y="21600"/>
                  </a:lnTo>
                  <a:close/>
                  <a:moveTo>
                    <a:pt x="6821" y="21600"/>
                  </a:moveTo>
                  <a:lnTo>
                    <a:pt x="6821" y="20520"/>
                  </a:lnTo>
                  <a:lnTo>
                    <a:pt x="9095" y="20520"/>
                  </a:lnTo>
                  <a:lnTo>
                    <a:pt x="9095" y="21600"/>
                  </a:lnTo>
                  <a:lnTo>
                    <a:pt x="6821" y="2160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72" name="Freeform 135"/>
            <p:cNvSpPr/>
            <p:nvPr/>
          </p:nvSpPr>
          <p:spPr>
            <a:xfrm>
              <a:off x="3385469" y="2554039"/>
              <a:ext cx="216695" cy="17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69" y="16128"/>
                  </a:moveTo>
                  <a:lnTo>
                    <a:pt x="9969" y="15552"/>
                  </a:lnTo>
                  <a:lnTo>
                    <a:pt x="9732" y="15552"/>
                  </a:lnTo>
                  <a:lnTo>
                    <a:pt x="9732" y="14976"/>
                  </a:lnTo>
                  <a:lnTo>
                    <a:pt x="8782" y="14976"/>
                  </a:lnTo>
                  <a:lnTo>
                    <a:pt x="8782" y="14688"/>
                  </a:lnTo>
                  <a:lnTo>
                    <a:pt x="8308" y="14688"/>
                  </a:lnTo>
                  <a:lnTo>
                    <a:pt x="7833" y="14976"/>
                  </a:lnTo>
                  <a:lnTo>
                    <a:pt x="7358" y="14976"/>
                  </a:lnTo>
                  <a:lnTo>
                    <a:pt x="7358" y="15552"/>
                  </a:lnTo>
                  <a:lnTo>
                    <a:pt x="6884" y="16128"/>
                  </a:lnTo>
                  <a:lnTo>
                    <a:pt x="6884" y="16704"/>
                  </a:lnTo>
                  <a:lnTo>
                    <a:pt x="6884" y="16128"/>
                  </a:lnTo>
                  <a:lnTo>
                    <a:pt x="6409" y="16704"/>
                  </a:lnTo>
                  <a:lnTo>
                    <a:pt x="6884" y="16704"/>
                  </a:lnTo>
                  <a:lnTo>
                    <a:pt x="6884" y="18432"/>
                  </a:lnTo>
                  <a:lnTo>
                    <a:pt x="6171" y="18432"/>
                  </a:lnTo>
                  <a:lnTo>
                    <a:pt x="6171" y="19008"/>
                  </a:lnTo>
                  <a:lnTo>
                    <a:pt x="6171" y="18432"/>
                  </a:lnTo>
                  <a:lnTo>
                    <a:pt x="4747" y="18432"/>
                  </a:lnTo>
                  <a:lnTo>
                    <a:pt x="4747" y="17856"/>
                  </a:lnTo>
                  <a:lnTo>
                    <a:pt x="4747" y="18432"/>
                  </a:lnTo>
                  <a:lnTo>
                    <a:pt x="3323" y="18432"/>
                  </a:lnTo>
                  <a:lnTo>
                    <a:pt x="3323" y="19296"/>
                  </a:lnTo>
                  <a:lnTo>
                    <a:pt x="3086" y="19872"/>
                  </a:lnTo>
                  <a:lnTo>
                    <a:pt x="3323" y="19872"/>
                  </a:lnTo>
                  <a:lnTo>
                    <a:pt x="3323" y="20448"/>
                  </a:lnTo>
                  <a:lnTo>
                    <a:pt x="3086" y="20448"/>
                  </a:lnTo>
                  <a:lnTo>
                    <a:pt x="3086" y="21600"/>
                  </a:lnTo>
                  <a:lnTo>
                    <a:pt x="2611" y="21600"/>
                  </a:lnTo>
                  <a:lnTo>
                    <a:pt x="2611" y="19872"/>
                  </a:lnTo>
                  <a:lnTo>
                    <a:pt x="2136" y="19296"/>
                  </a:lnTo>
                  <a:lnTo>
                    <a:pt x="1662" y="19008"/>
                  </a:lnTo>
                  <a:lnTo>
                    <a:pt x="1187" y="18432"/>
                  </a:lnTo>
                  <a:lnTo>
                    <a:pt x="1187" y="17856"/>
                  </a:lnTo>
                  <a:lnTo>
                    <a:pt x="712" y="17856"/>
                  </a:lnTo>
                  <a:lnTo>
                    <a:pt x="712" y="16128"/>
                  </a:lnTo>
                  <a:lnTo>
                    <a:pt x="237" y="16128"/>
                  </a:lnTo>
                  <a:lnTo>
                    <a:pt x="237" y="14688"/>
                  </a:lnTo>
                  <a:lnTo>
                    <a:pt x="0" y="14112"/>
                  </a:lnTo>
                  <a:lnTo>
                    <a:pt x="0" y="13536"/>
                  </a:lnTo>
                  <a:lnTo>
                    <a:pt x="237" y="12960"/>
                  </a:lnTo>
                  <a:lnTo>
                    <a:pt x="0" y="12960"/>
                  </a:lnTo>
                  <a:lnTo>
                    <a:pt x="0" y="11808"/>
                  </a:lnTo>
                  <a:lnTo>
                    <a:pt x="237" y="11808"/>
                  </a:lnTo>
                  <a:lnTo>
                    <a:pt x="237" y="11232"/>
                  </a:lnTo>
                  <a:lnTo>
                    <a:pt x="712" y="10656"/>
                  </a:lnTo>
                  <a:lnTo>
                    <a:pt x="712" y="9792"/>
                  </a:lnTo>
                  <a:lnTo>
                    <a:pt x="1187" y="9792"/>
                  </a:lnTo>
                  <a:lnTo>
                    <a:pt x="1187" y="9216"/>
                  </a:lnTo>
                  <a:lnTo>
                    <a:pt x="1662" y="9216"/>
                  </a:lnTo>
                  <a:lnTo>
                    <a:pt x="1662" y="8640"/>
                  </a:lnTo>
                  <a:lnTo>
                    <a:pt x="3086" y="8640"/>
                  </a:lnTo>
                  <a:lnTo>
                    <a:pt x="3086" y="8064"/>
                  </a:lnTo>
                  <a:lnTo>
                    <a:pt x="3323" y="7488"/>
                  </a:lnTo>
                  <a:lnTo>
                    <a:pt x="3323" y="8064"/>
                  </a:lnTo>
                  <a:lnTo>
                    <a:pt x="3798" y="8640"/>
                  </a:lnTo>
                  <a:lnTo>
                    <a:pt x="3798" y="8064"/>
                  </a:lnTo>
                  <a:lnTo>
                    <a:pt x="4273" y="8064"/>
                  </a:lnTo>
                  <a:lnTo>
                    <a:pt x="4747" y="7488"/>
                  </a:lnTo>
                  <a:lnTo>
                    <a:pt x="6884" y="7488"/>
                  </a:lnTo>
                  <a:lnTo>
                    <a:pt x="6884" y="6336"/>
                  </a:lnTo>
                  <a:lnTo>
                    <a:pt x="7358" y="6336"/>
                  </a:lnTo>
                  <a:lnTo>
                    <a:pt x="7358" y="6048"/>
                  </a:lnTo>
                  <a:lnTo>
                    <a:pt x="7833" y="6048"/>
                  </a:lnTo>
                  <a:lnTo>
                    <a:pt x="7358" y="5472"/>
                  </a:lnTo>
                  <a:lnTo>
                    <a:pt x="7358" y="4896"/>
                  </a:lnTo>
                  <a:lnTo>
                    <a:pt x="9969" y="4896"/>
                  </a:lnTo>
                  <a:lnTo>
                    <a:pt x="9969" y="4320"/>
                  </a:lnTo>
                  <a:lnTo>
                    <a:pt x="11393" y="2592"/>
                  </a:lnTo>
                  <a:lnTo>
                    <a:pt x="11393" y="2016"/>
                  </a:lnTo>
                  <a:lnTo>
                    <a:pt x="11868" y="2016"/>
                  </a:lnTo>
                  <a:lnTo>
                    <a:pt x="11868" y="1728"/>
                  </a:lnTo>
                  <a:lnTo>
                    <a:pt x="12343" y="1728"/>
                  </a:lnTo>
                  <a:lnTo>
                    <a:pt x="11868" y="1728"/>
                  </a:lnTo>
                  <a:lnTo>
                    <a:pt x="11868" y="1152"/>
                  </a:lnTo>
                  <a:lnTo>
                    <a:pt x="12343" y="576"/>
                  </a:lnTo>
                  <a:lnTo>
                    <a:pt x="12818" y="576"/>
                  </a:lnTo>
                  <a:lnTo>
                    <a:pt x="12818" y="0"/>
                  </a:lnTo>
                  <a:lnTo>
                    <a:pt x="14004" y="0"/>
                  </a:lnTo>
                  <a:lnTo>
                    <a:pt x="14004" y="576"/>
                  </a:lnTo>
                  <a:lnTo>
                    <a:pt x="14954" y="1728"/>
                  </a:lnTo>
                  <a:lnTo>
                    <a:pt x="14954" y="2016"/>
                  </a:lnTo>
                  <a:lnTo>
                    <a:pt x="15429" y="2592"/>
                  </a:lnTo>
                  <a:lnTo>
                    <a:pt x="15429" y="4320"/>
                  </a:lnTo>
                  <a:lnTo>
                    <a:pt x="14954" y="4320"/>
                  </a:lnTo>
                  <a:lnTo>
                    <a:pt x="14954" y="6048"/>
                  </a:lnTo>
                  <a:lnTo>
                    <a:pt x="15429" y="6048"/>
                  </a:lnTo>
                  <a:lnTo>
                    <a:pt x="15429" y="5472"/>
                  </a:lnTo>
                  <a:lnTo>
                    <a:pt x="15903" y="5472"/>
                  </a:lnTo>
                  <a:lnTo>
                    <a:pt x="15903" y="6048"/>
                  </a:lnTo>
                  <a:lnTo>
                    <a:pt x="16141" y="6048"/>
                  </a:lnTo>
                  <a:lnTo>
                    <a:pt x="16141" y="6912"/>
                  </a:lnTo>
                  <a:lnTo>
                    <a:pt x="17565" y="6912"/>
                  </a:lnTo>
                  <a:lnTo>
                    <a:pt x="17565" y="7488"/>
                  </a:lnTo>
                  <a:lnTo>
                    <a:pt x="18040" y="7488"/>
                  </a:lnTo>
                  <a:lnTo>
                    <a:pt x="18040" y="9216"/>
                  </a:lnTo>
                  <a:lnTo>
                    <a:pt x="18514" y="9216"/>
                  </a:lnTo>
                  <a:lnTo>
                    <a:pt x="18989" y="9792"/>
                  </a:lnTo>
                  <a:lnTo>
                    <a:pt x="19226" y="9792"/>
                  </a:lnTo>
                  <a:lnTo>
                    <a:pt x="19226" y="10368"/>
                  </a:lnTo>
                  <a:lnTo>
                    <a:pt x="19701" y="10656"/>
                  </a:lnTo>
                  <a:lnTo>
                    <a:pt x="19701" y="11808"/>
                  </a:lnTo>
                  <a:lnTo>
                    <a:pt x="20176" y="11808"/>
                  </a:lnTo>
                  <a:lnTo>
                    <a:pt x="19701" y="11808"/>
                  </a:lnTo>
                  <a:lnTo>
                    <a:pt x="19701" y="12384"/>
                  </a:lnTo>
                  <a:lnTo>
                    <a:pt x="20651" y="12384"/>
                  </a:lnTo>
                  <a:lnTo>
                    <a:pt x="20651" y="12960"/>
                  </a:lnTo>
                  <a:lnTo>
                    <a:pt x="21125" y="12960"/>
                  </a:lnTo>
                  <a:lnTo>
                    <a:pt x="21125" y="13536"/>
                  </a:lnTo>
                  <a:lnTo>
                    <a:pt x="21600" y="13536"/>
                  </a:lnTo>
                  <a:lnTo>
                    <a:pt x="21125" y="13536"/>
                  </a:lnTo>
                  <a:lnTo>
                    <a:pt x="21125" y="14112"/>
                  </a:lnTo>
                  <a:lnTo>
                    <a:pt x="21600" y="14112"/>
                  </a:lnTo>
                  <a:lnTo>
                    <a:pt x="21600" y="14688"/>
                  </a:lnTo>
                  <a:lnTo>
                    <a:pt x="19226" y="14688"/>
                  </a:lnTo>
                  <a:lnTo>
                    <a:pt x="19226" y="14112"/>
                  </a:lnTo>
                  <a:lnTo>
                    <a:pt x="19226" y="14688"/>
                  </a:lnTo>
                  <a:lnTo>
                    <a:pt x="18989" y="14688"/>
                  </a:lnTo>
                  <a:lnTo>
                    <a:pt x="18989" y="14112"/>
                  </a:lnTo>
                  <a:lnTo>
                    <a:pt x="18040" y="14112"/>
                  </a:lnTo>
                  <a:lnTo>
                    <a:pt x="18040" y="14976"/>
                  </a:lnTo>
                  <a:lnTo>
                    <a:pt x="17090" y="14976"/>
                  </a:lnTo>
                  <a:lnTo>
                    <a:pt x="16615" y="14688"/>
                  </a:lnTo>
                  <a:lnTo>
                    <a:pt x="16141" y="14688"/>
                  </a:lnTo>
                  <a:lnTo>
                    <a:pt x="16615" y="14688"/>
                  </a:lnTo>
                  <a:lnTo>
                    <a:pt x="16141" y="14976"/>
                  </a:lnTo>
                  <a:lnTo>
                    <a:pt x="15429" y="14976"/>
                  </a:lnTo>
                  <a:lnTo>
                    <a:pt x="14954" y="15552"/>
                  </a:lnTo>
                  <a:lnTo>
                    <a:pt x="14004" y="15552"/>
                  </a:lnTo>
                  <a:lnTo>
                    <a:pt x="14004" y="14976"/>
                  </a:lnTo>
                  <a:lnTo>
                    <a:pt x="14004" y="15552"/>
                  </a:lnTo>
                  <a:lnTo>
                    <a:pt x="13530" y="15552"/>
                  </a:lnTo>
                  <a:lnTo>
                    <a:pt x="13530" y="16704"/>
                  </a:lnTo>
                  <a:lnTo>
                    <a:pt x="13055" y="16704"/>
                  </a:lnTo>
                  <a:lnTo>
                    <a:pt x="13055" y="17280"/>
                  </a:lnTo>
                  <a:lnTo>
                    <a:pt x="12818" y="17280"/>
                  </a:lnTo>
                  <a:lnTo>
                    <a:pt x="12818" y="16704"/>
                  </a:lnTo>
                  <a:lnTo>
                    <a:pt x="10919" y="16704"/>
                  </a:lnTo>
                  <a:lnTo>
                    <a:pt x="10919" y="16128"/>
                  </a:lnTo>
                  <a:lnTo>
                    <a:pt x="9969" y="16128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73" name="Freeform 136"/>
            <p:cNvSpPr/>
            <p:nvPr/>
          </p:nvSpPr>
          <p:spPr>
            <a:xfrm>
              <a:off x="3366419" y="2296863"/>
              <a:ext cx="178595" cy="328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8" y="18313"/>
                  </a:moveTo>
                  <a:lnTo>
                    <a:pt x="4320" y="18313"/>
                  </a:lnTo>
                  <a:lnTo>
                    <a:pt x="4320" y="18000"/>
                  </a:lnTo>
                  <a:lnTo>
                    <a:pt x="3744" y="17687"/>
                  </a:lnTo>
                  <a:lnTo>
                    <a:pt x="3744" y="17530"/>
                  </a:lnTo>
                  <a:lnTo>
                    <a:pt x="3168" y="17530"/>
                  </a:lnTo>
                  <a:lnTo>
                    <a:pt x="3168" y="15183"/>
                  </a:lnTo>
                  <a:lnTo>
                    <a:pt x="2592" y="14557"/>
                  </a:lnTo>
                  <a:lnTo>
                    <a:pt x="2016" y="14557"/>
                  </a:lnTo>
                  <a:lnTo>
                    <a:pt x="2016" y="13930"/>
                  </a:lnTo>
                  <a:lnTo>
                    <a:pt x="1152" y="13930"/>
                  </a:lnTo>
                  <a:lnTo>
                    <a:pt x="1152" y="13617"/>
                  </a:lnTo>
                  <a:lnTo>
                    <a:pt x="576" y="13304"/>
                  </a:lnTo>
                  <a:lnTo>
                    <a:pt x="576" y="13148"/>
                  </a:lnTo>
                  <a:lnTo>
                    <a:pt x="0" y="12835"/>
                  </a:lnTo>
                  <a:lnTo>
                    <a:pt x="0" y="12209"/>
                  </a:lnTo>
                  <a:lnTo>
                    <a:pt x="576" y="12209"/>
                  </a:lnTo>
                  <a:lnTo>
                    <a:pt x="576" y="11583"/>
                  </a:lnTo>
                  <a:lnTo>
                    <a:pt x="1152" y="11270"/>
                  </a:lnTo>
                  <a:lnTo>
                    <a:pt x="1152" y="11113"/>
                  </a:lnTo>
                  <a:lnTo>
                    <a:pt x="1728" y="10800"/>
                  </a:lnTo>
                  <a:lnTo>
                    <a:pt x="2016" y="10487"/>
                  </a:lnTo>
                  <a:lnTo>
                    <a:pt x="2016" y="10174"/>
                  </a:lnTo>
                  <a:lnTo>
                    <a:pt x="3168" y="9548"/>
                  </a:lnTo>
                  <a:lnTo>
                    <a:pt x="3168" y="9235"/>
                  </a:lnTo>
                  <a:lnTo>
                    <a:pt x="3744" y="9235"/>
                  </a:lnTo>
                  <a:lnTo>
                    <a:pt x="3744" y="8922"/>
                  </a:lnTo>
                  <a:lnTo>
                    <a:pt x="4320" y="8922"/>
                  </a:lnTo>
                  <a:lnTo>
                    <a:pt x="4320" y="6104"/>
                  </a:lnTo>
                  <a:lnTo>
                    <a:pt x="4896" y="5165"/>
                  </a:lnTo>
                  <a:lnTo>
                    <a:pt x="4896" y="4383"/>
                  </a:lnTo>
                  <a:lnTo>
                    <a:pt x="5472" y="4070"/>
                  </a:lnTo>
                  <a:lnTo>
                    <a:pt x="4320" y="3757"/>
                  </a:lnTo>
                  <a:lnTo>
                    <a:pt x="4320" y="3287"/>
                  </a:lnTo>
                  <a:lnTo>
                    <a:pt x="3744" y="2661"/>
                  </a:lnTo>
                  <a:lnTo>
                    <a:pt x="3744" y="1722"/>
                  </a:lnTo>
                  <a:lnTo>
                    <a:pt x="3168" y="939"/>
                  </a:lnTo>
                  <a:lnTo>
                    <a:pt x="3168" y="313"/>
                  </a:lnTo>
                  <a:lnTo>
                    <a:pt x="3744" y="313"/>
                  </a:lnTo>
                  <a:lnTo>
                    <a:pt x="5472" y="0"/>
                  </a:lnTo>
                  <a:lnTo>
                    <a:pt x="5760" y="0"/>
                  </a:lnTo>
                  <a:lnTo>
                    <a:pt x="6912" y="626"/>
                  </a:lnTo>
                  <a:lnTo>
                    <a:pt x="8640" y="939"/>
                  </a:lnTo>
                  <a:lnTo>
                    <a:pt x="9216" y="1096"/>
                  </a:lnTo>
                  <a:lnTo>
                    <a:pt x="10080" y="1409"/>
                  </a:lnTo>
                  <a:lnTo>
                    <a:pt x="10656" y="1722"/>
                  </a:lnTo>
                  <a:lnTo>
                    <a:pt x="11232" y="1722"/>
                  </a:lnTo>
                  <a:lnTo>
                    <a:pt x="11808" y="2035"/>
                  </a:lnTo>
                  <a:lnTo>
                    <a:pt x="12960" y="2348"/>
                  </a:lnTo>
                  <a:lnTo>
                    <a:pt x="14112" y="2974"/>
                  </a:lnTo>
                  <a:lnTo>
                    <a:pt x="15552" y="3287"/>
                  </a:lnTo>
                  <a:lnTo>
                    <a:pt x="18432" y="4070"/>
                  </a:lnTo>
                  <a:lnTo>
                    <a:pt x="19296" y="4539"/>
                  </a:lnTo>
                  <a:lnTo>
                    <a:pt x="21600" y="5165"/>
                  </a:lnTo>
                  <a:lnTo>
                    <a:pt x="21600" y="10487"/>
                  </a:lnTo>
                  <a:lnTo>
                    <a:pt x="19872" y="10487"/>
                  </a:lnTo>
                  <a:lnTo>
                    <a:pt x="19296" y="10800"/>
                  </a:lnTo>
                  <a:lnTo>
                    <a:pt x="19296" y="11270"/>
                  </a:lnTo>
                  <a:lnTo>
                    <a:pt x="18720" y="11270"/>
                  </a:lnTo>
                  <a:lnTo>
                    <a:pt x="18720" y="11896"/>
                  </a:lnTo>
                  <a:lnTo>
                    <a:pt x="18432" y="11896"/>
                  </a:lnTo>
                  <a:lnTo>
                    <a:pt x="18432" y="12522"/>
                  </a:lnTo>
                  <a:lnTo>
                    <a:pt x="18720" y="12522"/>
                  </a:lnTo>
                  <a:lnTo>
                    <a:pt x="18432" y="12835"/>
                  </a:lnTo>
                  <a:lnTo>
                    <a:pt x="17856" y="12835"/>
                  </a:lnTo>
                  <a:lnTo>
                    <a:pt x="17856" y="13304"/>
                  </a:lnTo>
                  <a:lnTo>
                    <a:pt x="18432" y="13617"/>
                  </a:lnTo>
                  <a:lnTo>
                    <a:pt x="17856" y="13930"/>
                  </a:lnTo>
                  <a:lnTo>
                    <a:pt x="17280" y="13930"/>
                  </a:lnTo>
                  <a:lnTo>
                    <a:pt x="17280" y="14557"/>
                  </a:lnTo>
                  <a:lnTo>
                    <a:pt x="18432" y="14557"/>
                  </a:lnTo>
                  <a:lnTo>
                    <a:pt x="18432" y="15496"/>
                  </a:lnTo>
                  <a:lnTo>
                    <a:pt x="18720" y="15496"/>
                  </a:lnTo>
                  <a:lnTo>
                    <a:pt x="18720" y="16278"/>
                  </a:lnTo>
                  <a:lnTo>
                    <a:pt x="19296" y="16278"/>
                  </a:lnTo>
                  <a:lnTo>
                    <a:pt x="19296" y="16904"/>
                  </a:lnTo>
                  <a:lnTo>
                    <a:pt x="17856" y="16904"/>
                  </a:lnTo>
                  <a:lnTo>
                    <a:pt x="17856" y="17217"/>
                  </a:lnTo>
                  <a:lnTo>
                    <a:pt x="17280" y="17217"/>
                  </a:lnTo>
                  <a:lnTo>
                    <a:pt x="16704" y="17530"/>
                  </a:lnTo>
                  <a:lnTo>
                    <a:pt x="16704" y="17687"/>
                  </a:lnTo>
                  <a:lnTo>
                    <a:pt x="17280" y="17687"/>
                  </a:lnTo>
                  <a:lnTo>
                    <a:pt x="16704" y="17687"/>
                  </a:lnTo>
                  <a:lnTo>
                    <a:pt x="16704" y="18000"/>
                  </a:lnTo>
                  <a:lnTo>
                    <a:pt x="16128" y="18000"/>
                  </a:lnTo>
                  <a:lnTo>
                    <a:pt x="16128" y="18313"/>
                  </a:lnTo>
                  <a:lnTo>
                    <a:pt x="14400" y="19252"/>
                  </a:lnTo>
                  <a:lnTo>
                    <a:pt x="14400" y="19565"/>
                  </a:lnTo>
                  <a:lnTo>
                    <a:pt x="11232" y="19565"/>
                  </a:lnTo>
                  <a:lnTo>
                    <a:pt x="11232" y="19878"/>
                  </a:lnTo>
                  <a:lnTo>
                    <a:pt x="11808" y="20035"/>
                  </a:lnTo>
                  <a:lnTo>
                    <a:pt x="11232" y="20035"/>
                  </a:lnTo>
                  <a:lnTo>
                    <a:pt x="11232" y="20348"/>
                  </a:lnTo>
                  <a:lnTo>
                    <a:pt x="10656" y="20348"/>
                  </a:lnTo>
                  <a:lnTo>
                    <a:pt x="10656" y="20974"/>
                  </a:lnTo>
                  <a:lnTo>
                    <a:pt x="8064" y="20974"/>
                  </a:lnTo>
                  <a:lnTo>
                    <a:pt x="7488" y="21287"/>
                  </a:lnTo>
                  <a:lnTo>
                    <a:pt x="6912" y="21287"/>
                  </a:lnTo>
                  <a:lnTo>
                    <a:pt x="6912" y="21600"/>
                  </a:lnTo>
                  <a:lnTo>
                    <a:pt x="6336" y="21287"/>
                  </a:lnTo>
                  <a:lnTo>
                    <a:pt x="6336" y="20974"/>
                  </a:lnTo>
                  <a:lnTo>
                    <a:pt x="5760" y="21287"/>
                  </a:lnTo>
                  <a:lnTo>
                    <a:pt x="5760" y="21600"/>
                  </a:lnTo>
                  <a:lnTo>
                    <a:pt x="4320" y="21600"/>
                  </a:lnTo>
                  <a:lnTo>
                    <a:pt x="4320" y="20974"/>
                  </a:lnTo>
                  <a:lnTo>
                    <a:pt x="3744" y="20974"/>
                  </a:lnTo>
                  <a:lnTo>
                    <a:pt x="3744" y="20348"/>
                  </a:lnTo>
                  <a:lnTo>
                    <a:pt x="3168" y="20035"/>
                  </a:lnTo>
                  <a:lnTo>
                    <a:pt x="3168" y="19878"/>
                  </a:lnTo>
                  <a:lnTo>
                    <a:pt x="2592" y="19878"/>
                  </a:lnTo>
                  <a:lnTo>
                    <a:pt x="2016" y="19565"/>
                  </a:lnTo>
                  <a:lnTo>
                    <a:pt x="1152" y="18626"/>
                  </a:lnTo>
                  <a:lnTo>
                    <a:pt x="1728" y="18313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74" name="Freeform 137"/>
            <p:cNvSpPr/>
            <p:nvPr/>
          </p:nvSpPr>
          <p:spPr>
            <a:xfrm>
              <a:off x="3868863" y="3011239"/>
              <a:ext cx="21432" cy="16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00" y="12343"/>
                  </a:moveTo>
                  <a:lnTo>
                    <a:pt x="0" y="12343"/>
                  </a:lnTo>
                  <a:lnTo>
                    <a:pt x="0" y="0"/>
                  </a:lnTo>
                  <a:lnTo>
                    <a:pt x="2400" y="0"/>
                  </a:lnTo>
                  <a:lnTo>
                    <a:pt x="2400" y="12343"/>
                  </a:lnTo>
                  <a:close/>
                  <a:moveTo>
                    <a:pt x="21600" y="21600"/>
                  </a:moveTo>
                  <a:lnTo>
                    <a:pt x="16800" y="21600"/>
                  </a:lnTo>
                  <a:lnTo>
                    <a:pt x="16800" y="15429"/>
                  </a:lnTo>
                  <a:lnTo>
                    <a:pt x="16800" y="21600"/>
                  </a:lnTo>
                  <a:lnTo>
                    <a:pt x="16800" y="15429"/>
                  </a:lnTo>
                  <a:lnTo>
                    <a:pt x="21600" y="15429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75" name="Freeform 138"/>
            <p:cNvSpPr/>
            <p:nvPr/>
          </p:nvSpPr>
          <p:spPr>
            <a:xfrm>
              <a:off x="3325938" y="2699295"/>
              <a:ext cx="128589" cy="17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00" y="19296"/>
                  </a:moveTo>
                  <a:lnTo>
                    <a:pt x="12800" y="19296"/>
                  </a:lnTo>
                  <a:lnTo>
                    <a:pt x="12800" y="19872"/>
                  </a:lnTo>
                  <a:lnTo>
                    <a:pt x="12000" y="19872"/>
                  </a:lnTo>
                  <a:lnTo>
                    <a:pt x="11200" y="20448"/>
                  </a:lnTo>
                  <a:lnTo>
                    <a:pt x="11200" y="21024"/>
                  </a:lnTo>
                  <a:lnTo>
                    <a:pt x="10400" y="21024"/>
                  </a:lnTo>
                  <a:lnTo>
                    <a:pt x="10400" y="21600"/>
                  </a:lnTo>
                  <a:lnTo>
                    <a:pt x="9600" y="21600"/>
                  </a:lnTo>
                  <a:lnTo>
                    <a:pt x="9600" y="19872"/>
                  </a:lnTo>
                  <a:lnTo>
                    <a:pt x="9200" y="19872"/>
                  </a:lnTo>
                  <a:lnTo>
                    <a:pt x="8400" y="20448"/>
                  </a:lnTo>
                  <a:lnTo>
                    <a:pt x="7600" y="20448"/>
                  </a:lnTo>
                  <a:lnTo>
                    <a:pt x="7600" y="21024"/>
                  </a:lnTo>
                  <a:lnTo>
                    <a:pt x="6800" y="21024"/>
                  </a:lnTo>
                  <a:lnTo>
                    <a:pt x="6800" y="21600"/>
                  </a:lnTo>
                  <a:lnTo>
                    <a:pt x="6000" y="21024"/>
                  </a:lnTo>
                  <a:lnTo>
                    <a:pt x="6000" y="20448"/>
                  </a:lnTo>
                  <a:lnTo>
                    <a:pt x="6000" y="21024"/>
                  </a:lnTo>
                  <a:lnTo>
                    <a:pt x="5200" y="21024"/>
                  </a:lnTo>
                  <a:lnTo>
                    <a:pt x="5200" y="20448"/>
                  </a:lnTo>
                  <a:lnTo>
                    <a:pt x="4400" y="20448"/>
                  </a:lnTo>
                  <a:lnTo>
                    <a:pt x="3600" y="21024"/>
                  </a:lnTo>
                  <a:lnTo>
                    <a:pt x="3200" y="21024"/>
                  </a:lnTo>
                  <a:lnTo>
                    <a:pt x="3200" y="21600"/>
                  </a:lnTo>
                  <a:lnTo>
                    <a:pt x="2400" y="21600"/>
                  </a:lnTo>
                  <a:lnTo>
                    <a:pt x="2400" y="20448"/>
                  </a:lnTo>
                  <a:lnTo>
                    <a:pt x="1600" y="20448"/>
                  </a:lnTo>
                  <a:lnTo>
                    <a:pt x="1600" y="19872"/>
                  </a:lnTo>
                  <a:lnTo>
                    <a:pt x="800" y="19872"/>
                  </a:lnTo>
                  <a:lnTo>
                    <a:pt x="800" y="19296"/>
                  </a:lnTo>
                  <a:lnTo>
                    <a:pt x="0" y="19296"/>
                  </a:lnTo>
                  <a:lnTo>
                    <a:pt x="0" y="18720"/>
                  </a:lnTo>
                  <a:lnTo>
                    <a:pt x="800" y="18432"/>
                  </a:lnTo>
                  <a:lnTo>
                    <a:pt x="2400" y="18432"/>
                  </a:lnTo>
                  <a:lnTo>
                    <a:pt x="2400" y="17280"/>
                  </a:lnTo>
                  <a:lnTo>
                    <a:pt x="1600" y="17280"/>
                  </a:lnTo>
                  <a:lnTo>
                    <a:pt x="2400" y="16704"/>
                  </a:lnTo>
                  <a:lnTo>
                    <a:pt x="1600" y="16416"/>
                  </a:lnTo>
                  <a:lnTo>
                    <a:pt x="1600" y="16704"/>
                  </a:lnTo>
                  <a:lnTo>
                    <a:pt x="1600" y="15264"/>
                  </a:lnTo>
                  <a:lnTo>
                    <a:pt x="2400" y="15840"/>
                  </a:lnTo>
                  <a:lnTo>
                    <a:pt x="2400" y="15264"/>
                  </a:lnTo>
                  <a:lnTo>
                    <a:pt x="3200" y="15264"/>
                  </a:lnTo>
                  <a:lnTo>
                    <a:pt x="3200" y="15840"/>
                  </a:lnTo>
                  <a:lnTo>
                    <a:pt x="3600" y="15264"/>
                  </a:lnTo>
                  <a:lnTo>
                    <a:pt x="3600" y="14112"/>
                  </a:lnTo>
                  <a:lnTo>
                    <a:pt x="5200" y="14112"/>
                  </a:lnTo>
                  <a:lnTo>
                    <a:pt x="5200" y="15264"/>
                  </a:lnTo>
                  <a:lnTo>
                    <a:pt x="6000" y="15264"/>
                  </a:lnTo>
                  <a:lnTo>
                    <a:pt x="6800" y="15840"/>
                  </a:lnTo>
                  <a:lnTo>
                    <a:pt x="6800" y="15264"/>
                  </a:lnTo>
                  <a:lnTo>
                    <a:pt x="7600" y="15264"/>
                  </a:lnTo>
                  <a:lnTo>
                    <a:pt x="7600" y="14688"/>
                  </a:lnTo>
                  <a:lnTo>
                    <a:pt x="8400" y="15264"/>
                  </a:lnTo>
                  <a:lnTo>
                    <a:pt x="8400" y="15840"/>
                  </a:lnTo>
                  <a:lnTo>
                    <a:pt x="9200" y="15840"/>
                  </a:lnTo>
                  <a:lnTo>
                    <a:pt x="9200" y="14112"/>
                  </a:lnTo>
                  <a:lnTo>
                    <a:pt x="9600" y="14112"/>
                  </a:lnTo>
                  <a:lnTo>
                    <a:pt x="9600" y="10944"/>
                  </a:lnTo>
                  <a:lnTo>
                    <a:pt x="9200" y="10944"/>
                  </a:lnTo>
                  <a:lnTo>
                    <a:pt x="9200" y="10368"/>
                  </a:lnTo>
                  <a:lnTo>
                    <a:pt x="8400" y="10368"/>
                  </a:lnTo>
                  <a:lnTo>
                    <a:pt x="8400" y="8352"/>
                  </a:lnTo>
                  <a:lnTo>
                    <a:pt x="9200" y="8352"/>
                  </a:lnTo>
                  <a:lnTo>
                    <a:pt x="9600" y="7776"/>
                  </a:lnTo>
                  <a:lnTo>
                    <a:pt x="9600" y="7200"/>
                  </a:lnTo>
                  <a:lnTo>
                    <a:pt x="9200" y="6624"/>
                  </a:lnTo>
                  <a:lnTo>
                    <a:pt x="9200" y="6048"/>
                  </a:lnTo>
                  <a:lnTo>
                    <a:pt x="7600" y="6048"/>
                  </a:lnTo>
                  <a:lnTo>
                    <a:pt x="7600" y="6624"/>
                  </a:lnTo>
                  <a:lnTo>
                    <a:pt x="6000" y="6624"/>
                  </a:lnTo>
                  <a:lnTo>
                    <a:pt x="6000" y="4320"/>
                  </a:lnTo>
                  <a:lnTo>
                    <a:pt x="12800" y="4320"/>
                  </a:lnTo>
                  <a:lnTo>
                    <a:pt x="12800" y="4896"/>
                  </a:lnTo>
                  <a:lnTo>
                    <a:pt x="14400" y="4896"/>
                  </a:lnTo>
                  <a:lnTo>
                    <a:pt x="14400" y="5472"/>
                  </a:lnTo>
                  <a:lnTo>
                    <a:pt x="14400" y="4032"/>
                  </a:lnTo>
                  <a:lnTo>
                    <a:pt x="14800" y="4032"/>
                  </a:lnTo>
                  <a:lnTo>
                    <a:pt x="14800" y="2880"/>
                  </a:lnTo>
                  <a:lnTo>
                    <a:pt x="15600" y="2880"/>
                  </a:lnTo>
                  <a:lnTo>
                    <a:pt x="15600" y="2304"/>
                  </a:lnTo>
                  <a:lnTo>
                    <a:pt x="14800" y="2304"/>
                  </a:lnTo>
                  <a:lnTo>
                    <a:pt x="15600" y="1728"/>
                  </a:lnTo>
                  <a:lnTo>
                    <a:pt x="15600" y="576"/>
                  </a:lnTo>
                  <a:lnTo>
                    <a:pt x="18000" y="576"/>
                  </a:lnTo>
                  <a:lnTo>
                    <a:pt x="18000" y="0"/>
                  </a:lnTo>
                  <a:lnTo>
                    <a:pt x="18000" y="576"/>
                  </a:lnTo>
                  <a:lnTo>
                    <a:pt x="20400" y="576"/>
                  </a:lnTo>
                  <a:lnTo>
                    <a:pt x="20400" y="1152"/>
                  </a:lnTo>
                  <a:lnTo>
                    <a:pt x="20400" y="576"/>
                  </a:lnTo>
                  <a:lnTo>
                    <a:pt x="21600" y="576"/>
                  </a:lnTo>
                  <a:lnTo>
                    <a:pt x="21600" y="1728"/>
                  </a:lnTo>
                  <a:lnTo>
                    <a:pt x="20800" y="1728"/>
                  </a:lnTo>
                  <a:lnTo>
                    <a:pt x="20800" y="3456"/>
                  </a:lnTo>
                  <a:lnTo>
                    <a:pt x="20400" y="3456"/>
                  </a:lnTo>
                  <a:lnTo>
                    <a:pt x="20400" y="5472"/>
                  </a:lnTo>
                  <a:lnTo>
                    <a:pt x="19600" y="6624"/>
                  </a:lnTo>
                  <a:lnTo>
                    <a:pt x="19600" y="9216"/>
                  </a:lnTo>
                  <a:lnTo>
                    <a:pt x="18800" y="9216"/>
                  </a:lnTo>
                  <a:lnTo>
                    <a:pt x="18800" y="11520"/>
                  </a:lnTo>
                  <a:lnTo>
                    <a:pt x="18000" y="12096"/>
                  </a:lnTo>
                  <a:lnTo>
                    <a:pt x="17200" y="12096"/>
                  </a:lnTo>
                  <a:lnTo>
                    <a:pt x="16400" y="12384"/>
                  </a:lnTo>
                  <a:lnTo>
                    <a:pt x="16400" y="12960"/>
                  </a:lnTo>
                  <a:lnTo>
                    <a:pt x="15600" y="12960"/>
                  </a:lnTo>
                  <a:lnTo>
                    <a:pt x="15600" y="14112"/>
                  </a:lnTo>
                  <a:lnTo>
                    <a:pt x="14800" y="14112"/>
                  </a:lnTo>
                  <a:lnTo>
                    <a:pt x="14800" y="14688"/>
                  </a:lnTo>
                  <a:lnTo>
                    <a:pt x="14400" y="14688"/>
                  </a:lnTo>
                  <a:lnTo>
                    <a:pt x="14400" y="15264"/>
                  </a:lnTo>
                  <a:lnTo>
                    <a:pt x="14800" y="15840"/>
                  </a:lnTo>
                  <a:lnTo>
                    <a:pt x="14800" y="16416"/>
                  </a:lnTo>
                  <a:lnTo>
                    <a:pt x="14400" y="16416"/>
                  </a:lnTo>
                  <a:lnTo>
                    <a:pt x="14400" y="17280"/>
                  </a:lnTo>
                  <a:lnTo>
                    <a:pt x="14800" y="17856"/>
                  </a:lnTo>
                  <a:lnTo>
                    <a:pt x="14400" y="17856"/>
                  </a:lnTo>
                  <a:lnTo>
                    <a:pt x="14400" y="18720"/>
                  </a:lnTo>
                  <a:lnTo>
                    <a:pt x="13600" y="18720"/>
                  </a:lnTo>
                  <a:lnTo>
                    <a:pt x="13600" y="19296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76" name="Freeform 139"/>
            <p:cNvSpPr/>
            <p:nvPr/>
          </p:nvSpPr>
          <p:spPr>
            <a:xfrm>
              <a:off x="3342606" y="2668339"/>
              <a:ext cx="326232" cy="383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15" y="12745"/>
                  </a:moveTo>
                  <a:lnTo>
                    <a:pt x="2996" y="12745"/>
                  </a:lnTo>
                  <a:lnTo>
                    <a:pt x="2680" y="13014"/>
                  </a:lnTo>
                  <a:lnTo>
                    <a:pt x="2365" y="13014"/>
                  </a:lnTo>
                  <a:lnTo>
                    <a:pt x="2365" y="12745"/>
                  </a:lnTo>
                  <a:lnTo>
                    <a:pt x="631" y="12745"/>
                  </a:lnTo>
                  <a:lnTo>
                    <a:pt x="631" y="13014"/>
                  </a:lnTo>
                  <a:lnTo>
                    <a:pt x="315" y="13014"/>
                  </a:lnTo>
                  <a:lnTo>
                    <a:pt x="315" y="12745"/>
                  </a:lnTo>
                  <a:lnTo>
                    <a:pt x="0" y="12745"/>
                  </a:lnTo>
                  <a:lnTo>
                    <a:pt x="631" y="12745"/>
                  </a:lnTo>
                  <a:lnTo>
                    <a:pt x="631" y="11806"/>
                  </a:lnTo>
                  <a:lnTo>
                    <a:pt x="946" y="11538"/>
                  </a:lnTo>
                  <a:lnTo>
                    <a:pt x="1261" y="11538"/>
                  </a:lnTo>
                  <a:lnTo>
                    <a:pt x="1261" y="11270"/>
                  </a:lnTo>
                  <a:lnTo>
                    <a:pt x="1261" y="11538"/>
                  </a:lnTo>
                  <a:lnTo>
                    <a:pt x="1577" y="11806"/>
                  </a:lnTo>
                  <a:lnTo>
                    <a:pt x="1577" y="11538"/>
                  </a:lnTo>
                  <a:lnTo>
                    <a:pt x="1892" y="11538"/>
                  </a:lnTo>
                  <a:lnTo>
                    <a:pt x="1892" y="11270"/>
                  </a:lnTo>
                  <a:lnTo>
                    <a:pt x="2050" y="11270"/>
                  </a:lnTo>
                  <a:lnTo>
                    <a:pt x="2365" y="11001"/>
                  </a:lnTo>
                  <a:lnTo>
                    <a:pt x="2680" y="11001"/>
                  </a:lnTo>
                  <a:lnTo>
                    <a:pt x="2680" y="11806"/>
                  </a:lnTo>
                  <a:lnTo>
                    <a:pt x="2996" y="11806"/>
                  </a:lnTo>
                  <a:lnTo>
                    <a:pt x="2996" y="11538"/>
                  </a:lnTo>
                  <a:lnTo>
                    <a:pt x="3311" y="11538"/>
                  </a:lnTo>
                  <a:lnTo>
                    <a:pt x="3311" y="11270"/>
                  </a:lnTo>
                  <a:lnTo>
                    <a:pt x="3626" y="11001"/>
                  </a:lnTo>
                  <a:lnTo>
                    <a:pt x="3942" y="11001"/>
                  </a:lnTo>
                  <a:lnTo>
                    <a:pt x="3942" y="10733"/>
                  </a:lnTo>
                  <a:lnTo>
                    <a:pt x="4257" y="10733"/>
                  </a:lnTo>
                  <a:lnTo>
                    <a:pt x="4257" y="10599"/>
                  </a:lnTo>
                  <a:lnTo>
                    <a:pt x="4415" y="10599"/>
                  </a:lnTo>
                  <a:lnTo>
                    <a:pt x="4415" y="10062"/>
                  </a:lnTo>
                  <a:lnTo>
                    <a:pt x="4730" y="10062"/>
                  </a:lnTo>
                  <a:lnTo>
                    <a:pt x="4415" y="9794"/>
                  </a:lnTo>
                  <a:lnTo>
                    <a:pt x="4415" y="9391"/>
                  </a:lnTo>
                  <a:lnTo>
                    <a:pt x="4730" y="9391"/>
                  </a:lnTo>
                  <a:lnTo>
                    <a:pt x="4730" y="9123"/>
                  </a:lnTo>
                  <a:lnTo>
                    <a:pt x="4415" y="8855"/>
                  </a:lnTo>
                  <a:lnTo>
                    <a:pt x="4415" y="8586"/>
                  </a:lnTo>
                  <a:lnTo>
                    <a:pt x="4730" y="8586"/>
                  </a:lnTo>
                  <a:lnTo>
                    <a:pt x="4730" y="8318"/>
                  </a:lnTo>
                  <a:lnTo>
                    <a:pt x="5045" y="8318"/>
                  </a:lnTo>
                  <a:lnTo>
                    <a:pt x="5045" y="7781"/>
                  </a:lnTo>
                  <a:lnTo>
                    <a:pt x="5361" y="7781"/>
                  </a:lnTo>
                  <a:lnTo>
                    <a:pt x="5361" y="7647"/>
                  </a:lnTo>
                  <a:lnTo>
                    <a:pt x="5676" y="7379"/>
                  </a:lnTo>
                  <a:lnTo>
                    <a:pt x="5991" y="7379"/>
                  </a:lnTo>
                  <a:lnTo>
                    <a:pt x="6307" y="7111"/>
                  </a:lnTo>
                  <a:lnTo>
                    <a:pt x="6307" y="6037"/>
                  </a:lnTo>
                  <a:lnTo>
                    <a:pt x="6622" y="6037"/>
                  </a:lnTo>
                  <a:lnTo>
                    <a:pt x="6622" y="4830"/>
                  </a:lnTo>
                  <a:lnTo>
                    <a:pt x="6780" y="4293"/>
                  </a:lnTo>
                  <a:lnTo>
                    <a:pt x="6780" y="3354"/>
                  </a:lnTo>
                  <a:lnTo>
                    <a:pt x="7095" y="3354"/>
                  </a:lnTo>
                  <a:lnTo>
                    <a:pt x="7095" y="2549"/>
                  </a:lnTo>
                  <a:lnTo>
                    <a:pt x="7410" y="2549"/>
                  </a:lnTo>
                  <a:lnTo>
                    <a:pt x="7410" y="1342"/>
                  </a:lnTo>
                  <a:lnTo>
                    <a:pt x="7095" y="1342"/>
                  </a:lnTo>
                  <a:lnTo>
                    <a:pt x="7410" y="1073"/>
                  </a:lnTo>
                  <a:lnTo>
                    <a:pt x="7410" y="1342"/>
                  </a:lnTo>
                  <a:lnTo>
                    <a:pt x="7410" y="1073"/>
                  </a:lnTo>
                  <a:lnTo>
                    <a:pt x="7726" y="805"/>
                  </a:lnTo>
                  <a:lnTo>
                    <a:pt x="7726" y="537"/>
                  </a:lnTo>
                  <a:lnTo>
                    <a:pt x="8041" y="537"/>
                  </a:lnTo>
                  <a:lnTo>
                    <a:pt x="8356" y="268"/>
                  </a:lnTo>
                  <a:lnTo>
                    <a:pt x="8672" y="268"/>
                  </a:lnTo>
                  <a:lnTo>
                    <a:pt x="8672" y="537"/>
                  </a:lnTo>
                  <a:lnTo>
                    <a:pt x="9145" y="537"/>
                  </a:lnTo>
                  <a:lnTo>
                    <a:pt x="9145" y="805"/>
                  </a:lnTo>
                  <a:lnTo>
                    <a:pt x="9460" y="805"/>
                  </a:lnTo>
                  <a:lnTo>
                    <a:pt x="9460" y="1073"/>
                  </a:lnTo>
                  <a:lnTo>
                    <a:pt x="10091" y="1073"/>
                  </a:lnTo>
                  <a:lnTo>
                    <a:pt x="10091" y="1342"/>
                  </a:lnTo>
                  <a:lnTo>
                    <a:pt x="11194" y="1342"/>
                  </a:lnTo>
                  <a:lnTo>
                    <a:pt x="11194" y="1610"/>
                  </a:lnTo>
                  <a:lnTo>
                    <a:pt x="11509" y="1610"/>
                  </a:lnTo>
                  <a:lnTo>
                    <a:pt x="11509" y="1342"/>
                  </a:lnTo>
                  <a:lnTo>
                    <a:pt x="11825" y="1342"/>
                  </a:lnTo>
                  <a:lnTo>
                    <a:pt x="11825" y="805"/>
                  </a:lnTo>
                  <a:lnTo>
                    <a:pt x="12140" y="805"/>
                  </a:lnTo>
                  <a:lnTo>
                    <a:pt x="12140" y="537"/>
                  </a:lnTo>
                  <a:lnTo>
                    <a:pt x="12140" y="805"/>
                  </a:lnTo>
                  <a:lnTo>
                    <a:pt x="12771" y="805"/>
                  </a:lnTo>
                  <a:lnTo>
                    <a:pt x="13086" y="537"/>
                  </a:lnTo>
                  <a:lnTo>
                    <a:pt x="13559" y="537"/>
                  </a:lnTo>
                  <a:lnTo>
                    <a:pt x="13874" y="268"/>
                  </a:lnTo>
                  <a:lnTo>
                    <a:pt x="13559" y="268"/>
                  </a:lnTo>
                  <a:lnTo>
                    <a:pt x="13874" y="268"/>
                  </a:lnTo>
                  <a:lnTo>
                    <a:pt x="14190" y="537"/>
                  </a:lnTo>
                  <a:lnTo>
                    <a:pt x="14820" y="537"/>
                  </a:lnTo>
                  <a:lnTo>
                    <a:pt x="14820" y="0"/>
                  </a:lnTo>
                  <a:lnTo>
                    <a:pt x="15451" y="0"/>
                  </a:lnTo>
                  <a:lnTo>
                    <a:pt x="15451" y="268"/>
                  </a:lnTo>
                  <a:lnTo>
                    <a:pt x="15766" y="268"/>
                  </a:lnTo>
                  <a:lnTo>
                    <a:pt x="15766" y="0"/>
                  </a:lnTo>
                  <a:lnTo>
                    <a:pt x="15766" y="268"/>
                  </a:lnTo>
                  <a:lnTo>
                    <a:pt x="17185" y="268"/>
                  </a:lnTo>
                  <a:lnTo>
                    <a:pt x="17185" y="537"/>
                  </a:lnTo>
                  <a:lnTo>
                    <a:pt x="17501" y="537"/>
                  </a:lnTo>
                  <a:lnTo>
                    <a:pt x="17501" y="805"/>
                  </a:lnTo>
                  <a:lnTo>
                    <a:pt x="17816" y="1073"/>
                  </a:lnTo>
                  <a:lnTo>
                    <a:pt x="17974" y="1073"/>
                  </a:lnTo>
                  <a:lnTo>
                    <a:pt x="17974" y="1342"/>
                  </a:lnTo>
                  <a:lnTo>
                    <a:pt x="18289" y="1342"/>
                  </a:lnTo>
                  <a:lnTo>
                    <a:pt x="18289" y="1073"/>
                  </a:lnTo>
                  <a:lnTo>
                    <a:pt x="19235" y="1073"/>
                  </a:lnTo>
                  <a:lnTo>
                    <a:pt x="19235" y="1342"/>
                  </a:lnTo>
                  <a:lnTo>
                    <a:pt x="19235" y="1073"/>
                  </a:lnTo>
                  <a:lnTo>
                    <a:pt x="19393" y="1073"/>
                  </a:lnTo>
                  <a:lnTo>
                    <a:pt x="19393" y="805"/>
                  </a:lnTo>
                  <a:lnTo>
                    <a:pt x="19708" y="805"/>
                  </a:lnTo>
                  <a:lnTo>
                    <a:pt x="19708" y="1342"/>
                  </a:lnTo>
                  <a:lnTo>
                    <a:pt x="20023" y="1342"/>
                  </a:lnTo>
                  <a:lnTo>
                    <a:pt x="20023" y="1610"/>
                  </a:lnTo>
                  <a:lnTo>
                    <a:pt x="20339" y="1610"/>
                  </a:lnTo>
                  <a:lnTo>
                    <a:pt x="20339" y="1878"/>
                  </a:lnTo>
                  <a:lnTo>
                    <a:pt x="20654" y="1878"/>
                  </a:lnTo>
                  <a:lnTo>
                    <a:pt x="20654" y="2012"/>
                  </a:lnTo>
                  <a:lnTo>
                    <a:pt x="20969" y="2012"/>
                  </a:lnTo>
                  <a:lnTo>
                    <a:pt x="20969" y="3622"/>
                  </a:lnTo>
                  <a:lnTo>
                    <a:pt x="21285" y="3354"/>
                  </a:lnTo>
                  <a:lnTo>
                    <a:pt x="21285" y="3622"/>
                  </a:lnTo>
                  <a:lnTo>
                    <a:pt x="21600" y="3891"/>
                  </a:lnTo>
                  <a:lnTo>
                    <a:pt x="21285" y="3891"/>
                  </a:lnTo>
                  <a:lnTo>
                    <a:pt x="21285" y="4025"/>
                  </a:lnTo>
                  <a:lnTo>
                    <a:pt x="20654" y="4561"/>
                  </a:lnTo>
                  <a:lnTo>
                    <a:pt x="20654" y="4830"/>
                  </a:lnTo>
                  <a:lnTo>
                    <a:pt x="20339" y="4830"/>
                  </a:lnTo>
                  <a:lnTo>
                    <a:pt x="20339" y="5098"/>
                  </a:lnTo>
                  <a:lnTo>
                    <a:pt x="20023" y="5098"/>
                  </a:lnTo>
                  <a:lnTo>
                    <a:pt x="20023" y="5769"/>
                  </a:lnTo>
                  <a:lnTo>
                    <a:pt x="19708" y="5769"/>
                  </a:lnTo>
                  <a:lnTo>
                    <a:pt x="19708" y="6842"/>
                  </a:lnTo>
                  <a:lnTo>
                    <a:pt x="19393" y="6842"/>
                  </a:lnTo>
                  <a:lnTo>
                    <a:pt x="19393" y="7781"/>
                  </a:lnTo>
                  <a:lnTo>
                    <a:pt x="19235" y="7781"/>
                  </a:lnTo>
                  <a:lnTo>
                    <a:pt x="19235" y="8855"/>
                  </a:lnTo>
                  <a:lnTo>
                    <a:pt x="18920" y="8855"/>
                  </a:lnTo>
                  <a:lnTo>
                    <a:pt x="18920" y="9391"/>
                  </a:lnTo>
                  <a:lnTo>
                    <a:pt x="19235" y="9660"/>
                  </a:lnTo>
                  <a:lnTo>
                    <a:pt x="19235" y="10733"/>
                  </a:lnTo>
                  <a:lnTo>
                    <a:pt x="19393" y="11001"/>
                  </a:lnTo>
                  <a:lnTo>
                    <a:pt x="19393" y="11538"/>
                  </a:lnTo>
                  <a:lnTo>
                    <a:pt x="19235" y="11538"/>
                  </a:lnTo>
                  <a:lnTo>
                    <a:pt x="19235" y="12075"/>
                  </a:lnTo>
                  <a:lnTo>
                    <a:pt x="19393" y="12075"/>
                  </a:lnTo>
                  <a:lnTo>
                    <a:pt x="19393" y="13550"/>
                  </a:lnTo>
                  <a:lnTo>
                    <a:pt x="20023" y="14087"/>
                  </a:lnTo>
                  <a:lnTo>
                    <a:pt x="20339" y="14087"/>
                  </a:lnTo>
                  <a:lnTo>
                    <a:pt x="20339" y="14758"/>
                  </a:lnTo>
                  <a:lnTo>
                    <a:pt x="20654" y="14758"/>
                  </a:lnTo>
                  <a:lnTo>
                    <a:pt x="20654" y="15294"/>
                  </a:lnTo>
                  <a:lnTo>
                    <a:pt x="20969" y="15294"/>
                  </a:lnTo>
                  <a:lnTo>
                    <a:pt x="20969" y="15563"/>
                  </a:lnTo>
                  <a:lnTo>
                    <a:pt x="20339" y="15563"/>
                  </a:lnTo>
                  <a:lnTo>
                    <a:pt x="20023" y="15831"/>
                  </a:lnTo>
                  <a:lnTo>
                    <a:pt x="18920" y="15831"/>
                  </a:lnTo>
                  <a:lnTo>
                    <a:pt x="18920" y="16368"/>
                  </a:lnTo>
                  <a:lnTo>
                    <a:pt x="18604" y="16368"/>
                  </a:lnTo>
                  <a:lnTo>
                    <a:pt x="18604" y="16502"/>
                  </a:lnTo>
                  <a:lnTo>
                    <a:pt x="18289" y="16770"/>
                  </a:lnTo>
                  <a:lnTo>
                    <a:pt x="18289" y="17039"/>
                  </a:lnTo>
                  <a:lnTo>
                    <a:pt x="18604" y="17307"/>
                  </a:lnTo>
                  <a:lnTo>
                    <a:pt x="18604" y="18514"/>
                  </a:lnTo>
                  <a:lnTo>
                    <a:pt x="18289" y="18514"/>
                  </a:lnTo>
                  <a:lnTo>
                    <a:pt x="18289" y="19856"/>
                  </a:lnTo>
                  <a:lnTo>
                    <a:pt x="18604" y="19856"/>
                  </a:lnTo>
                  <a:lnTo>
                    <a:pt x="18604" y="20124"/>
                  </a:lnTo>
                  <a:lnTo>
                    <a:pt x="18920" y="20258"/>
                  </a:lnTo>
                  <a:lnTo>
                    <a:pt x="19235" y="20258"/>
                  </a:lnTo>
                  <a:lnTo>
                    <a:pt x="19393" y="20527"/>
                  </a:lnTo>
                  <a:lnTo>
                    <a:pt x="19393" y="20258"/>
                  </a:lnTo>
                  <a:lnTo>
                    <a:pt x="19708" y="20124"/>
                  </a:lnTo>
                  <a:lnTo>
                    <a:pt x="19708" y="21600"/>
                  </a:lnTo>
                  <a:lnTo>
                    <a:pt x="19393" y="21600"/>
                  </a:lnTo>
                  <a:lnTo>
                    <a:pt x="19708" y="21600"/>
                  </a:lnTo>
                  <a:lnTo>
                    <a:pt x="19393" y="21332"/>
                  </a:lnTo>
                  <a:lnTo>
                    <a:pt x="19393" y="21600"/>
                  </a:lnTo>
                  <a:lnTo>
                    <a:pt x="18920" y="21600"/>
                  </a:lnTo>
                  <a:lnTo>
                    <a:pt x="18920" y="21332"/>
                  </a:lnTo>
                  <a:lnTo>
                    <a:pt x="18604" y="21063"/>
                  </a:lnTo>
                  <a:lnTo>
                    <a:pt x="18289" y="21063"/>
                  </a:lnTo>
                  <a:lnTo>
                    <a:pt x="18289" y="20527"/>
                  </a:lnTo>
                  <a:lnTo>
                    <a:pt x="17974" y="20527"/>
                  </a:lnTo>
                  <a:lnTo>
                    <a:pt x="17816" y="20258"/>
                  </a:lnTo>
                  <a:lnTo>
                    <a:pt x="17501" y="20258"/>
                  </a:lnTo>
                  <a:lnTo>
                    <a:pt x="17185" y="20124"/>
                  </a:lnTo>
                  <a:lnTo>
                    <a:pt x="17185" y="19856"/>
                  </a:lnTo>
                  <a:lnTo>
                    <a:pt x="16870" y="19856"/>
                  </a:lnTo>
                  <a:lnTo>
                    <a:pt x="16870" y="19588"/>
                  </a:lnTo>
                  <a:lnTo>
                    <a:pt x="16555" y="19856"/>
                  </a:lnTo>
                  <a:lnTo>
                    <a:pt x="16555" y="20124"/>
                  </a:lnTo>
                  <a:lnTo>
                    <a:pt x="16239" y="20124"/>
                  </a:lnTo>
                  <a:lnTo>
                    <a:pt x="15924" y="19856"/>
                  </a:lnTo>
                  <a:lnTo>
                    <a:pt x="15451" y="19856"/>
                  </a:lnTo>
                  <a:lnTo>
                    <a:pt x="15136" y="19588"/>
                  </a:lnTo>
                  <a:lnTo>
                    <a:pt x="14820" y="19588"/>
                  </a:lnTo>
                  <a:lnTo>
                    <a:pt x="14820" y="19051"/>
                  </a:lnTo>
                  <a:lnTo>
                    <a:pt x="14505" y="19051"/>
                  </a:lnTo>
                  <a:lnTo>
                    <a:pt x="14190" y="19319"/>
                  </a:lnTo>
                  <a:lnTo>
                    <a:pt x="13559" y="19319"/>
                  </a:lnTo>
                  <a:lnTo>
                    <a:pt x="13874" y="19051"/>
                  </a:lnTo>
                  <a:lnTo>
                    <a:pt x="13874" y="18783"/>
                  </a:lnTo>
                  <a:lnTo>
                    <a:pt x="13401" y="18783"/>
                  </a:lnTo>
                  <a:lnTo>
                    <a:pt x="13401" y="18514"/>
                  </a:lnTo>
                  <a:lnTo>
                    <a:pt x="13401" y="18783"/>
                  </a:lnTo>
                  <a:lnTo>
                    <a:pt x="11509" y="18783"/>
                  </a:lnTo>
                  <a:lnTo>
                    <a:pt x="11509" y="19051"/>
                  </a:lnTo>
                  <a:lnTo>
                    <a:pt x="11194" y="19051"/>
                  </a:lnTo>
                  <a:lnTo>
                    <a:pt x="11194" y="18514"/>
                  </a:lnTo>
                  <a:lnTo>
                    <a:pt x="11509" y="18514"/>
                  </a:lnTo>
                  <a:lnTo>
                    <a:pt x="11509" y="18112"/>
                  </a:lnTo>
                  <a:lnTo>
                    <a:pt x="11194" y="17843"/>
                  </a:lnTo>
                  <a:lnTo>
                    <a:pt x="11194" y="17575"/>
                  </a:lnTo>
                  <a:lnTo>
                    <a:pt x="11036" y="17307"/>
                  </a:lnTo>
                  <a:lnTo>
                    <a:pt x="11036" y="14489"/>
                  </a:lnTo>
                  <a:lnTo>
                    <a:pt x="9460" y="14489"/>
                  </a:lnTo>
                  <a:lnTo>
                    <a:pt x="9460" y="14087"/>
                  </a:lnTo>
                  <a:lnTo>
                    <a:pt x="9145" y="14087"/>
                  </a:lnTo>
                  <a:lnTo>
                    <a:pt x="9145" y="14355"/>
                  </a:lnTo>
                  <a:lnTo>
                    <a:pt x="8356" y="14355"/>
                  </a:lnTo>
                  <a:lnTo>
                    <a:pt x="8356" y="15026"/>
                  </a:lnTo>
                  <a:lnTo>
                    <a:pt x="8041" y="15026"/>
                  </a:lnTo>
                  <a:lnTo>
                    <a:pt x="8041" y="15294"/>
                  </a:lnTo>
                  <a:lnTo>
                    <a:pt x="8356" y="15294"/>
                  </a:lnTo>
                  <a:lnTo>
                    <a:pt x="6780" y="15294"/>
                  </a:lnTo>
                  <a:lnTo>
                    <a:pt x="6780" y="15563"/>
                  </a:lnTo>
                  <a:lnTo>
                    <a:pt x="6622" y="15563"/>
                  </a:lnTo>
                  <a:lnTo>
                    <a:pt x="6622" y="15294"/>
                  </a:lnTo>
                  <a:lnTo>
                    <a:pt x="6307" y="15563"/>
                  </a:lnTo>
                  <a:lnTo>
                    <a:pt x="6307" y="15294"/>
                  </a:lnTo>
                  <a:lnTo>
                    <a:pt x="5991" y="15294"/>
                  </a:lnTo>
                  <a:lnTo>
                    <a:pt x="5991" y="15026"/>
                  </a:lnTo>
                  <a:lnTo>
                    <a:pt x="5676" y="14758"/>
                  </a:lnTo>
                  <a:lnTo>
                    <a:pt x="5676" y="14489"/>
                  </a:lnTo>
                  <a:lnTo>
                    <a:pt x="5361" y="14489"/>
                  </a:lnTo>
                  <a:lnTo>
                    <a:pt x="5361" y="13819"/>
                  </a:lnTo>
                  <a:lnTo>
                    <a:pt x="5045" y="13550"/>
                  </a:lnTo>
                  <a:lnTo>
                    <a:pt x="5045" y="12745"/>
                  </a:lnTo>
                  <a:lnTo>
                    <a:pt x="4415" y="12745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77" name="Freeform 140"/>
            <p:cNvSpPr/>
            <p:nvPr/>
          </p:nvSpPr>
          <p:spPr>
            <a:xfrm>
              <a:off x="2992563" y="2558801"/>
              <a:ext cx="107157" cy="133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00" y="18514"/>
                  </a:moveTo>
                  <a:lnTo>
                    <a:pt x="11040" y="18514"/>
                  </a:lnTo>
                  <a:lnTo>
                    <a:pt x="12000" y="18514"/>
                  </a:lnTo>
                  <a:lnTo>
                    <a:pt x="10080" y="18514"/>
                  </a:lnTo>
                  <a:lnTo>
                    <a:pt x="9120" y="19286"/>
                  </a:lnTo>
                  <a:lnTo>
                    <a:pt x="8160" y="19286"/>
                  </a:lnTo>
                  <a:lnTo>
                    <a:pt x="7200" y="20057"/>
                  </a:lnTo>
                  <a:lnTo>
                    <a:pt x="6240" y="20057"/>
                  </a:lnTo>
                  <a:lnTo>
                    <a:pt x="5760" y="20829"/>
                  </a:lnTo>
                  <a:lnTo>
                    <a:pt x="4800" y="20829"/>
                  </a:lnTo>
                  <a:lnTo>
                    <a:pt x="4800" y="21600"/>
                  </a:lnTo>
                  <a:lnTo>
                    <a:pt x="3840" y="21600"/>
                  </a:lnTo>
                  <a:lnTo>
                    <a:pt x="3840" y="18514"/>
                  </a:lnTo>
                  <a:lnTo>
                    <a:pt x="4800" y="18514"/>
                  </a:lnTo>
                  <a:lnTo>
                    <a:pt x="4800" y="16586"/>
                  </a:lnTo>
                  <a:lnTo>
                    <a:pt x="3840" y="16586"/>
                  </a:lnTo>
                  <a:lnTo>
                    <a:pt x="3840" y="15814"/>
                  </a:lnTo>
                  <a:lnTo>
                    <a:pt x="2880" y="15814"/>
                  </a:lnTo>
                  <a:lnTo>
                    <a:pt x="2880" y="15043"/>
                  </a:lnTo>
                  <a:lnTo>
                    <a:pt x="1920" y="15043"/>
                  </a:lnTo>
                  <a:lnTo>
                    <a:pt x="960" y="14271"/>
                  </a:lnTo>
                  <a:lnTo>
                    <a:pt x="0" y="14271"/>
                  </a:lnTo>
                  <a:lnTo>
                    <a:pt x="0" y="13500"/>
                  </a:lnTo>
                  <a:lnTo>
                    <a:pt x="960" y="13500"/>
                  </a:lnTo>
                  <a:lnTo>
                    <a:pt x="960" y="12729"/>
                  </a:lnTo>
                  <a:lnTo>
                    <a:pt x="1920" y="11957"/>
                  </a:lnTo>
                  <a:lnTo>
                    <a:pt x="960" y="11571"/>
                  </a:lnTo>
                  <a:lnTo>
                    <a:pt x="960" y="10800"/>
                  </a:lnTo>
                  <a:lnTo>
                    <a:pt x="1920" y="10800"/>
                  </a:lnTo>
                  <a:lnTo>
                    <a:pt x="1920" y="9257"/>
                  </a:lnTo>
                  <a:lnTo>
                    <a:pt x="2880" y="9257"/>
                  </a:lnTo>
                  <a:lnTo>
                    <a:pt x="2880" y="8486"/>
                  </a:lnTo>
                  <a:lnTo>
                    <a:pt x="1920" y="8486"/>
                  </a:lnTo>
                  <a:lnTo>
                    <a:pt x="1920" y="6943"/>
                  </a:lnTo>
                  <a:lnTo>
                    <a:pt x="2880" y="6943"/>
                  </a:lnTo>
                  <a:lnTo>
                    <a:pt x="2880" y="7714"/>
                  </a:lnTo>
                  <a:lnTo>
                    <a:pt x="3840" y="7714"/>
                  </a:lnTo>
                  <a:lnTo>
                    <a:pt x="3840" y="6557"/>
                  </a:lnTo>
                  <a:lnTo>
                    <a:pt x="2880" y="6557"/>
                  </a:lnTo>
                  <a:lnTo>
                    <a:pt x="2880" y="5786"/>
                  </a:lnTo>
                  <a:lnTo>
                    <a:pt x="3840" y="5786"/>
                  </a:lnTo>
                  <a:lnTo>
                    <a:pt x="2880" y="5786"/>
                  </a:lnTo>
                  <a:lnTo>
                    <a:pt x="2880" y="4243"/>
                  </a:lnTo>
                  <a:lnTo>
                    <a:pt x="1920" y="4243"/>
                  </a:lnTo>
                  <a:lnTo>
                    <a:pt x="1920" y="1929"/>
                  </a:lnTo>
                  <a:lnTo>
                    <a:pt x="2880" y="1929"/>
                  </a:lnTo>
                  <a:lnTo>
                    <a:pt x="2880" y="1543"/>
                  </a:lnTo>
                  <a:lnTo>
                    <a:pt x="5760" y="1543"/>
                  </a:lnTo>
                  <a:lnTo>
                    <a:pt x="5760" y="1929"/>
                  </a:lnTo>
                  <a:lnTo>
                    <a:pt x="6240" y="1929"/>
                  </a:lnTo>
                  <a:lnTo>
                    <a:pt x="6240" y="1543"/>
                  </a:lnTo>
                  <a:lnTo>
                    <a:pt x="7200" y="1543"/>
                  </a:lnTo>
                  <a:lnTo>
                    <a:pt x="7200" y="771"/>
                  </a:lnTo>
                  <a:lnTo>
                    <a:pt x="8160" y="771"/>
                  </a:lnTo>
                  <a:lnTo>
                    <a:pt x="8160" y="0"/>
                  </a:lnTo>
                  <a:lnTo>
                    <a:pt x="9120" y="771"/>
                  </a:lnTo>
                  <a:lnTo>
                    <a:pt x="8160" y="771"/>
                  </a:lnTo>
                  <a:lnTo>
                    <a:pt x="9120" y="771"/>
                  </a:lnTo>
                  <a:lnTo>
                    <a:pt x="9120" y="1543"/>
                  </a:lnTo>
                  <a:lnTo>
                    <a:pt x="8160" y="1543"/>
                  </a:lnTo>
                  <a:lnTo>
                    <a:pt x="9120" y="1929"/>
                  </a:lnTo>
                  <a:lnTo>
                    <a:pt x="9120" y="1543"/>
                  </a:lnTo>
                  <a:lnTo>
                    <a:pt x="10080" y="1543"/>
                  </a:lnTo>
                  <a:lnTo>
                    <a:pt x="11040" y="771"/>
                  </a:lnTo>
                  <a:lnTo>
                    <a:pt x="11040" y="1543"/>
                  </a:lnTo>
                  <a:lnTo>
                    <a:pt x="12480" y="1543"/>
                  </a:lnTo>
                  <a:lnTo>
                    <a:pt x="12480" y="2700"/>
                  </a:lnTo>
                  <a:lnTo>
                    <a:pt x="13440" y="2700"/>
                  </a:lnTo>
                  <a:lnTo>
                    <a:pt x="13440" y="3471"/>
                  </a:lnTo>
                  <a:lnTo>
                    <a:pt x="15360" y="3471"/>
                  </a:lnTo>
                  <a:lnTo>
                    <a:pt x="15360" y="2700"/>
                  </a:lnTo>
                  <a:lnTo>
                    <a:pt x="18720" y="2700"/>
                  </a:lnTo>
                  <a:lnTo>
                    <a:pt x="19680" y="3471"/>
                  </a:lnTo>
                  <a:lnTo>
                    <a:pt x="19680" y="4243"/>
                  </a:lnTo>
                  <a:lnTo>
                    <a:pt x="20640" y="4243"/>
                  </a:lnTo>
                  <a:lnTo>
                    <a:pt x="20640" y="6943"/>
                  </a:lnTo>
                  <a:lnTo>
                    <a:pt x="21600" y="8486"/>
                  </a:lnTo>
                  <a:lnTo>
                    <a:pt x="20640" y="8486"/>
                  </a:lnTo>
                  <a:lnTo>
                    <a:pt x="20640" y="9257"/>
                  </a:lnTo>
                  <a:lnTo>
                    <a:pt x="19680" y="9257"/>
                  </a:lnTo>
                  <a:lnTo>
                    <a:pt x="19680" y="11957"/>
                  </a:lnTo>
                  <a:lnTo>
                    <a:pt x="18720" y="11957"/>
                  </a:lnTo>
                  <a:lnTo>
                    <a:pt x="18720" y="15814"/>
                  </a:lnTo>
                  <a:lnTo>
                    <a:pt x="19680" y="16586"/>
                  </a:lnTo>
                  <a:lnTo>
                    <a:pt x="19680" y="16971"/>
                  </a:lnTo>
                  <a:lnTo>
                    <a:pt x="20640" y="16971"/>
                  </a:lnTo>
                  <a:lnTo>
                    <a:pt x="20640" y="17743"/>
                  </a:lnTo>
                  <a:lnTo>
                    <a:pt x="19680" y="17743"/>
                  </a:lnTo>
                  <a:lnTo>
                    <a:pt x="20640" y="18514"/>
                  </a:lnTo>
                  <a:lnTo>
                    <a:pt x="18720" y="18514"/>
                  </a:lnTo>
                  <a:lnTo>
                    <a:pt x="18720" y="17743"/>
                  </a:lnTo>
                  <a:lnTo>
                    <a:pt x="18720" y="18514"/>
                  </a:lnTo>
                  <a:lnTo>
                    <a:pt x="16320" y="18514"/>
                  </a:lnTo>
                  <a:lnTo>
                    <a:pt x="16320" y="17743"/>
                  </a:lnTo>
                  <a:lnTo>
                    <a:pt x="17280" y="17743"/>
                  </a:lnTo>
                  <a:lnTo>
                    <a:pt x="14400" y="17743"/>
                  </a:lnTo>
                  <a:lnTo>
                    <a:pt x="13440" y="18514"/>
                  </a:lnTo>
                  <a:lnTo>
                    <a:pt x="14400" y="18514"/>
                  </a:lnTo>
                  <a:lnTo>
                    <a:pt x="15360" y="17743"/>
                  </a:lnTo>
                  <a:lnTo>
                    <a:pt x="16320" y="17743"/>
                  </a:lnTo>
                  <a:lnTo>
                    <a:pt x="16320" y="18514"/>
                  </a:lnTo>
                  <a:lnTo>
                    <a:pt x="12000" y="18514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78" name="Freeform 141"/>
            <p:cNvSpPr/>
            <p:nvPr/>
          </p:nvSpPr>
          <p:spPr>
            <a:xfrm>
              <a:off x="3840288" y="2518320"/>
              <a:ext cx="33339" cy="35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14" y="2880"/>
                  </a:moveTo>
                  <a:lnTo>
                    <a:pt x="21600" y="5760"/>
                  </a:lnTo>
                  <a:lnTo>
                    <a:pt x="21600" y="8640"/>
                  </a:lnTo>
                  <a:lnTo>
                    <a:pt x="18514" y="8640"/>
                  </a:lnTo>
                  <a:lnTo>
                    <a:pt x="18514" y="11520"/>
                  </a:lnTo>
                  <a:lnTo>
                    <a:pt x="15429" y="11520"/>
                  </a:lnTo>
                  <a:lnTo>
                    <a:pt x="12343" y="12960"/>
                  </a:lnTo>
                  <a:lnTo>
                    <a:pt x="9257" y="12960"/>
                  </a:lnTo>
                  <a:lnTo>
                    <a:pt x="9257" y="15840"/>
                  </a:lnTo>
                  <a:lnTo>
                    <a:pt x="12343" y="15840"/>
                  </a:lnTo>
                  <a:lnTo>
                    <a:pt x="12343" y="12960"/>
                  </a:lnTo>
                  <a:lnTo>
                    <a:pt x="18514" y="12960"/>
                  </a:lnTo>
                  <a:lnTo>
                    <a:pt x="18514" y="18720"/>
                  </a:lnTo>
                  <a:lnTo>
                    <a:pt x="15429" y="18720"/>
                  </a:lnTo>
                  <a:lnTo>
                    <a:pt x="15429" y="21600"/>
                  </a:lnTo>
                  <a:lnTo>
                    <a:pt x="3086" y="21600"/>
                  </a:lnTo>
                  <a:lnTo>
                    <a:pt x="3086" y="15840"/>
                  </a:lnTo>
                  <a:lnTo>
                    <a:pt x="0" y="15840"/>
                  </a:lnTo>
                  <a:lnTo>
                    <a:pt x="3086" y="12960"/>
                  </a:lnTo>
                  <a:lnTo>
                    <a:pt x="3086" y="11520"/>
                  </a:lnTo>
                  <a:lnTo>
                    <a:pt x="6171" y="8640"/>
                  </a:lnTo>
                  <a:lnTo>
                    <a:pt x="6171" y="5760"/>
                  </a:lnTo>
                  <a:lnTo>
                    <a:pt x="9257" y="5760"/>
                  </a:lnTo>
                  <a:lnTo>
                    <a:pt x="9257" y="2880"/>
                  </a:lnTo>
                  <a:lnTo>
                    <a:pt x="12343" y="2880"/>
                  </a:lnTo>
                  <a:lnTo>
                    <a:pt x="12343" y="5760"/>
                  </a:lnTo>
                  <a:lnTo>
                    <a:pt x="12343" y="2880"/>
                  </a:lnTo>
                  <a:lnTo>
                    <a:pt x="15429" y="0"/>
                  </a:lnTo>
                  <a:lnTo>
                    <a:pt x="18514" y="0"/>
                  </a:lnTo>
                  <a:lnTo>
                    <a:pt x="18514" y="2880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79" name="Freeform 142"/>
            <p:cNvSpPr/>
            <p:nvPr/>
          </p:nvSpPr>
          <p:spPr>
            <a:xfrm>
              <a:off x="3556919" y="2118270"/>
              <a:ext cx="202407" cy="2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14" y="1005"/>
                  </a:moveTo>
                  <a:lnTo>
                    <a:pt x="13722" y="1005"/>
                  </a:lnTo>
                  <a:lnTo>
                    <a:pt x="13214" y="1005"/>
                  </a:lnTo>
                  <a:lnTo>
                    <a:pt x="13722" y="1005"/>
                  </a:lnTo>
                  <a:lnTo>
                    <a:pt x="14231" y="1507"/>
                  </a:lnTo>
                  <a:lnTo>
                    <a:pt x="14485" y="1005"/>
                  </a:lnTo>
                  <a:lnTo>
                    <a:pt x="14993" y="1005"/>
                  </a:lnTo>
                  <a:lnTo>
                    <a:pt x="14993" y="1507"/>
                  </a:lnTo>
                  <a:lnTo>
                    <a:pt x="14993" y="1005"/>
                  </a:lnTo>
                  <a:lnTo>
                    <a:pt x="16518" y="1005"/>
                  </a:lnTo>
                  <a:lnTo>
                    <a:pt x="17026" y="502"/>
                  </a:lnTo>
                  <a:lnTo>
                    <a:pt x="17026" y="1005"/>
                  </a:lnTo>
                  <a:lnTo>
                    <a:pt x="17534" y="2009"/>
                  </a:lnTo>
                  <a:lnTo>
                    <a:pt x="17534" y="2763"/>
                  </a:lnTo>
                  <a:lnTo>
                    <a:pt x="18042" y="3265"/>
                  </a:lnTo>
                  <a:lnTo>
                    <a:pt x="18042" y="6028"/>
                  </a:lnTo>
                  <a:lnTo>
                    <a:pt x="17534" y="6530"/>
                  </a:lnTo>
                  <a:lnTo>
                    <a:pt x="17534" y="8540"/>
                  </a:lnTo>
                  <a:lnTo>
                    <a:pt x="17026" y="8540"/>
                  </a:lnTo>
                  <a:lnTo>
                    <a:pt x="17026" y="9042"/>
                  </a:lnTo>
                  <a:lnTo>
                    <a:pt x="16518" y="8540"/>
                  </a:lnTo>
                  <a:lnTo>
                    <a:pt x="16009" y="8540"/>
                  </a:lnTo>
                  <a:lnTo>
                    <a:pt x="16009" y="7535"/>
                  </a:lnTo>
                  <a:lnTo>
                    <a:pt x="15501" y="7535"/>
                  </a:lnTo>
                  <a:lnTo>
                    <a:pt x="14993" y="7033"/>
                  </a:lnTo>
                  <a:lnTo>
                    <a:pt x="14993" y="6028"/>
                  </a:lnTo>
                  <a:lnTo>
                    <a:pt x="14485" y="5777"/>
                  </a:lnTo>
                  <a:lnTo>
                    <a:pt x="14231" y="5274"/>
                  </a:lnTo>
                  <a:lnTo>
                    <a:pt x="14231" y="3767"/>
                  </a:lnTo>
                  <a:lnTo>
                    <a:pt x="13722" y="3767"/>
                  </a:lnTo>
                  <a:lnTo>
                    <a:pt x="13722" y="4772"/>
                  </a:lnTo>
                  <a:lnTo>
                    <a:pt x="14231" y="5274"/>
                  </a:lnTo>
                  <a:lnTo>
                    <a:pt x="14231" y="6530"/>
                  </a:lnTo>
                  <a:lnTo>
                    <a:pt x="14485" y="6530"/>
                  </a:lnTo>
                  <a:lnTo>
                    <a:pt x="14485" y="7033"/>
                  </a:lnTo>
                  <a:lnTo>
                    <a:pt x="14993" y="7535"/>
                  </a:lnTo>
                  <a:lnTo>
                    <a:pt x="14993" y="8037"/>
                  </a:lnTo>
                  <a:lnTo>
                    <a:pt x="15501" y="8037"/>
                  </a:lnTo>
                  <a:lnTo>
                    <a:pt x="15501" y="9293"/>
                  </a:lnTo>
                  <a:lnTo>
                    <a:pt x="16009" y="9293"/>
                  </a:lnTo>
                  <a:lnTo>
                    <a:pt x="16009" y="10298"/>
                  </a:lnTo>
                  <a:lnTo>
                    <a:pt x="16518" y="10800"/>
                  </a:lnTo>
                  <a:lnTo>
                    <a:pt x="16518" y="11805"/>
                  </a:lnTo>
                  <a:lnTo>
                    <a:pt x="17026" y="12307"/>
                  </a:lnTo>
                  <a:lnTo>
                    <a:pt x="17026" y="12809"/>
                  </a:lnTo>
                  <a:lnTo>
                    <a:pt x="17534" y="13060"/>
                  </a:lnTo>
                  <a:lnTo>
                    <a:pt x="17534" y="13563"/>
                  </a:lnTo>
                  <a:lnTo>
                    <a:pt x="18042" y="14065"/>
                  </a:lnTo>
                  <a:lnTo>
                    <a:pt x="18042" y="15070"/>
                  </a:lnTo>
                  <a:lnTo>
                    <a:pt x="18296" y="15070"/>
                  </a:lnTo>
                  <a:lnTo>
                    <a:pt x="18296" y="16074"/>
                  </a:lnTo>
                  <a:lnTo>
                    <a:pt x="18805" y="16326"/>
                  </a:lnTo>
                  <a:lnTo>
                    <a:pt x="18805" y="16828"/>
                  </a:lnTo>
                  <a:lnTo>
                    <a:pt x="19313" y="16828"/>
                  </a:lnTo>
                  <a:lnTo>
                    <a:pt x="19313" y="17330"/>
                  </a:lnTo>
                  <a:lnTo>
                    <a:pt x="19821" y="17330"/>
                  </a:lnTo>
                  <a:lnTo>
                    <a:pt x="19313" y="17330"/>
                  </a:lnTo>
                  <a:lnTo>
                    <a:pt x="19313" y="19842"/>
                  </a:lnTo>
                  <a:lnTo>
                    <a:pt x="19821" y="19842"/>
                  </a:lnTo>
                  <a:lnTo>
                    <a:pt x="19821" y="20093"/>
                  </a:lnTo>
                  <a:lnTo>
                    <a:pt x="20329" y="20093"/>
                  </a:lnTo>
                  <a:lnTo>
                    <a:pt x="20838" y="20595"/>
                  </a:lnTo>
                  <a:lnTo>
                    <a:pt x="20838" y="21098"/>
                  </a:lnTo>
                  <a:lnTo>
                    <a:pt x="21346" y="21098"/>
                  </a:lnTo>
                  <a:lnTo>
                    <a:pt x="21346" y="21600"/>
                  </a:lnTo>
                  <a:lnTo>
                    <a:pt x="21600" y="21600"/>
                  </a:lnTo>
                  <a:lnTo>
                    <a:pt x="12198" y="21600"/>
                  </a:lnTo>
                  <a:lnTo>
                    <a:pt x="11689" y="21098"/>
                  </a:lnTo>
                  <a:lnTo>
                    <a:pt x="11689" y="21600"/>
                  </a:lnTo>
                  <a:lnTo>
                    <a:pt x="508" y="21600"/>
                  </a:lnTo>
                  <a:lnTo>
                    <a:pt x="508" y="5274"/>
                  </a:lnTo>
                  <a:lnTo>
                    <a:pt x="0" y="4772"/>
                  </a:lnTo>
                  <a:lnTo>
                    <a:pt x="0" y="2763"/>
                  </a:lnTo>
                  <a:lnTo>
                    <a:pt x="508" y="2260"/>
                  </a:lnTo>
                  <a:lnTo>
                    <a:pt x="508" y="1507"/>
                  </a:lnTo>
                  <a:lnTo>
                    <a:pt x="0" y="1005"/>
                  </a:lnTo>
                  <a:lnTo>
                    <a:pt x="0" y="502"/>
                  </a:lnTo>
                  <a:lnTo>
                    <a:pt x="508" y="502"/>
                  </a:lnTo>
                  <a:lnTo>
                    <a:pt x="508" y="0"/>
                  </a:lnTo>
                  <a:lnTo>
                    <a:pt x="3304" y="0"/>
                  </a:lnTo>
                  <a:lnTo>
                    <a:pt x="3304" y="502"/>
                  </a:lnTo>
                  <a:lnTo>
                    <a:pt x="4828" y="502"/>
                  </a:lnTo>
                  <a:lnTo>
                    <a:pt x="4828" y="1005"/>
                  </a:lnTo>
                  <a:lnTo>
                    <a:pt x="5591" y="1005"/>
                  </a:lnTo>
                  <a:lnTo>
                    <a:pt x="6099" y="1507"/>
                  </a:lnTo>
                  <a:lnTo>
                    <a:pt x="7115" y="1507"/>
                  </a:lnTo>
                  <a:lnTo>
                    <a:pt x="7369" y="2009"/>
                  </a:lnTo>
                  <a:lnTo>
                    <a:pt x="7878" y="2009"/>
                  </a:lnTo>
                  <a:lnTo>
                    <a:pt x="8386" y="1507"/>
                  </a:lnTo>
                  <a:lnTo>
                    <a:pt x="8894" y="1507"/>
                  </a:lnTo>
                  <a:lnTo>
                    <a:pt x="8894" y="1005"/>
                  </a:lnTo>
                  <a:lnTo>
                    <a:pt x="9402" y="1005"/>
                  </a:lnTo>
                  <a:lnTo>
                    <a:pt x="9402" y="502"/>
                  </a:lnTo>
                  <a:lnTo>
                    <a:pt x="9402" y="1005"/>
                  </a:lnTo>
                  <a:lnTo>
                    <a:pt x="9911" y="1005"/>
                  </a:lnTo>
                  <a:lnTo>
                    <a:pt x="9911" y="502"/>
                  </a:lnTo>
                  <a:lnTo>
                    <a:pt x="10419" y="502"/>
                  </a:lnTo>
                  <a:lnTo>
                    <a:pt x="10419" y="0"/>
                  </a:lnTo>
                  <a:lnTo>
                    <a:pt x="10927" y="0"/>
                  </a:lnTo>
                  <a:lnTo>
                    <a:pt x="10927" y="502"/>
                  </a:lnTo>
                  <a:lnTo>
                    <a:pt x="10419" y="502"/>
                  </a:lnTo>
                  <a:lnTo>
                    <a:pt x="11181" y="502"/>
                  </a:lnTo>
                  <a:lnTo>
                    <a:pt x="11181" y="0"/>
                  </a:lnTo>
                  <a:lnTo>
                    <a:pt x="11689" y="0"/>
                  </a:lnTo>
                  <a:lnTo>
                    <a:pt x="11689" y="502"/>
                  </a:lnTo>
                  <a:lnTo>
                    <a:pt x="12706" y="502"/>
                  </a:lnTo>
                  <a:lnTo>
                    <a:pt x="12706" y="0"/>
                  </a:lnTo>
                  <a:lnTo>
                    <a:pt x="12706" y="502"/>
                  </a:lnTo>
                  <a:lnTo>
                    <a:pt x="13214" y="502"/>
                  </a:lnTo>
                  <a:lnTo>
                    <a:pt x="12706" y="502"/>
                  </a:lnTo>
                  <a:lnTo>
                    <a:pt x="12706" y="0"/>
                  </a:lnTo>
                  <a:lnTo>
                    <a:pt x="12706" y="1005"/>
                  </a:lnTo>
                  <a:lnTo>
                    <a:pt x="13214" y="1005"/>
                  </a:lnTo>
                  <a:lnTo>
                    <a:pt x="13214" y="1507"/>
                  </a:lnTo>
                  <a:lnTo>
                    <a:pt x="13214" y="1005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80" name="Freeform 143"/>
            <p:cNvSpPr/>
            <p:nvPr/>
          </p:nvSpPr>
          <p:spPr>
            <a:xfrm>
              <a:off x="3280694" y="2699295"/>
              <a:ext cx="50007" cy="59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29" y="21600"/>
                  </a:moveTo>
                  <a:lnTo>
                    <a:pt x="10286" y="21600"/>
                  </a:lnTo>
                  <a:lnTo>
                    <a:pt x="10286" y="19872"/>
                  </a:lnTo>
                  <a:lnTo>
                    <a:pt x="10286" y="21600"/>
                  </a:lnTo>
                  <a:lnTo>
                    <a:pt x="8229" y="21600"/>
                  </a:lnTo>
                  <a:lnTo>
                    <a:pt x="8229" y="18144"/>
                  </a:lnTo>
                  <a:lnTo>
                    <a:pt x="10286" y="16416"/>
                  </a:lnTo>
                  <a:lnTo>
                    <a:pt x="8229" y="16416"/>
                  </a:lnTo>
                  <a:lnTo>
                    <a:pt x="10286" y="16416"/>
                  </a:lnTo>
                  <a:lnTo>
                    <a:pt x="10286" y="12096"/>
                  </a:lnTo>
                  <a:lnTo>
                    <a:pt x="12343" y="12096"/>
                  </a:lnTo>
                  <a:lnTo>
                    <a:pt x="12343" y="13824"/>
                  </a:lnTo>
                  <a:lnTo>
                    <a:pt x="21600" y="13824"/>
                  </a:lnTo>
                  <a:lnTo>
                    <a:pt x="21600" y="21600"/>
                  </a:lnTo>
                  <a:lnTo>
                    <a:pt x="15429" y="21600"/>
                  </a:lnTo>
                  <a:close/>
                  <a:moveTo>
                    <a:pt x="4114" y="1728"/>
                  </a:moveTo>
                  <a:lnTo>
                    <a:pt x="2057" y="3456"/>
                  </a:lnTo>
                  <a:lnTo>
                    <a:pt x="2057" y="5184"/>
                  </a:lnTo>
                  <a:lnTo>
                    <a:pt x="0" y="5184"/>
                  </a:lnTo>
                  <a:lnTo>
                    <a:pt x="0" y="3456"/>
                  </a:lnTo>
                  <a:lnTo>
                    <a:pt x="2057" y="3456"/>
                  </a:lnTo>
                  <a:lnTo>
                    <a:pt x="2057" y="0"/>
                  </a:lnTo>
                  <a:lnTo>
                    <a:pt x="4114" y="0"/>
                  </a:lnTo>
                  <a:lnTo>
                    <a:pt x="4114" y="1728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81" name="Freeform 144"/>
            <p:cNvSpPr/>
            <p:nvPr/>
          </p:nvSpPr>
          <p:spPr>
            <a:xfrm>
              <a:off x="3752181" y="2406401"/>
              <a:ext cx="116682" cy="119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57" y="6480"/>
                  </a:moveTo>
                  <a:lnTo>
                    <a:pt x="9257" y="8208"/>
                  </a:lnTo>
                  <a:lnTo>
                    <a:pt x="10139" y="9072"/>
                  </a:lnTo>
                  <a:lnTo>
                    <a:pt x="10139" y="9504"/>
                  </a:lnTo>
                  <a:lnTo>
                    <a:pt x="10580" y="10368"/>
                  </a:lnTo>
                  <a:lnTo>
                    <a:pt x="10580" y="11232"/>
                  </a:lnTo>
                  <a:lnTo>
                    <a:pt x="10580" y="9504"/>
                  </a:lnTo>
                  <a:lnTo>
                    <a:pt x="11461" y="10368"/>
                  </a:lnTo>
                  <a:lnTo>
                    <a:pt x="11461" y="12096"/>
                  </a:lnTo>
                  <a:lnTo>
                    <a:pt x="12343" y="12096"/>
                  </a:lnTo>
                  <a:lnTo>
                    <a:pt x="12343" y="11232"/>
                  </a:lnTo>
                  <a:lnTo>
                    <a:pt x="13224" y="11232"/>
                  </a:lnTo>
                  <a:lnTo>
                    <a:pt x="13224" y="12096"/>
                  </a:lnTo>
                  <a:lnTo>
                    <a:pt x="14106" y="12096"/>
                  </a:lnTo>
                  <a:lnTo>
                    <a:pt x="14106" y="12960"/>
                  </a:lnTo>
                  <a:lnTo>
                    <a:pt x="14988" y="12960"/>
                  </a:lnTo>
                  <a:lnTo>
                    <a:pt x="15869" y="13824"/>
                  </a:lnTo>
                  <a:lnTo>
                    <a:pt x="15869" y="14688"/>
                  </a:lnTo>
                  <a:lnTo>
                    <a:pt x="16310" y="14688"/>
                  </a:lnTo>
                  <a:lnTo>
                    <a:pt x="16310" y="15552"/>
                  </a:lnTo>
                  <a:lnTo>
                    <a:pt x="17192" y="15984"/>
                  </a:lnTo>
                  <a:lnTo>
                    <a:pt x="18073" y="15984"/>
                  </a:lnTo>
                  <a:lnTo>
                    <a:pt x="18073" y="16848"/>
                  </a:lnTo>
                  <a:lnTo>
                    <a:pt x="18955" y="16848"/>
                  </a:lnTo>
                  <a:lnTo>
                    <a:pt x="18955" y="18576"/>
                  </a:lnTo>
                  <a:lnTo>
                    <a:pt x="19837" y="18576"/>
                  </a:lnTo>
                  <a:lnTo>
                    <a:pt x="19837" y="19440"/>
                  </a:lnTo>
                  <a:lnTo>
                    <a:pt x="20718" y="20304"/>
                  </a:lnTo>
                  <a:lnTo>
                    <a:pt x="20718" y="19440"/>
                  </a:lnTo>
                  <a:lnTo>
                    <a:pt x="21600" y="20304"/>
                  </a:lnTo>
                  <a:lnTo>
                    <a:pt x="20718" y="20304"/>
                  </a:lnTo>
                  <a:lnTo>
                    <a:pt x="19837" y="21168"/>
                  </a:lnTo>
                  <a:lnTo>
                    <a:pt x="19837" y="21600"/>
                  </a:lnTo>
                  <a:lnTo>
                    <a:pt x="19837" y="21168"/>
                  </a:lnTo>
                  <a:lnTo>
                    <a:pt x="18073" y="21168"/>
                  </a:lnTo>
                  <a:lnTo>
                    <a:pt x="18073" y="19440"/>
                  </a:lnTo>
                  <a:lnTo>
                    <a:pt x="17192" y="19440"/>
                  </a:lnTo>
                  <a:lnTo>
                    <a:pt x="17192" y="18576"/>
                  </a:lnTo>
                  <a:lnTo>
                    <a:pt x="16310" y="18576"/>
                  </a:lnTo>
                  <a:lnTo>
                    <a:pt x="16310" y="17712"/>
                  </a:lnTo>
                  <a:lnTo>
                    <a:pt x="15869" y="17712"/>
                  </a:lnTo>
                  <a:lnTo>
                    <a:pt x="14988" y="16848"/>
                  </a:lnTo>
                  <a:lnTo>
                    <a:pt x="14988" y="15552"/>
                  </a:lnTo>
                  <a:lnTo>
                    <a:pt x="14106" y="15552"/>
                  </a:lnTo>
                  <a:lnTo>
                    <a:pt x="14106" y="14688"/>
                  </a:lnTo>
                  <a:lnTo>
                    <a:pt x="12343" y="14688"/>
                  </a:lnTo>
                  <a:lnTo>
                    <a:pt x="12343" y="13824"/>
                  </a:lnTo>
                  <a:lnTo>
                    <a:pt x="10139" y="13824"/>
                  </a:lnTo>
                  <a:lnTo>
                    <a:pt x="10139" y="12960"/>
                  </a:lnTo>
                  <a:lnTo>
                    <a:pt x="10139" y="13824"/>
                  </a:lnTo>
                  <a:lnTo>
                    <a:pt x="9257" y="13824"/>
                  </a:lnTo>
                  <a:lnTo>
                    <a:pt x="9257" y="12960"/>
                  </a:lnTo>
                  <a:lnTo>
                    <a:pt x="8376" y="12960"/>
                  </a:lnTo>
                  <a:lnTo>
                    <a:pt x="8376" y="13824"/>
                  </a:lnTo>
                  <a:lnTo>
                    <a:pt x="5731" y="13824"/>
                  </a:lnTo>
                  <a:lnTo>
                    <a:pt x="5731" y="12960"/>
                  </a:lnTo>
                  <a:lnTo>
                    <a:pt x="4849" y="12960"/>
                  </a:lnTo>
                  <a:lnTo>
                    <a:pt x="4849" y="12096"/>
                  </a:lnTo>
                  <a:lnTo>
                    <a:pt x="4849" y="12960"/>
                  </a:lnTo>
                  <a:lnTo>
                    <a:pt x="3967" y="13824"/>
                  </a:lnTo>
                  <a:lnTo>
                    <a:pt x="3967" y="15552"/>
                  </a:lnTo>
                  <a:lnTo>
                    <a:pt x="3527" y="15552"/>
                  </a:lnTo>
                  <a:lnTo>
                    <a:pt x="3527" y="13824"/>
                  </a:lnTo>
                  <a:lnTo>
                    <a:pt x="2645" y="13824"/>
                  </a:lnTo>
                  <a:lnTo>
                    <a:pt x="2645" y="14688"/>
                  </a:lnTo>
                  <a:lnTo>
                    <a:pt x="882" y="14688"/>
                  </a:lnTo>
                  <a:lnTo>
                    <a:pt x="882" y="13824"/>
                  </a:lnTo>
                  <a:lnTo>
                    <a:pt x="0" y="11232"/>
                  </a:lnTo>
                  <a:lnTo>
                    <a:pt x="882" y="10368"/>
                  </a:lnTo>
                  <a:lnTo>
                    <a:pt x="882" y="9072"/>
                  </a:lnTo>
                  <a:lnTo>
                    <a:pt x="1763" y="9072"/>
                  </a:lnTo>
                  <a:lnTo>
                    <a:pt x="1763" y="3888"/>
                  </a:lnTo>
                  <a:lnTo>
                    <a:pt x="3527" y="3888"/>
                  </a:lnTo>
                  <a:lnTo>
                    <a:pt x="3527" y="3456"/>
                  </a:lnTo>
                  <a:lnTo>
                    <a:pt x="3967" y="2592"/>
                  </a:lnTo>
                  <a:lnTo>
                    <a:pt x="4849" y="2592"/>
                  </a:lnTo>
                  <a:lnTo>
                    <a:pt x="4849" y="1728"/>
                  </a:lnTo>
                  <a:lnTo>
                    <a:pt x="5731" y="2592"/>
                  </a:lnTo>
                  <a:lnTo>
                    <a:pt x="6612" y="1728"/>
                  </a:lnTo>
                  <a:lnTo>
                    <a:pt x="6612" y="0"/>
                  </a:lnTo>
                  <a:lnTo>
                    <a:pt x="7494" y="864"/>
                  </a:lnTo>
                  <a:lnTo>
                    <a:pt x="7494" y="1728"/>
                  </a:lnTo>
                  <a:lnTo>
                    <a:pt x="8376" y="2592"/>
                  </a:lnTo>
                  <a:lnTo>
                    <a:pt x="8376" y="4752"/>
                  </a:lnTo>
                  <a:lnTo>
                    <a:pt x="9257" y="4752"/>
                  </a:lnTo>
                  <a:lnTo>
                    <a:pt x="9257" y="6480"/>
                  </a:lnTo>
                  <a:close/>
                  <a:moveTo>
                    <a:pt x="11461" y="8208"/>
                  </a:moveTo>
                  <a:lnTo>
                    <a:pt x="11461" y="9072"/>
                  </a:lnTo>
                  <a:lnTo>
                    <a:pt x="12343" y="9072"/>
                  </a:lnTo>
                  <a:lnTo>
                    <a:pt x="12343" y="9504"/>
                  </a:lnTo>
                  <a:lnTo>
                    <a:pt x="11461" y="9504"/>
                  </a:lnTo>
                  <a:lnTo>
                    <a:pt x="11461" y="8208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82" name="Freeform 145"/>
            <p:cNvSpPr/>
            <p:nvPr/>
          </p:nvSpPr>
          <p:spPr>
            <a:xfrm>
              <a:off x="3695031" y="2473076"/>
              <a:ext cx="252414" cy="23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36" y="17673"/>
                  </a:moveTo>
                  <a:lnTo>
                    <a:pt x="17525" y="18327"/>
                  </a:lnTo>
                  <a:lnTo>
                    <a:pt x="17525" y="18764"/>
                  </a:lnTo>
                  <a:lnTo>
                    <a:pt x="15079" y="18764"/>
                  </a:lnTo>
                  <a:lnTo>
                    <a:pt x="15079" y="19200"/>
                  </a:lnTo>
                  <a:lnTo>
                    <a:pt x="14468" y="19200"/>
                  </a:lnTo>
                  <a:lnTo>
                    <a:pt x="14468" y="20073"/>
                  </a:lnTo>
                  <a:lnTo>
                    <a:pt x="13245" y="20073"/>
                  </a:lnTo>
                  <a:lnTo>
                    <a:pt x="13245" y="20509"/>
                  </a:lnTo>
                  <a:lnTo>
                    <a:pt x="11819" y="20509"/>
                  </a:lnTo>
                  <a:lnTo>
                    <a:pt x="11411" y="20073"/>
                  </a:lnTo>
                  <a:lnTo>
                    <a:pt x="11004" y="20073"/>
                  </a:lnTo>
                  <a:lnTo>
                    <a:pt x="10596" y="20509"/>
                  </a:lnTo>
                  <a:lnTo>
                    <a:pt x="10189" y="20509"/>
                  </a:lnTo>
                  <a:lnTo>
                    <a:pt x="9781" y="20945"/>
                  </a:lnTo>
                  <a:lnTo>
                    <a:pt x="9781" y="21164"/>
                  </a:lnTo>
                  <a:lnTo>
                    <a:pt x="9374" y="21164"/>
                  </a:lnTo>
                  <a:lnTo>
                    <a:pt x="9374" y="21600"/>
                  </a:lnTo>
                  <a:lnTo>
                    <a:pt x="9170" y="21600"/>
                  </a:lnTo>
                  <a:lnTo>
                    <a:pt x="9170" y="21164"/>
                  </a:lnTo>
                  <a:lnTo>
                    <a:pt x="9170" y="21600"/>
                  </a:lnTo>
                  <a:lnTo>
                    <a:pt x="8762" y="21164"/>
                  </a:lnTo>
                  <a:lnTo>
                    <a:pt x="7132" y="21164"/>
                  </a:lnTo>
                  <a:lnTo>
                    <a:pt x="7132" y="20945"/>
                  </a:lnTo>
                  <a:lnTo>
                    <a:pt x="6113" y="20073"/>
                  </a:lnTo>
                  <a:lnTo>
                    <a:pt x="6113" y="19636"/>
                  </a:lnTo>
                  <a:lnTo>
                    <a:pt x="4075" y="19636"/>
                  </a:lnTo>
                  <a:lnTo>
                    <a:pt x="4075" y="17891"/>
                  </a:lnTo>
                  <a:lnTo>
                    <a:pt x="3260" y="17891"/>
                  </a:lnTo>
                  <a:lnTo>
                    <a:pt x="3260" y="17673"/>
                  </a:lnTo>
                  <a:lnTo>
                    <a:pt x="3057" y="17673"/>
                  </a:lnTo>
                  <a:lnTo>
                    <a:pt x="3057" y="16364"/>
                  </a:lnTo>
                  <a:lnTo>
                    <a:pt x="2649" y="16364"/>
                  </a:lnTo>
                  <a:lnTo>
                    <a:pt x="2649" y="15491"/>
                  </a:lnTo>
                  <a:lnTo>
                    <a:pt x="2242" y="15491"/>
                  </a:lnTo>
                  <a:lnTo>
                    <a:pt x="2242" y="15055"/>
                  </a:lnTo>
                  <a:lnTo>
                    <a:pt x="1834" y="15055"/>
                  </a:lnTo>
                  <a:lnTo>
                    <a:pt x="1834" y="14836"/>
                  </a:lnTo>
                  <a:lnTo>
                    <a:pt x="1426" y="14400"/>
                  </a:lnTo>
                  <a:lnTo>
                    <a:pt x="1426" y="13964"/>
                  </a:lnTo>
                  <a:lnTo>
                    <a:pt x="1019" y="13527"/>
                  </a:lnTo>
                  <a:lnTo>
                    <a:pt x="0" y="13527"/>
                  </a:lnTo>
                  <a:lnTo>
                    <a:pt x="0" y="13091"/>
                  </a:lnTo>
                  <a:lnTo>
                    <a:pt x="408" y="12655"/>
                  </a:lnTo>
                  <a:lnTo>
                    <a:pt x="408" y="12218"/>
                  </a:lnTo>
                  <a:lnTo>
                    <a:pt x="1426" y="12218"/>
                  </a:lnTo>
                  <a:lnTo>
                    <a:pt x="1426" y="12000"/>
                  </a:lnTo>
                  <a:lnTo>
                    <a:pt x="1834" y="11564"/>
                  </a:lnTo>
                  <a:lnTo>
                    <a:pt x="1834" y="11127"/>
                  </a:lnTo>
                  <a:lnTo>
                    <a:pt x="1426" y="10255"/>
                  </a:lnTo>
                  <a:lnTo>
                    <a:pt x="1834" y="9818"/>
                  </a:lnTo>
                  <a:lnTo>
                    <a:pt x="1834" y="8291"/>
                  </a:lnTo>
                  <a:lnTo>
                    <a:pt x="2242" y="7855"/>
                  </a:lnTo>
                  <a:lnTo>
                    <a:pt x="2242" y="7418"/>
                  </a:lnTo>
                  <a:lnTo>
                    <a:pt x="2649" y="7855"/>
                  </a:lnTo>
                  <a:lnTo>
                    <a:pt x="3057" y="7855"/>
                  </a:lnTo>
                  <a:lnTo>
                    <a:pt x="3057" y="5891"/>
                  </a:lnTo>
                  <a:lnTo>
                    <a:pt x="3260" y="5891"/>
                  </a:lnTo>
                  <a:lnTo>
                    <a:pt x="3260" y="5455"/>
                  </a:lnTo>
                  <a:lnTo>
                    <a:pt x="3668" y="4582"/>
                  </a:lnTo>
                  <a:lnTo>
                    <a:pt x="3668" y="4145"/>
                  </a:lnTo>
                  <a:lnTo>
                    <a:pt x="4483" y="4145"/>
                  </a:lnTo>
                  <a:lnTo>
                    <a:pt x="4483" y="3709"/>
                  </a:lnTo>
                  <a:lnTo>
                    <a:pt x="4891" y="2836"/>
                  </a:lnTo>
                  <a:lnTo>
                    <a:pt x="4891" y="1745"/>
                  </a:lnTo>
                  <a:lnTo>
                    <a:pt x="5298" y="1309"/>
                  </a:lnTo>
                  <a:lnTo>
                    <a:pt x="6113" y="1309"/>
                  </a:lnTo>
                  <a:lnTo>
                    <a:pt x="6113" y="873"/>
                  </a:lnTo>
                  <a:lnTo>
                    <a:pt x="6317" y="873"/>
                  </a:lnTo>
                  <a:lnTo>
                    <a:pt x="6317" y="1745"/>
                  </a:lnTo>
                  <a:lnTo>
                    <a:pt x="6725" y="1745"/>
                  </a:lnTo>
                  <a:lnTo>
                    <a:pt x="6725" y="873"/>
                  </a:lnTo>
                  <a:lnTo>
                    <a:pt x="7132" y="436"/>
                  </a:lnTo>
                  <a:lnTo>
                    <a:pt x="7132" y="0"/>
                  </a:lnTo>
                  <a:lnTo>
                    <a:pt x="7132" y="436"/>
                  </a:lnTo>
                  <a:lnTo>
                    <a:pt x="7540" y="436"/>
                  </a:lnTo>
                  <a:lnTo>
                    <a:pt x="7540" y="873"/>
                  </a:lnTo>
                  <a:lnTo>
                    <a:pt x="8762" y="873"/>
                  </a:lnTo>
                  <a:lnTo>
                    <a:pt x="8762" y="436"/>
                  </a:lnTo>
                  <a:lnTo>
                    <a:pt x="9170" y="436"/>
                  </a:lnTo>
                  <a:lnTo>
                    <a:pt x="9170" y="873"/>
                  </a:lnTo>
                  <a:lnTo>
                    <a:pt x="9374" y="873"/>
                  </a:lnTo>
                  <a:lnTo>
                    <a:pt x="9374" y="436"/>
                  </a:lnTo>
                  <a:lnTo>
                    <a:pt x="9374" y="873"/>
                  </a:lnTo>
                  <a:lnTo>
                    <a:pt x="10596" y="873"/>
                  </a:lnTo>
                  <a:lnTo>
                    <a:pt x="10596" y="1309"/>
                  </a:lnTo>
                  <a:lnTo>
                    <a:pt x="11411" y="1309"/>
                  </a:lnTo>
                  <a:lnTo>
                    <a:pt x="11411" y="1745"/>
                  </a:lnTo>
                  <a:lnTo>
                    <a:pt x="11819" y="1745"/>
                  </a:lnTo>
                  <a:lnTo>
                    <a:pt x="11819" y="2618"/>
                  </a:lnTo>
                  <a:lnTo>
                    <a:pt x="12023" y="2836"/>
                  </a:lnTo>
                  <a:lnTo>
                    <a:pt x="12430" y="2836"/>
                  </a:lnTo>
                  <a:lnTo>
                    <a:pt x="12430" y="3273"/>
                  </a:lnTo>
                  <a:lnTo>
                    <a:pt x="12838" y="3273"/>
                  </a:lnTo>
                  <a:lnTo>
                    <a:pt x="12838" y="3709"/>
                  </a:lnTo>
                  <a:lnTo>
                    <a:pt x="13245" y="3709"/>
                  </a:lnTo>
                  <a:lnTo>
                    <a:pt x="13245" y="4582"/>
                  </a:lnTo>
                  <a:lnTo>
                    <a:pt x="13653" y="4582"/>
                  </a:lnTo>
                  <a:lnTo>
                    <a:pt x="13653" y="5018"/>
                  </a:lnTo>
                  <a:lnTo>
                    <a:pt x="13245" y="5018"/>
                  </a:lnTo>
                  <a:lnTo>
                    <a:pt x="13245" y="5455"/>
                  </a:lnTo>
                  <a:lnTo>
                    <a:pt x="12838" y="5891"/>
                  </a:lnTo>
                  <a:lnTo>
                    <a:pt x="12838" y="6109"/>
                  </a:lnTo>
                  <a:lnTo>
                    <a:pt x="12430" y="6545"/>
                  </a:lnTo>
                  <a:lnTo>
                    <a:pt x="12838" y="6545"/>
                  </a:lnTo>
                  <a:lnTo>
                    <a:pt x="12838" y="7418"/>
                  </a:lnTo>
                  <a:lnTo>
                    <a:pt x="14468" y="7418"/>
                  </a:lnTo>
                  <a:lnTo>
                    <a:pt x="14468" y="7855"/>
                  </a:lnTo>
                  <a:lnTo>
                    <a:pt x="14060" y="7855"/>
                  </a:lnTo>
                  <a:lnTo>
                    <a:pt x="14060" y="8727"/>
                  </a:lnTo>
                  <a:lnTo>
                    <a:pt x="14468" y="8945"/>
                  </a:lnTo>
                  <a:lnTo>
                    <a:pt x="14468" y="9382"/>
                  </a:lnTo>
                  <a:lnTo>
                    <a:pt x="14875" y="9382"/>
                  </a:lnTo>
                  <a:lnTo>
                    <a:pt x="14875" y="9818"/>
                  </a:lnTo>
                  <a:lnTo>
                    <a:pt x="15079" y="10255"/>
                  </a:lnTo>
                  <a:lnTo>
                    <a:pt x="15079" y="10691"/>
                  </a:lnTo>
                  <a:lnTo>
                    <a:pt x="15487" y="10691"/>
                  </a:lnTo>
                  <a:lnTo>
                    <a:pt x="15894" y="11127"/>
                  </a:lnTo>
                  <a:lnTo>
                    <a:pt x="17525" y="12000"/>
                  </a:lnTo>
                  <a:lnTo>
                    <a:pt x="17932" y="12000"/>
                  </a:lnTo>
                  <a:lnTo>
                    <a:pt x="18136" y="12218"/>
                  </a:lnTo>
                  <a:lnTo>
                    <a:pt x="18951" y="12218"/>
                  </a:lnTo>
                  <a:lnTo>
                    <a:pt x="19358" y="12655"/>
                  </a:lnTo>
                  <a:lnTo>
                    <a:pt x="20174" y="12655"/>
                  </a:lnTo>
                  <a:lnTo>
                    <a:pt x="20174" y="13091"/>
                  </a:lnTo>
                  <a:lnTo>
                    <a:pt x="21600" y="13091"/>
                  </a:lnTo>
                  <a:lnTo>
                    <a:pt x="20785" y="13964"/>
                  </a:lnTo>
                  <a:lnTo>
                    <a:pt x="20174" y="14836"/>
                  </a:lnTo>
                  <a:lnTo>
                    <a:pt x="19766" y="15491"/>
                  </a:lnTo>
                  <a:lnTo>
                    <a:pt x="18951" y="16364"/>
                  </a:lnTo>
                  <a:lnTo>
                    <a:pt x="18951" y="16800"/>
                  </a:lnTo>
                  <a:lnTo>
                    <a:pt x="18543" y="16800"/>
                  </a:lnTo>
                  <a:lnTo>
                    <a:pt x="18136" y="17236"/>
                  </a:lnTo>
                  <a:lnTo>
                    <a:pt x="18136" y="17673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83" name="Freeform 146"/>
            <p:cNvSpPr/>
            <p:nvPr/>
          </p:nvSpPr>
          <p:spPr>
            <a:xfrm>
              <a:off x="3285456" y="2732632"/>
              <a:ext cx="100014" cy="123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7862"/>
                  </a:moveTo>
                  <a:lnTo>
                    <a:pt x="10800" y="18692"/>
                  </a:lnTo>
                  <a:lnTo>
                    <a:pt x="10800" y="17862"/>
                  </a:lnTo>
                  <a:lnTo>
                    <a:pt x="11829" y="18692"/>
                  </a:lnTo>
                  <a:lnTo>
                    <a:pt x="10800" y="19108"/>
                  </a:lnTo>
                  <a:lnTo>
                    <a:pt x="11829" y="19108"/>
                  </a:lnTo>
                  <a:lnTo>
                    <a:pt x="11829" y="20769"/>
                  </a:lnTo>
                  <a:lnTo>
                    <a:pt x="9771" y="20769"/>
                  </a:lnTo>
                  <a:lnTo>
                    <a:pt x="8743" y="21600"/>
                  </a:lnTo>
                  <a:lnTo>
                    <a:pt x="8743" y="20769"/>
                  </a:lnTo>
                  <a:lnTo>
                    <a:pt x="7714" y="20769"/>
                  </a:lnTo>
                  <a:lnTo>
                    <a:pt x="7714" y="19938"/>
                  </a:lnTo>
                  <a:lnTo>
                    <a:pt x="6686" y="19938"/>
                  </a:lnTo>
                  <a:lnTo>
                    <a:pt x="6686" y="19108"/>
                  </a:lnTo>
                  <a:lnTo>
                    <a:pt x="4114" y="17031"/>
                  </a:lnTo>
                  <a:lnTo>
                    <a:pt x="5143" y="17031"/>
                  </a:lnTo>
                  <a:lnTo>
                    <a:pt x="5143" y="17862"/>
                  </a:lnTo>
                  <a:lnTo>
                    <a:pt x="6171" y="17031"/>
                  </a:lnTo>
                  <a:lnTo>
                    <a:pt x="4114" y="17031"/>
                  </a:lnTo>
                  <a:lnTo>
                    <a:pt x="4114" y="16200"/>
                  </a:lnTo>
                  <a:lnTo>
                    <a:pt x="3086" y="16200"/>
                  </a:lnTo>
                  <a:lnTo>
                    <a:pt x="3086" y="15369"/>
                  </a:lnTo>
                  <a:lnTo>
                    <a:pt x="2057" y="14538"/>
                  </a:lnTo>
                  <a:lnTo>
                    <a:pt x="3086" y="14538"/>
                  </a:lnTo>
                  <a:lnTo>
                    <a:pt x="3086" y="15369"/>
                  </a:lnTo>
                  <a:lnTo>
                    <a:pt x="3086" y="14538"/>
                  </a:lnTo>
                  <a:lnTo>
                    <a:pt x="2057" y="14538"/>
                  </a:lnTo>
                  <a:lnTo>
                    <a:pt x="2057" y="13292"/>
                  </a:lnTo>
                  <a:lnTo>
                    <a:pt x="1029" y="13292"/>
                  </a:lnTo>
                  <a:lnTo>
                    <a:pt x="1029" y="12462"/>
                  </a:lnTo>
                  <a:lnTo>
                    <a:pt x="1029" y="13292"/>
                  </a:lnTo>
                  <a:lnTo>
                    <a:pt x="2057" y="13292"/>
                  </a:lnTo>
                  <a:lnTo>
                    <a:pt x="2057" y="14123"/>
                  </a:lnTo>
                  <a:lnTo>
                    <a:pt x="3086" y="14123"/>
                  </a:lnTo>
                  <a:lnTo>
                    <a:pt x="3086" y="13292"/>
                  </a:lnTo>
                  <a:lnTo>
                    <a:pt x="3086" y="14123"/>
                  </a:lnTo>
                  <a:lnTo>
                    <a:pt x="2057" y="14123"/>
                  </a:lnTo>
                  <a:lnTo>
                    <a:pt x="2057" y="13292"/>
                  </a:lnTo>
                  <a:lnTo>
                    <a:pt x="1029" y="13292"/>
                  </a:lnTo>
                  <a:lnTo>
                    <a:pt x="1029" y="11631"/>
                  </a:lnTo>
                  <a:lnTo>
                    <a:pt x="0" y="10800"/>
                  </a:lnTo>
                  <a:lnTo>
                    <a:pt x="0" y="9969"/>
                  </a:lnTo>
                  <a:lnTo>
                    <a:pt x="0" y="10800"/>
                  </a:lnTo>
                  <a:lnTo>
                    <a:pt x="1029" y="10800"/>
                  </a:lnTo>
                  <a:lnTo>
                    <a:pt x="1029" y="9969"/>
                  </a:lnTo>
                  <a:lnTo>
                    <a:pt x="2057" y="9969"/>
                  </a:lnTo>
                  <a:lnTo>
                    <a:pt x="2057" y="7062"/>
                  </a:lnTo>
                  <a:lnTo>
                    <a:pt x="3086" y="7062"/>
                  </a:lnTo>
                  <a:lnTo>
                    <a:pt x="3086" y="7892"/>
                  </a:lnTo>
                  <a:lnTo>
                    <a:pt x="4114" y="7892"/>
                  </a:lnTo>
                  <a:lnTo>
                    <a:pt x="4114" y="7062"/>
                  </a:lnTo>
                  <a:lnTo>
                    <a:pt x="3086" y="7062"/>
                  </a:lnTo>
                  <a:lnTo>
                    <a:pt x="3086" y="6231"/>
                  </a:lnTo>
                  <a:lnTo>
                    <a:pt x="2057" y="6231"/>
                  </a:lnTo>
                  <a:lnTo>
                    <a:pt x="3086" y="5400"/>
                  </a:lnTo>
                  <a:lnTo>
                    <a:pt x="3086" y="6231"/>
                  </a:lnTo>
                  <a:lnTo>
                    <a:pt x="4114" y="6231"/>
                  </a:lnTo>
                  <a:lnTo>
                    <a:pt x="4114" y="5400"/>
                  </a:lnTo>
                  <a:lnTo>
                    <a:pt x="3086" y="5400"/>
                  </a:lnTo>
                  <a:lnTo>
                    <a:pt x="3086" y="4569"/>
                  </a:lnTo>
                  <a:lnTo>
                    <a:pt x="9771" y="4569"/>
                  </a:lnTo>
                  <a:lnTo>
                    <a:pt x="9771" y="0"/>
                  </a:lnTo>
                  <a:lnTo>
                    <a:pt x="16457" y="0"/>
                  </a:lnTo>
                  <a:lnTo>
                    <a:pt x="16457" y="3738"/>
                  </a:lnTo>
                  <a:lnTo>
                    <a:pt x="18514" y="3738"/>
                  </a:lnTo>
                  <a:lnTo>
                    <a:pt x="18514" y="2908"/>
                  </a:lnTo>
                  <a:lnTo>
                    <a:pt x="20571" y="2908"/>
                  </a:lnTo>
                  <a:lnTo>
                    <a:pt x="20571" y="3738"/>
                  </a:lnTo>
                  <a:lnTo>
                    <a:pt x="21600" y="4569"/>
                  </a:lnTo>
                  <a:lnTo>
                    <a:pt x="21600" y="5400"/>
                  </a:lnTo>
                  <a:lnTo>
                    <a:pt x="20571" y="6231"/>
                  </a:lnTo>
                  <a:lnTo>
                    <a:pt x="19543" y="6231"/>
                  </a:lnTo>
                  <a:lnTo>
                    <a:pt x="19543" y="9138"/>
                  </a:lnTo>
                  <a:lnTo>
                    <a:pt x="20571" y="9138"/>
                  </a:lnTo>
                  <a:lnTo>
                    <a:pt x="20571" y="9969"/>
                  </a:lnTo>
                  <a:lnTo>
                    <a:pt x="21600" y="9969"/>
                  </a:lnTo>
                  <a:lnTo>
                    <a:pt x="21600" y="14538"/>
                  </a:lnTo>
                  <a:lnTo>
                    <a:pt x="20571" y="14538"/>
                  </a:lnTo>
                  <a:lnTo>
                    <a:pt x="20571" y="17031"/>
                  </a:lnTo>
                  <a:lnTo>
                    <a:pt x="19543" y="17031"/>
                  </a:lnTo>
                  <a:lnTo>
                    <a:pt x="19543" y="16200"/>
                  </a:lnTo>
                  <a:lnTo>
                    <a:pt x="18514" y="15369"/>
                  </a:lnTo>
                  <a:lnTo>
                    <a:pt x="18514" y="16200"/>
                  </a:lnTo>
                  <a:lnTo>
                    <a:pt x="17486" y="16200"/>
                  </a:lnTo>
                  <a:lnTo>
                    <a:pt x="17486" y="17031"/>
                  </a:lnTo>
                  <a:lnTo>
                    <a:pt x="16457" y="16200"/>
                  </a:lnTo>
                  <a:lnTo>
                    <a:pt x="15429" y="16200"/>
                  </a:lnTo>
                  <a:lnTo>
                    <a:pt x="15429" y="14538"/>
                  </a:lnTo>
                  <a:lnTo>
                    <a:pt x="13886" y="14538"/>
                  </a:lnTo>
                  <a:lnTo>
                    <a:pt x="13886" y="16200"/>
                  </a:lnTo>
                  <a:lnTo>
                    <a:pt x="12857" y="17031"/>
                  </a:lnTo>
                  <a:lnTo>
                    <a:pt x="12857" y="16200"/>
                  </a:lnTo>
                  <a:lnTo>
                    <a:pt x="11829" y="16200"/>
                  </a:lnTo>
                  <a:lnTo>
                    <a:pt x="11829" y="17031"/>
                  </a:lnTo>
                  <a:lnTo>
                    <a:pt x="10800" y="16200"/>
                  </a:lnTo>
                  <a:lnTo>
                    <a:pt x="10800" y="17862"/>
                  </a:lnTo>
                  <a:close/>
                  <a:moveTo>
                    <a:pt x="1029" y="10800"/>
                  </a:moveTo>
                  <a:lnTo>
                    <a:pt x="1029" y="9969"/>
                  </a:lnTo>
                  <a:lnTo>
                    <a:pt x="1029" y="10800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84" name="Freeform 147"/>
            <p:cNvSpPr/>
            <p:nvPr/>
          </p:nvSpPr>
          <p:spPr>
            <a:xfrm>
              <a:off x="3087813" y="2549276"/>
              <a:ext cx="73820" cy="133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586"/>
                  </a:moveTo>
                  <a:lnTo>
                    <a:pt x="0" y="13886"/>
                  </a:lnTo>
                  <a:lnTo>
                    <a:pt x="1394" y="13886"/>
                  </a:lnTo>
                  <a:lnTo>
                    <a:pt x="1394" y="10800"/>
                  </a:lnTo>
                  <a:lnTo>
                    <a:pt x="2090" y="10800"/>
                  </a:lnTo>
                  <a:lnTo>
                    <a:pt x="2090" y="10029"/>
                  </a:lnTo>
                  <a:lnTo>
                    <a:pt x="3484" y="10029"/>
                  </a:lnTo>
                  <a:lnTo>
                    <a:pt x="2090" y="8871"/>
                  </a:lnTo>
                  <a:lnTo>
                    <a:pt x="2090" y="5786"/>
                  </a:lnTo>
                  <a:lnTo>
                    <a:pt x="1394" y="5786"/>
                  </a:lnTo>
                  <a:lnTo>
                    <a:pt x="1394" y="5014"/>
                  </a:lnTo>
                  <a:lnTo>
                    <a:pt x="2090" y="5014"/>
                  </a:lnTo>
                  <a:lnTo>
                    <a:pt x="1394" y="5014"/>
                  </a:lnTo>
                  <a:lnTo>
                    <a:pt x="2090" y="4243"/>
                  </a:lnTo>
                  <a:lnTo>
                    <a:pt x="1394" y="4243"/>
                  </a:lnTo>
                  <a:lnTo>
                    <a:pt x="1394" y="771"/>
                  </a:lnTo>
                  <a:lnTo>
                    <a:pt x="13935" y="771"/>
                  </a:lnTo>
                  <a:lnTo>
                    <a:pt x="13935" y="0"/>
                  </a:lnTo>
                  <a:lnTo>
                    <a:pt x="15329" y="771"/>
                  </a:lnTo>
                  <a:lnTo>
                    <a:pt x="15329" y="0"/>
                  </a:lnTo>
                  <a:lnTo>
                    <a:pt x="15329" y="2314"/>
                  </a:lnTo>
                  <a:lnTo>
                    <a:pt x="16723" y="3086"/>
                  </a:lnTo>
                  <a:lnTo>
                    <a:pt x="16723" y="3471"/>
                  </a:lnTo>
                  <a:lnTo>
                    <a:pt x="18116" y="3471"/>
                  </a:lnTo>
                  <a:lnTo>
                    <a:pt x="16723" y="3471"/>
                  </a:lnTo>
                  <a:lnTo>
                    <a:pt x="16723" y="5786"/>
                  </a:lnTo>
                  <a:lnTo>
                    <a:pt x="18116" y="5786"/>
                  </a:lnTo>
                  <a:lnTo>
                    <a:pt x="18116" y="8100"/>
                  </a:lnTo>
                  <a:lnTo>
                    <a:pt x="16723" y="8100"/>
                  </a:lnTo>
                  <a:lnTo>
                    <a:pt x="18116" y="8871"/>
                  </a:lnTo>
                  <a:lnTo>
                    <a:pt x="18116" y="9257"/>
                  </a:lnTo>
                  <a:lnTo>
                    <a:pt x="19510" y="9257"/>
                  </a:lnTo>
                  <a:lnTo>
                    <a:pt x="19510" y="10029"/>
                  </a:lnTo>
                  <a:lnTo>
                    <a:pt x="18116" y="10029"/>
                  </a:lnTo>
                  <a:lnTo>
                    <a:pt x="18116" y="15043"/>
                  </a:lnTo>
                  <a:lnTo>
                    <a:pt x="19510" y="15043"/>
                  </a:lnTo>
                  <a:lnTo>
                    <a:pt x="19510" y="15814"/>
                  </a:lnTo>
                  <a:lnTo>
                    <a:pt x="20903" y="15814"/>
                  </a:lnTo>
                  <a:lnTo>
                    <a:pt x="20903" y="16586"/>
                  </a:lnTo>
                  <a:lnTo>
                    <a:pt x="21600" y="16586"/>
                  </a:lnTo>
                  <a:lnTo>
                    <a:pt x="21600" y="17357"/>
                  </a:lnTo>
                  <a:lnTo>
                    <a:pt x="20903" y="17357"/>
                  </a:lnTo>
                  <a:lnTo>
                    <a:pt x="20903" y="18129"/>
                  </a:lnTo>
                  <a:lnTo>
                    <a:pt x="18116" y="18129"/>
                  </a:lnTo>
                  <a:lnTo>
                    <a:pt x="18116" y="17357"/>
                  </a:lnTo>
                  <a:lnTo>
                    <a:pt x="16723" y="17357"/>
                  </a:lnTo>
                  <a:lnTo>
                    <a:pt x="18116" y="17357"/>
                  </a:lnTo>
                  <a:lnTo>
                    <a:pt x="18116" y="18129"/>
                  </a:lnTo>
                  <a:lnTo>
                    <a:pt x="19510" y="18129"/>
                  </a:lnTo>
                  <a:lnTo>
                    <a:pt x="16723" y="18129"/>
                  </a:lnTo>
                  <a:lnTo>
                    <a:pt x="15329" y="18900"/>
                  </a:lnTo>
                  <a:lnTo>
                    <a:pt x="13935" y="18900"/>
                  </a:lnTo>
                  <a:lnTo>
                    <a:pt x="12542" y="19671"/>
                  </a:lnTo>
                  <a:lnTo>
                    <a:pt x="11845" y="19671"/>
                  </a:lnTo>
                  <a:lnTo>
                    <a:pt x="11845" y="20057"/>
                  </a:lnTo>
                  <a:lnTo>
                    <a:pt x="7665" y="20057"/>
                  </a:lnTo>
                  <a:lnTo>
                    <a:pt x="7665" y="20829"/>
                  </a:lnTo>
                  <a:lnTo>
                    <a:pt x="6271" y="20829"/>
                  </a:lnTo>
                  <a:lnTo>
                    <a:pt x="6271" y="21600"/>
                  </a:lnTo>
                  <a:lnTo>
                    <a:pt x="4877" y="21600"/>
                  </a:lnTo>
                  <a:lnTo>
                    <a:pt x="3484" y="20829"/>
                  </a:lnTo>
                  <a:lnTo>
                    <a:pt x="2090" y="20829"/>
                  </a:lnTo>
                  <a:lnTo>
                    <a:pt x="1394" y="20057"/>
                  </a:lnTo>
                  <a:lnTo>
                    <a:pt x="0" y="20057"/>
                  </a:lnTo>
                  <a:lnTo>
                    <a:pt x="2090" y="20057"/>
                  </a:lnTo>
                  <a:lnTo>
                    <a:pt x="1394" y="19671"/>
                  </a:lnTo>
                  <a:lnTo>
                    <a:pt x="2090" y="19671"/>
                  </a:lnTo>
                  <a:lnTo>
                    <a:pt x="2090" y="18900"/>
                  </a:lnTo>
                  <a:lnTo>
                    <a:pt x="1394" y="18900"/>
                  </a:lnTo>
                  <a:lnTo>
                    <a:pt x="1394" y="18129"/>
                  </a:lnTo>
                  <a:lnTo>
                    <a:pt x="0" y="17357"/>
                  </a:lnTo>
                  <a:lnTo>
                    <a:pt x="0" y="16586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85" name="Freeform 148"/>
            <p:cNvSpPr/>
            <p:nvPr/>
          </p:nvSpPr>
          <p:spPr>
            <a:xfrm>
              <a:off x="2887788" y="2518320"/>
              <a:ext cx="123826" cy="11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69" y="18073"/>
                  </a:moveTo>
                  <a:lnTo>
                    <a:pt x="19938" y="18073"/>
                  </a:lnTo>
                  <a:lnTo>
                    <a:pt x="19938" y="19837"/>
                  </a:lnTo>
                  <a:lnTo>
                    <a:pt x="19108" y="19837"/>
                  </a:lnTo>
                  <a:lnTo>
                    <a:pt x="19108" y="18955"/>
                  </a:lnTo>
                  <a:lnTo>
                    <a:pt x="18692" y="18955"/>
                  </a:lnTo>
                  <a:lnTo>
                    <a:pt x="18692" y="20718"/>
                  </a:lnTo>
                  <a:lnTo>
                    <a:pt x="17031" y="20718"/>
                  </a:lnTo>
                  <a:lnTo>
                    <a:pt x="17031" y="21600"/>
                  </a:lnTo>
                  <a:lnTo>
                    <a:pt x="17031" y="19837"/>
                  </a:lnTo>
                  <a:lnTo>
                    <a:pt x="16200" y="19837"/>
                  </a:lnTo>
                  <a:lnTo>
                    <a:pt x="16200" y="20718"/>
                  </a:lnTo>
                  <a:lnTo>
                    <a:pt x="16200" y="18955"/>
                  </a:lnTo>
                  <a:lnTo>
                    <a:pt x="17031" y="18955"/>
                  </a:lnTo>
                  <a:lnTo>
                    <a:pt x="16200" y="18955"/>
                  </a:lnTo>
                  <a:lnTo>
                    <a:pt x="16200" y="16310"/>
                  </a:lnTo>
                  <a:lnTo>
                    <a:pt x="15369" y="16310"/>
                  </a:lnTo>
                  <a:lnTo>
                    <a:pt x="15369" y="15869"/>
                  </a:lnTo>
                  <a:lnTo>
                    <a:pt x="15369" y="16310"/>
                  </a:lnTo>
                  <a:lnTo>
                    <a:pt x="15369" y="15869"/>
                  </a:lnTo>
                  <a:lnTo>
                    <a:pt x="14538" y="15869"/>
                  </a:lnTo>
                  <a:lnTo>
                    <a:pt x="14538" y="16310"/>
                  </a:lnTo>
                  <a:lnTo>
                    <a:pt x="13708" y="15869"/>
                  </a:lnTo>
                  <a:lnTo>
                    <a:pt x="13708" y="16310"/>
                  </a:lnTo>
                  <a:lnTo>
                    <a:pt x="13708" y="15869"/>
                  </a:lnTo>
                  <a:lnTo>
                    <a:pt x="13708" y="16310"/>
                  </a:lnTo>
                  <a:lnTo>
                    <a:pt x="12462" y="16310"/>
                  </a:lnTo>
                  <a:lnTo>
                    <a:pt x="13292" y="15869"/>
                  </a:lnTo>
                  <a:lnTo>
                    <a:pt x="13292" y="14106"/>
                  </a:lnTo>
                  <a:lnTo>
                    <a:pt x="12462" y="14106"/>
                  </a:lnTo>
                  <a:lnTo>
                    <a:pt x="12462" y="13224"/>
                  </a:lnTo>
                  <a:lnTo>
                    <a:pt x="13292" y="13224"/>
                  </a:lnTo>
                  <a:lnTo>
                    <a:pt x="12462" y="13224"/>
                  </a:lnTo>
                  <a:lnTo>
                    <a:pt x="12462" y="11461"/>
                  </a:lnTo>
                  <a:lnTo>
                    <a:pt x="11631" y="11461"/>
                  </a:lnTo>
                  <a:lnTo>
                    <a:pt x="11631" y="10580"/>
                  </a:lnTo>
                  <a:lnTo>
                    <a:pt x="7477" y="10580"/>
                  </a:lnTo>
                  <a:lnTo>
                    <a:pt x="7062" y="11461"/>
                  </a:lnTo>
                  <a:lnTo>
                    <a:pt x="7062" y="12343"/>
                  </a:lnTo>
                  <a:lnTo>
                    <a:pt x="6231" y="13224"/>
                  </a:lnTo>
                  <a:lnTo>
                    <a:pt x="6231" y="14106"/>
                  </a:lnTo>
                  <a:lnTo>
                    <a:pt x="5400" y="14106"/>
                  </a:lnTo>
                  <a:lnTo>
                    <a:pt x="5400" y="13224"/>
                  </a:lnTo>
                  <a:lnTo>
                    <a:pt x="4569" y="13224"/>
                  </a:lnTo>
                  <a:lnTo>
                    <a:pt x="4569" y="12343"/>
                  </a:lnTo>
                  <a:lnTo>
                    <a:pt x="3738" y="12343"/>
                  </a:lnTo>
                  <a:lnTo>
                    <a:pt x="3738" y="10580"/>
                  </a:lnTo>
                  <a:lnTo>
                    <a:pt x="2908" y="10580"/>
                  </a:lnTo>
                  <a:lnTo>
                    <a:pt x="2908" y="9698"/>
                  </a:lnTo>
                  <a:lnTo>
                    <a:pt x="2077" y="9698"/>
                  </a:lnTo>
                  <a:lnTo>
                    <a:pt x="1662" y="9257"/>
                  </a:lnTo>
                  <a:lnTo>
                    <a:pt x="1662" y="8376"/>
                  </a:lnTo>
                  <a:lnTo>
                    <a:pt x="831" y="8376"/>
                  </a:lnTo>
                  <a:lnTo>
                    <a:pt x="1662" y="7494"/>
                  </a:lnTo>
                  <a:lnTo>
                    <a:pt x="831" y="7494"/>
                  </a:lnTo>
                  <a:lnTo>
                    <a:pt x="831" y="8376"/>
                  </a:lnTo>
                  <a:lnTo>
                    <a:pt x="831" y="6612"/>
                  </a:lnTo>
                  <a:lnTo>
                    <a:pt x="0" y="6612"/>
                  </a:lnTo>
                  <a:lnTo>
                    <a:pt x="0" y="7494"/>
                  </a:lnTo>
                  <a:lnTo>
                    <a:pt x="0" y="6612"/>
                  </a:lnTo>
                  <a:lnTo>
                    <a:pt x="831" y="5731"/>
                  </a:lnTo>
                  <a:lnTo>
                    <a:pt x="831" y="4849"/>
                  </a:lnTo>
                  <a:lnTo>
                    <a:pt x="1662" y="4849"/>
                  </a:lnTo>
                  <a:lnTo>
                    <a:pt x="1662" y="3967"/>
                  </a:lnTo>
                  <a:lnTo>
                    <a:pt x="3738" y="3967"/>
                  </a:lnTo>
                  <a:lnTo>
                    <a:pt x="3738" y="2645"/>
                  </a:lnTo>
                  <a:lnTo>
                    <a:pt x="2908" y="2645"/>
                  </a:lnTo>
                  <a:lnTo>
                    <a:pt x="2908" y="1763"/>
                  </a:lnTo>
                  <a:lnTo>
                    <a:pt x="3738" y="1763"/>
                  </a:lnTo>
                  <a:lnTo>
                    <a:pt x="3738" y="0"/>
                  </a:lnTo>
                  <a:lnTo>
                    <a:pt x="5400" y="0"/>
                  </a:lnTo>
                  <a:lnTo>
                    <a:pt x="6231" y="882"/>
                  </a:lnTo>
                  <a:lnTo>
                    <a:pt x="5400" y="882"/>
                  </a:lnTo>
                  <a:lnTo>
                    <a:pt x="7062" y="882"/>
                  </a:lnTo>
                  <a:lnTo>
                    <a:pt x="7062" y="1763"/>
                  </a:lnTo>
                  <a:lnTo>
                    <a:pt x="7477" y="882"/>
                  </a:lnTo>
                  <a:lnTo>
                    <a:pt x="7477" y="1763"/>
                  </a:lnTo>
                  <a:lnTo>
                    <a:pt x="8308" y="1763"/>
                  </a:lnTo>
                  <a:lnTo>
                    <a:pt x="8308" y="882"/>
                  </a:lnTo>
                  <a:lnTo>
                    <a:pt x="9138" y="882"/>
                  </a:lnTo>
                  <a:lnTo>
                    <a:pt x="9138" y="1763"/>
                  </a:lnTo>
                  <a:lnTo>
                    <a:pt x="9969" y="1763"/>
                  </a:lnTo>
                  <a:lnTo>
                    <a:pt x="9969" y="882"/>
                  </a:lnTo>
                  <a:lnTo>
                    <a:pt x="10800" y="882"/>
                  </a:lnTo>
                  <a:lnTo>
                    <a:pt x="10800" y="1763"/>
                  </a:lnTo>
                  <a:lnTo>
                    <a:pt x="9969" y="1763"/>
                  </a:lnTo>
                  <a:lnTo>
                    <a:pt x="9969" y="2645"/>
                  </a:lnTo>
                  <a:lnTo>
                    <a:pt x="11631" y="2645"/>
                  </a:lnTo>
                  <a:lnTo>
                    <a:pt x="11631" y="1763"/>
                  </a:lnTo>
                  <a:lnTo>
                    <a:pt x="12462" y="1763"/>
                  </a:lnTo>
                  <a:lnTo>
                    <a:pt x="12462" y="3527"/>
                  </a:lnTo>
                  <a:lnTo>
                    <a:pt x="13292" y="3527"/>
                  </a:lnTo>
                  <a:lnTo>
                    <a:pt x="13292" y="2645"/>
                  </a:lnTo>
                  <a:lnTo>
                    <a:pt x="13708" y="2645"/>
                  </a:lnTo>
                  <a:lnTo>
                    <a:pt x="13708" y="1763"/>
                  </a:lnTo>
                  <a:lnTo>
                    <a:pt x="14538" y="1763"/>
                  </a:lnTo>
                  <a:lnTo>
                    <a:pt x="14538" y="2645"/>
                  </a:lnTo>
                  <a:lnTo>
                    <a:pt x="15369" y="2645"/>
                  </a:lnTo>
                  <a:lnTo>
                    <a:pt x="16200" y="1763"/>
                  </a:lnTo>
                  <a:lnTo>
                    <a:pt x="17031" y="1763"/>
                  </a:lnTo>
                  <a:lnTo>
                    <a:pt x="17031" y="882"/>
                  </a:lnTo>
                  <a:lnTo>
                    <a:pt x="16200" y="882"/>
                  </a:lnTo>
                  <a:lnTo>
                    <a:pt x="17862" y="882"/>
                  </a:lnTo>
                  <a:lnTo>
                    <a:pt x="17862" y="1763"/>
                  </a:lnTo>
                  <a:lnTo>
                    <a:pt x="18692" y="2645"/>
                  </a:lnTo>
                  <a:lnTo>
                    <a:pt x="18692" y="3527"/>
                  </a:lnTo>
                  <a:lnTo>
                    <a:pt x="17862" y="3967"/>
                  </a:lnTo>
                  <a:lnTo>
                    <a:pt x="18692" y="3967"/>
                  </a:lnTo>
                  <a:lnTo>
                    <a:pt x="18692" y="4849"/>
                  </a:lnTo>
                  <a:lnTo>
                    <a:pt x="19108" y="4849"/>
                  </a:lnTo>
                  <a:lnTo>
                    <a:pt x="19108" y="5731"/>
                  </a:lnTo>
                  <a:lnTo>
                    <a:pt x="18692" y="5731"/>
                  </a:lnTo>
                  <a:lnTo>
                    <a:pt x="18692" y="6612"/>
                  </a:lnTo>
                  <a:lnTo>
                    <a:pt x="19938" y="6612"/>
                  </a:lnTo>
                  <a:lnTo>
                    <a:pt x="19938" y="7494"/>
                  </a:lnTo>
                  <a:lnTo>
                    <a:pt x="19108" y="7494"/>
                  </a:lnTo>
                  <a:lnTo>
                    <a:pt x="19938" y="8376"/>
                  </a:lnTo>
                  <a:lnTo>
                    <a:pt x="19938" y="9257"/>
                  </a:lnTo>
                  <a:lnTo>
                    <a:pt x="20769" y="9257"/>
                  </a:lnTo>
                  <a:lnTo>
                    <a:pt x="20769" y="9698"/>
                  </a:lnTo>
                  <a:lnTo>
                    <a:pt x="19938" y="9698"/>
                  </a:lnTo>
                  <a:lnTo>
                    <a:pt x="19938" y="12343"/>
                  </a:lnTo>
                  <a:lnTo>
                    <a:pt x="20769" y="12343"/>
                  </a:lnTo>
                  <a:lnTo>
                    <a:pt x="20769" y="14106"/>
                  </a:lnTo>
                  <a:lnTo>
                    <a:pt x="21600" y="14106"/>
                  </a:lnTo>
                  <a:lnTo>
                    <a:pt x="20769" y="14106"/>
                  </a:lnTo>
                  <a:lnTo>
                    <a:pt x="20769" y="14988"/>
                  </a:lnTo>
                  <a:lnTo>
                    <a:pt x="21600" y="14988"/>
                  </a:lnTo>
                  <a:lnTo>
                    <a:pt x="21600" y="16310"/>
                  </a:lnTo>
                  <a:lnTo>
                    <a:pt x="20769" y="16310"/>
                  </a:lnTo>
                  <a:lnTo>
                    <a:pt x="20769" y="15869"/>
                  </a:lnTo>
                  <a:lnTo>
                    <a:pt x="19938" y="15869"/>
                  </a:lnTo>
                  <a:lnTo>
                    <a:pt x="19938" y="17192"/>
                  </a:lnTo>
                  <a:lnTo>
                    <a:pt x="20769" y="17192"/>
                  </a:lnTo>
                  <a:lnTo>
                    <a:pt x="20769" y="18073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86" name="Freeform 149"/>
            <p:cNvSpPr/>
            <p:nvPr/>
          </p:nvSpPr>
          <p:spPr>
            <a:xfrm>
              <a:off x="2859213" y="2518320"/>
              <a:ext cx="50007" cy="35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71" y="11520"/>
                  </a:moveTo>
                  <a:lnTo>
                    <a:pt x="4114" y="12960"/>
                  </a:lnTo>
                  <a:lnTo>
                    <a:pt x="4114" y="11520"/>
                  </a:lnTo>
                  <a:lnTo>
                    <a:pt x="6171" y="11520"/>
                  </a:lnTo>
                  <a:lnTo>
                    <a:pt x="6171" y="8640"/>
                  </a:lnTo>
                  <a:lnTo>
                    <a:pt x="6171" y="11520"/>
                  </a:lnTo>
                  <a:lnTo>
                    <a:pt x="2057" y="11520"/>
                  </a:lnTo>
                  <a:lnTo>
                    <a:pt x="2057" y="5760"/>
                  </a:lnTo>
                  <a:lnTo>
                    <a:pt x="4114" y="5760"/>
                  </a:lnTo>
                  <a:lnTo>
                    <a:pt x="2057" y="5760"/>
                  </a:lnTo>
                  <a:lnTo>
                    <a:pt x="2057" y="8640"/>
                  </a:lnTo>
                  <a:lnTo>
                    <a:pt x="0" y="5760"/>
                  </a:lnTo>
                  <a:lnTo>
                    <a:pt x="2057" y="5760"/>
                  </a:lnTo>
                  <a:lnTo>
                    <a:pt x="2057" y="2880"/>
                  </a:lnTo>
                  <a:lnTo>
                    <a:pt x="10286" y="2880"/>
                  </a:lnTo>
                  <a:lnTo>
                    <a:pt x="10286" y="0"/>
                  </a:lnTo>
                  <a:lnTo>
                    <a:pt x="21600" y="0"/>
                  </a:lnTo>
                  <a:lnTo>
                    <a:pt x="21600" y="5760"/>
                  </a:lnTo>
                  <a:lnTo>
                    <a:pt x="19543" y="5760"/>
                  </a:lnTo>
                  <a:lnTo>
                    <a:pt x="19543" y="8640"/>
                  </a:lnTo>
                  <a:lnTo>
                    <a:pt x="21600" y="8640"/>
                  </a:lnTo>
                  <a:lnTo>
                    <a:pt x="21600" y="12960"/>
                  </a:lnTo>
                  <a:lnTo>
                    <a:pt x="15429" y="12960"/>
                  </a:lnTo>
                  <a:lnTo>
                    <a:pt x="15429" y="15840"/>
                  </a:lnTo>
                  <a:lnTo>
                    <a:pt x="13371" y="15840"/>
                  </a:lnTo>
                  <a:lnTo>
                    <a:pt x="13371" y="18720"/>
                  </a:lnTo>
                  <a:lnTo>
                    <a:pt x="12343" y="21600"/>
                  </a:lnTo>
                  <a:lnTo>
                    <a:pt x="12343" y="18720"/>
                  </a:lnTo>
                  <a:lnTo>
                    <a:pt x="12343" y="21600"/>
                  </a:lnTo>
                  <a:lnTo>
                    <a:pt x="10286" y="21600"/>
                  </a:lnTo>
                  <a:lnTo>
                    <a:pt x="10286" y="18720"/>
                  </a:lnTo>
                  <a:lnTo>
                    <a:pt x="8229" y="18720"/>
                  </a:lnTo>
                  <a:lnTo>
                    <a:pt x="10286" y="15840"/>
                  </a:lnTo>
                  <a:lnTo>
                    <a:pt x="8229" y="15840"/>
                  </a:lnTo>
                  <a:lnTo>
                    <a:pt x="10286" y="12960"/>
                  </a:lnTo>
                  <a:lnTo>
                    <a:pt x="12343" y="12960"/>
                  </a:lnTo>
                  <a:lnTo>
                    <a:pt x="8229" y="12960"/>
                  </a:lnTo>
                  <a:lnTo>
                    <a:pt x="8229" y="11520"/>
                  </a:lnTo>
                  <a:lnTo>
                    <a:pt x="12343" y="11520"/>
                  </a:lnTo>
                  <a:lnTo>
                    <a:pt x="12343" y="12960"/>
                  </a:lnTo>
                  <a:lnTo>
                    <a:pt x="12343" y="11520"/>
                  </a:lnTo>
                  <a:lnTo>
                    <a:pt x="10286" y="11520"/>
                  </a:lnTo>
                  <a:lnTo>
                    <a:pt x="10286" y="8640"/>
                  </a:lnTo>
                  <a:lnTo>
                    <a:pt x="8229" y="11520"/>
                  </a:lnTo>
                  <a:lnTo>
                    <a:pt x="6171" y="11520"/>
                  </a:lnTo>
                  <a:close/>
                  <a:moveTo>
                    <a:pt x="6171" y="18720"/>
                  </a:moveTo>
                  <a:lnTo>
                    <a:pt x="8229" y="18720"/>
                  </a:lnTo>
                  <a:lnTo>
                    <a:pt x="6171" y="18720"/>
                  </a:lnTo>
                  <a:close/>
                  <a:moveTo>
                    <a:pt x="4114" y="11520"/>
                  </a:moveTo>
                  <a:close/>
                  <a:moveTo>
                    <a:pt x="8229" y="12960"/>
                  </a:moveTo>
                  <a:lnTo>
                    <a:pt x="8229" y="15840"/>
                  </a:lnTo>
                  <a:lnTo>
                    <a:pt x="8229" y="12960"/>
                  </a:lnTo>
                  <a:close/>
                  <a:moveTo>
                    <a:pt x="4114" y="15840"/>
                  </a:moveTo>
                  <a:lnTo>
                    <a:pt x="4114" y="12960"/>
                  </a:lnTo>
                  <a:lnTo>
                    <a:pt x="6171" y="12960"/>
                  </a:lnTo>
                  <a:lnTo>
                    <a:pt x="6171" y="15840"/>
                  </a:lnTo>
                  <a:lnTo>
                    <a:pt x="4114" y="15840"/>
                  </a:lnTo>
                  <a:close/>
                  <a:moveTo>
                    <a:pt x="2057" y="15840"/>
                  </a:moveTo>
                  <a:lnTo>
                    <a:pt x="2057" y="12960"/>
                  </a:lnTo>
                  <a:lnTo>
                    <a:pt x="2057" y="15840"/>
                  </a:lnTo>
                  <a:close/>
                  <a:moveTo>
                    <a:pt x="4114" y="21600"/>
                  </a:moveTo>
                  <a:lnTo>
                    <a:pt x="2057" y="21600"/>
                  </a:lnTo>
                  <a:lnTo>
                    <a:pt x="2057" y="18720"/>
                  </a:lnTo>
                  <a:lnTo>
                    <a:pt x="4114" y="18720"/>
                  </a:lnTo>
                  <a:lnTo>
                    <a:pt x="4114" y="2160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87" name="Freeform 150"/>
            <p:cNvSpPr/>
            <p:nvPr/>
          </p:nvSpPr>
          <p:spPr>
            <a:xfrm>
              <a:off x="3711700" y="2682626"/>
              <a:ext cx="133351" cy="190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230"/>
                  </a:moveTo>
                  <a:lnTo>
                    <a:pt x="0" y="10260"/>
                  </a:lnTo>
                  <a:lnTo>
                    <a:pt x="1543" y="9180"/>
                  </a:lnTo>
                  <a:lnTo>
                    <a:pt x="1543" y="8100"/>
                  </a:lnTo>
                  <a:lnTo>
                    <a:pt x="2314" y="8100"/>
                  </a:lnTo>
                  <a:lnTo>
                    <a:pt x="2314" y="7020"/>
                  </a:lnTo>
                  <a:lnTo>
                    <a:pt x="3086" y="7020"/>
                  </a:lnTo>
                  <a:lnTo>
                    <a:pt x="3086" y="5670"/>
                  </a:lnTo>
                  <a:lnTo>
                    <a:pt x="2314" y="5670"/>
                  </a:lnTo>
                  <a:lnTo>
                    <a:pt x="2314" y="4050"/>
                  </a:lnTo>
                  <a:lnTo>
                    <a:pt x="1543" y="4050"/>
                  </a:lnTo>
                  <a:lnTo>
                    <a:pt x="1543" y="2700"/>
                  </a:lnTo>
                  <a:lnTo>
                    <a:pt x="771" y="2160"/>
                  </a:lnTo>
                  <a:lnTo>
                    <a:pt x="771" y="1620"/>
                  </a:lnTo>
                  <a:lnTo>
                    <a:pt x="0" y="1620"/>
                  </a:lnTo>
                  <a:lnTo>
                    <a:pt x="0" y="1080"/>
                  </a:lnTo>
                  <a:lnTo>
                    <a:pt x="771" y="0"/>
                  </a:lnTo>
                  <a:lnTo>
                    <a:pt x="5014" y="0"/>
                  </a:lnTo>
                  <a:lnTo>
                    <a:pt x="5014" y="540"/>
                  </a:lnTo>
                  <a:lnTo>
                    <a:pt x="8871" y="540"/>
                  </a:lnTo>
                  <a:lnTo>
                    <a:pt x="8871" y="1080"/>
                  </a:lnTo>
                  <a:lnTo>
                    <a:pt x="10800" y="2160"/>
                  </a:lnTo>
                  <a:lnTo>
                    <a:pt x="10800" y="2700"/>
                  </a:lnTo>
                  <a:lnTo>
                    <a:pt x="13886" y="2700"/>
                  </a:lnTo>
                  <a:lnTo>
                    <a:pt x="14271" y="2970"/>
                  </a:lnTo>
                  <a:lnTo>
                    <a:pt x="14271" y="2700"/>
                  </a:lnTo>
                  <a:lnTo>
                    <a:pt x="14271" y="2970"/>
                  </a:lnTo>
                  <a:lnTo>
                    <a:pt x="15043" y="2970"/>
                  </a:lnTo>
                  <a:lnTo>
                    <a:pt x="15043" y="2700"/>
                  </a:lnTo>
                  <a:lnTo>
                    <a:pt x="15814" y="2700"/>
                  </a:lnTo>
                  <a:lnTo>
                    <a:pt x="15814" y="2160"/>
                  </a:lnTo>
                  <a:lnTo>
                    <a:pt x="16586" y="1620"/>
                  </a:lnTo>
                  <a:lnTo>
                    <a:pt x="17357" y="1620"/>
                  </a:lnTo>
                  <a:lnTo>
                    <a:pt x="18129" y="1080"/>
                  </a:lnTo>
                  <a:lnTo>
                    <a:pt x="18900" y="1080"/>
                  </a:lnTo>
                  <a:lnTo>
                    <a:pt x="19286" y="1620"/>
                  </a:lnTo>
                  <a:lnTo>
                    <a:pt x="21600" y="1620"/>
                  </a:lnTo>
                  <a:lnTo>
                    <a:pt x="21600" y="2160"/>
                  </a:lnTo>
                  <a:lnTo>
                    <a:pt x="20057" y="3510"/>
                  </a:lnTo>
                  <a:lnTo>
                    <a:pt x="19286" y="4590"/>
                  </a:lnTo>
                  <a:lnTo>
                    <a:pt x="19286" y="13230"/>
                  </a:lnTo>
                  <a:lnTo>
                    <a:pt x="20057" y="14040"/>
                  </a:lnTo>
                  <a:lnTo>
                    <a:pt x="20829" y="14580"/>
                  </a:lnTo>
                  <a:lnTo>
                    <a:pt x="20057" y="15120"/>
                  </a:lnTo>
                  <a:lnTo>
                    <a:pt x="20057" y="15660"/>
                  </a:lnTo>
                  <a:lnTo>
                    <a:pt x="18900" y="15660"/>
                  </a:lnTo>
                  <a:lnTo>
                    <a:pt x="18900" y="16200"/>
                  </a:lnTo>
                  <a:lnTo>
                    <a:pt x="19286" y="16200"/>
                  </a:lnTo>
                  <a:lnTo>
                    <a:pt x="18900" y="16200"/>
                  </a:lnTo>
                  <a:lnTo>
                    <a:pt x="18129" y="16740"/>
                  </a:lnTo>
                  <a:lnTo>
                    <a:pt x="17357" y="16740"/>
                  </a:lnTo>
                  <a:lnTo>
                    <a:pt x="17357" y="17280"/>
                  </a:lnTo>
                  <a:lnTo>
                    <a:pt x="16586" y="17280"/>
                  </a:lnTo>
                  <a:lnTo>
                    <a:pt x="16586" y="18630"/>
                  </a:lnTo>
                  <a:lnTo>
                    <a:pt x="15814" y="19170"/>
                  </a:lnTo>
                  <a:lnTo>
                    <a:pt x="15814" y="19980"/>
                  </a:lnTo>
                  <a:lnTo>
                    <a:pt x="15043" y="21060"/>
                  </a:lnTo>
                  <a:lnTo>
                    <a:pt x="15043" y="21600"/>
                  </a:lnTo>
                  <a:lnTo>
                    <a:pt x="14271" y="21600"/>
                  </a:lnTo>
                  <a:lnTo>
                    <a:pt x="13886" y="21060"/>
                  </a:lnTo>
                  <a:lnTo>
                    <a:pt x="13114" y="20520"/>
                  </a:lnTo>
                  <a:lnTo>
                    <a:pt x="12343" y="20520"/>
                  </a:lnTo>
                  <a:lnTo>
                    <a:pt x="12343" y="19980"/>
                  </a:lnTo>
                  <a:lnTo>
                    <a:pt x="10800" y="19170"/>
                  </a:lnTo>
                  <a:lnTo>
                    <a:pt x="10029" y="19170"/>
                  </a:lnTo>
                  <a:lnTo>
                    <a:pt x="10029" y="17550"/>
                  </a:lnTo>
                  <a:lnTo>
                    <a:pt x="9257" y="17550"/>
                  </a:lnTo>
                  <a:lnTo>
                    <a:pt x="8871" y="17280"/>
                  </a:lnTo>
                  <a:lnTo>
                    <a:pt x="7329" y="16740"/>
                  </a:lnTo>
                  <a:lnTo>
                    <a:pt x="6557" y="16200"/>
                  </a:lnTo>
                  <a:lnTo>
                    <a:pt x="5786" y="16200"/>
                  </a:lnTo>
                  <a:lnTo>
                    <a:pt x="5786" y="15660"/>
                  </a:lnTo>
                  <a:lnTo>
                    <a:pt x="5014" y="15660"/>
                  </a:lnTo>
                  <a:lnTo>
                    <a:pt x="4243" y="15120"/>
                  </a:lnTo>
                  <a:lnTo>
                    <a:pt x="3857" y="14580"/>
                  </a:lnTo>
                  <a:lnTo>
                    <a:pt x="0" y="13230"/>
                  </a:lnTo>
                  <a:close/>
                  <a:moveTo>
                    <a:pt x="19286" y="16200"/>
                  </a:moveTo>
                  <a:lnTo>
                    <a:pt x="18900" y="15660"/>
                  </a:lnTo>
                  <a:lnTo>
                    <a:pt x="19286" y="15660"/>
                  </a:lnTo>
                  <a:lnTo>
                    <a:pt x="19286" y="1620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88" name="Freeform 151"/>
            <p:cNvSpPr/>
            <p:nvPr/>
          </p:nvSpPr>
          <p:spPr>
            <a:xfrm>
              <a:off x="3597400" y="3370807"/>
              <a:ext cx="38101" cy="42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0" y="15600"/>
                  </a:moveTo>
                  <a:lnTo>
                    <a:pt x="14850" y="18000"/>
                  </a:lnTo>
                  <a:lnTo>
                    <a:pt x="9450" y="18000"/>
                  </a:lnTo>
                  <a:lnTo>
                    <a:pt x="9450" y="21600"/>
                  </a:lnTo>
                  <a:lnTo>
                    <a:pt x="5400" y="21600"/>
                  </a:lnTo>
                  <a:lnTo>
                    <a:pt x="5400" y="20400"/>
                  </a:lnTo>
                  <a:lnTo>
                    <a:pt x="2700" y="20400"/>
                  </a:lnTo>
                  <a:lnTo>
                    <a:pt x="2700" y="15600"/>
                  </a:lnTo>
                  <a:lnTo>
                    <a:pt x="0" y="15600"/>
                  </a:lnTo>
                  <a:lnTo>
                    <a:pt x="0" y="10800"/>
                  </a:lnTo>
                  <a:lnTo>
                    <a:pt x="2700" y="10800"/>
                  </a:lnTo>
                  <a:lnTo>
                    <a:pt x="2700" y="8400"/>
                  </a:lnTo>
                  <a:lnTo>
                    <a:pt x="5400" y="6000"/>
                  </a:lnTo>
                  <a:lnTo>
                    <a:pt x="5400" y="3600"/>
                  </a:lnTo>
                  <a:lnTo>
                    <a:pt x="6750" y="3600"/>
                  </a:lnTo>
                  <a:lnTo>
                    <a:pt x="9450" y="2400"/>
                  </a:lnTo>
                  <a:lnTo>
                    <a:pt x="12150" y="2400"/>
                  </a:lnTo>
                  <a:lnTo>
                    <a:pt x="12150" y="0"/>
                  </a:lnTo>
                  <a:lnTo>
                    <a:pt x="14850" y="0"/>
                  </a:lnTo>
                  <a:lnTo>
                    <a:pt x="14850" y="2400"/>
                  </a:lnTo>
                  <a:lnTo>
                    <a:pt x="16200" y="2400"/>
                  </a:lnTo>
                  <a:lnTo>
                    <a:pt x="16200" y="3600"/>
                  </a:lnTo>
                  <a:lnTo>
                    <a:pt x="18900" y="3600"/>
                  </a:lnTo>
                  <a:lnTo>
                    <a:pt x="18900" y="6000"/>
                  </a:lnTo>
                  <a:lnTo>
                    <a:pt x="21600" y="8400"/>
                  </a:lnTo>
                  <a:lnTo>
                    <a:pt x="18900" y="8400"/>
                  </a:lnTo>
                  <a:lnTo>
                    <a:pt x="18900" y="15600"/>
                  </a:lnTo>
                  <a:lnTo>
                    <a:pt x="16200" y="1560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89" name="Freeform 152"/>
            <p:cNvSpPr/>
            <p:nvPr/>
          </p:nvSpPr>
          <p:spPr>
            <a:xfrm>
              <a:off x="2944938" y="2604045"/>
              <a:ext cx="71439" cy="88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173"/>
                  </a:moveTo>
                  <a:lnTo>
                    <a:pt x="1440" y="8173"/>
                  </a:lnTo>
                  <a:lnTo>
                    <a:pt x="1440" y="6422"/>
                  </a:lnTo>
                  <a:lnTo>
                    <a:pt x="2160" y="6422"/>
                  </a:lnTo>
                  <a:lnTo>
                    <a:pt x="3600" y="5254"/>
                  </a:lnTo>
                  <a:lnTo>
                    <a:pt x="3600" y="4086"/>
                  </a:lnTo>
                  <a:lnTo>
                    <a:pt x="5040" y="4086"/>
                  </a:lnTo>
                  <a:lnTo>
                    <a:pt x="5040" y="1751"/>
                  </a:lnTo>
                  <a:lnTo>
                    <a:pt x="6480" y="1751"/>
                  </a:lnTo>
                  <a:lnTo>
                    <a:pt x="6480" y="0"/>
                  </a:lnTo>
                  <a:lnTo>
                    <a:pt x="7920" y="584"/>
                  </a:lnTo>
                  <a:lnTo>
                    <a:pt x="7920" y="0"/>
                  </a:lnTo>
                  <a:lnTo>
                    <a:pt x="9360" y="0"/>
                  </a:lnTo>
                  <a:lnTo>
                    <a:pt x="9360" y="584"/>
                  </a:lnTo>
                  <a:lnTo>
                    <a:pt x="9360" y="0"/>
                  </a:lnTo>
                  <a:lnTo>
                    <a:pt x="9360" y="584"/>
                  </a:lnTo>
                  <a:lnTo>
                    <a:pt x="10800" y="584"/>
                  </a:lnTo>
                  <a:lnTo>
                    <a:pt x="10800" y="4086"/>
                  </a:lnTo>
                  <a:lnTo>
                    <a:pt x="12240" y="4086"/>
                  </a:lnTo>
                  <a:lnTo>
                    <a:pt x="10800" y="4086"/>
                  </a:lnTo>
                  <a:lnTo>
                    <a:pt x="10800" y="5254"/>
                  </a:lnTo>
                  <a:lnTo>
                    <a:pt x="12240" y="5254"/>
                  </a:lnTo>
                  <a:lnTo>
                    <a:pt x="12240" y="6422"/>
                  </a:lnTo>
                  <a:lnTo>
                    <a:pt x="14400" y="6422"/>
                  </a:lnTo>
                  <a:lnTo>
                    <a:pt x="14400" y="4086"/>
                  </a:lnTo>
                  <a:lnTo>
                    <a:pt x="15840" y="4086"/>
                  </a:lnTo>
                  <a:lnTo>
                    <a:pt x="15840" y="6422"/>
                  </a:lnTo>
                  <a:lnTo>
                    <a:pt x="17280" y="7589"/>
                  </a:lnTo>
                  <a:lnTo>
                    <a:pt x="15840" y="8173"/>
                  </a:lnTo>
                  <a:lnTo>
                    <a:pt x="15840" y="9341"/>
                  </a:lnTo>
                  <a:lnTo>
                    <a:pt x="14400" y="9341"/>
                  </a:lnTo>
                  <a:lnTo>
                    <a:pt x="14400" y="10508"/>
                  </a:lnTo>
                  <a:lnTo>
                    <a:pt x="15840" y="10508"/>
                  </a:lnTo>
                  <a:lnTo>
                    <a:pt x="17280" y="11676"/>
                  </a:lnTo>
                  <a:lnTo>
                    <a:pt x="18720" y="11676"/>
                  </a:lnTo>
                  <a:lnTo>
                    <a:pt x="18720" y="12843"/>
                  </a:lnTo>
                  <a:lnTo>
                    <a:pt x="20160" y="12843"/>
                  </a:lnTo>
                  <a:lnTo>
                    <a:pt x="20160" y="14011"/>
                  </a:lnTo>
                  <a:lnTo>
                    <a:pt x="21600" y="14011"/>
                  </a:lnTo>
                  <a:lnTo>
                    <a:pt x="21600" y="16930"/>
                  </a:lnTo>
                  <a:lnTo>
                    <a:pt x="20160" y="16930"/>
                  </a:lnTo>
                  <a:lnTo>
                    <a:pt x="20160" y="21600"/>
                  </a:lnTo>
                  <a:lnTo>
                    <a:pt x="18720" y="20432"/>
                  </a:lnTo>
                  <a:lnTo>
                    <a:pt x="17280" y="20432"/>
                  </a:lnTo>
                  <a:lnTo>
                    <a:pt x="15840" y="19265"/>
                  </a:lnTo>
                  <a:lnTo>
                    <a:pt x="14400" y="19265"/>
                  </a:lnTo>
                  <a:lnTo>
                    <a:pt x="14400" y="18097"/>
                  </a:lnTo>
                  <a:lnTo>
                    <a:pt x="12960" y="18097"/>
                  </a:lnTo>
                  <a:lnTo>
                    <a:pt x="12240" y="16930"/>
                  </a:lnTo>
                  <a:lnTo>
                    <a:pt x="10800" y="15762"/>
                  </a:lnTo>
                  <a:lnTo>
                    <a:pt x="10800" y="15178"/>
                  </a:lnTo>
                  <a:lnTo>
                    <a:pt x="9360" y="15178"/>
                  </a:lnTo>
                  <a:lnTo>
                    <a:pt x="7920" y="14011"/>
                  </a:lnTo>
                  <a:lnTo>
                    <a:pt x="7920" y="12843"/>
                  </a:lnTo>
                  <a:lnTo>
                    <a:pt x="6480" y="12843"/>
                  </a:lnTo>
                  <a:lnTo>
                    <a:pt x="6480" y="11676"/>
                  </a:lnTo>
                  <a:lnTo>
                    <a:pt x="3600" y="11676"/>
                  </a:lnTo>
                  <a:lnTo>
                    <a:pt x="3600" y="10508"/>
                  </a:lnTo>
                  <a:lnTo>
                    <a:pt x="2160" y="10508"/>
                  </a:lnTo>
                  <a:lnTo>
                    <a:pt x="2160" y="9341"/>
                  </a:lnTo>
                  <a:lnTo>
                    <a:pt x="1440" y="9341"/>
                  </a:lnTo>
                  <a:lnTo>
                    <a:pt x="1440" y="8173"/>
                  </a:lnTo>
                  <a:lnTo>
                    <a:pt x="0" y="8173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90" name="Freeform 153"/>
            <p:cNvSpPr/>
            <p:nvPr/>
          </p:nvSpPr>
          <p:spPr>
            <a:xfrm>
              <a:off x="3294981" y="2087314"/>
              <a:ext cx="266701" cy="288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557" y="357"/>
                  </a:moveTo>
                  <a:lnTo>
                    <a:pt x="6943" y="357"/>
                  </a:lnTo>
                  <a:lnTo>
                    <a:pt x="6943" y="714"/>
                  </a:lnTo>
                  <a:lnTo>
                    <a:pt x="7136" y="714"/>
                  </a:lnTo>
                  <a:lnTo>
                    <a:pt x="7521" y="1071"/>
                  </a:lnTo>
                  <a:lnTo>
                    <a:pt x="8293" y="1071"/>
                  </a:lnTo>
                  <a:lnTo>
                    <a:pt x="8293" y="1964"/>
                  </a:lnTo>
                  <a:lnTo>
                    <a:pt x="8679" y="2321"/>
                  </a:lnTo>
                  <a:lnTo>
                    <a:pt x="8679" y="2678"/>
                  </a:lnTo>
                  <a:lnTo>
                    <a:pt x="9450" y="2678"/>
                  </a:lnTo>
                  <a:lnTo>
                    <a:pt x="9450" y="3035"/>
                  </a:lnTo>
                  <a:lnTo>
                    <a:pt x="11186" y="3035"/>
                  </a:lnTo>
                  <a:lnTo>
                    <a:pt x="11186" y="3392"/>
                  </a:lnTo>
                  <a:lnTo>
                    <a:pt x="11957" y="3392"/>
                  </a:lnTo>
                  <a:lnTo>
                    <a:pt x="11957" y="3749"/>
                  </a:lnTo>
                  <a:lnTo>
                    <a:pt x="12343" y="3749"/>
                  </a:lnTo>
                  <a:lnTo>
                    <a:pt x="12343" y="4106"/>
                  </a:lnTo>
                  <a:lnTo>
                    <a:pt x="12536" y="4106"/>
                  </a:lnTo>
                  <a:lnTo>
                    <a:pt x="12921" y="4284"/>
                  </a:lnTo>
                  <a:lnTo>
                    <a:pt x="13307" y="4284"/>
                  </a:lnTo>
                  <a:lnTo>
                    <a:pt x="13307" y="4641"/>
                  </a:lnTo>
                  <a:lnTo>
                    <a:pt x="13693" y="4641"/>
                  </a:lnTo>
                  <a:lnTo>
                    <a:pt x="13693" y="4284"/>
                  </a:lnTo>
                  <a:lnTo>
                    <a:pt x="14079" y="4284"/>
                  </a:lnTo>
                  <a:lnTo>
                    <a:pt x="14464" y="4106"/>
                  </a:lnTo>
                  <a:lnTo>
                    <a:pt x="14850" y="3749"/>
                  </a:lnTo>
                  <a:lnTo>
                    <a:pt x="14850" y="1428"/>
                  </a:lnTo>
                  <a:lnTo>
                    <a:pt x="15043" y="1071"/>
                  </a:lnTo>
                  <a:lnTo>
                    <a:pt x="15429" y="714"/>
                  </a:lnTo>
                  <a:lnTo>
                    <a:pt x="15814" y="714"/>
                  </a:lnTo>
                  <a:lnTo>
                    <a:pt x="15814" y="357"/>
                  </a:lnTo>
                  <a:lnTo>
                    <a:pt x="16971" y="357"/>
                  </a:lnTo>
                  <a:lnTo>
                    <a:pt x="16971" y="0"/>
                  </a:lnTo>
                  <a:lnTo>
                    <a:pt x="17550" y="0"/>
                  </a:lnTo>
                  <a:lnTo>
                    <a:pt x="17550" y="357"/>
                  </a:lnTo>
                  <a:lnTo>
                    <a:pt x="18707" y="357"/>
                  </a:lnTo>
                  <a:lnTo>
                    <a:pt x="18707" y="714"/>
                  </a:lnTo>
                  <a:lnTo>
                    <a:pt x="19093" y="714"/>
                  </a:lnTo>
                  <a:lnTo>
                    <a:pt x="19093" y="1428"/>
                  </a:lnTo>
                  <a:lnTo>
                    <a:pt x="20250" y="1428"/>
                  </a:lnTo>
                  <a:lnTo>
                    <a:pt x="20250" y="1607"/>
                  </a:lnTo>
                  <a:lnTo>
                    <a:pt x="21600" y="1607"/>
                  </a:lnTo>
                  <a:lnTo>
                    <a:pt x="21600" y="2678"/>
                  </a:lnTo>
                  <a:lnTo>
                    <a:pt x="21214" y="2678"/>
                  </a:lnTo>
                  <a:lnTo>
                    <a:pt x="21214" y="3035"/>
                  </a:lnTo>
                  <a:lnTo>
                    <a:pt x="21600" y="3392"/>
                  </a:lnTo>
                  <a:lnTo>
                    <a:pt x="21600" y="4106"/>
                  </a:lnTo>
                  <a:lnTo>
                    <a:pt x="21214" y="4284"/>
                  </a:lnTo>
                  <a:lnTo>
                    <a:pt x="21214" y="5712"/>
                  </a:lnTo>
                  <a:lnTo>
                    <a:pt x="21600" y="6069"/>
                  </a:lnTo>
                  <a:lnTo>
                    <a:pt x="21600" y="20886"/>
                  </a:lnTo>
                  <a:lnTo>
                    <a:pt x="20250" y="20886"/>
                  </a:lnTo>
                  <a:lnTo>
                    <a:pt x="20250" y="21600"/>
                  </a:lnTo>
                  <a:lnTo>
                    <a:pt x="18707" y="20886"/>
                  </a:lnTo>
                  <a:lnTo>
                    <a:pt x="17936" y="20350"/>
                  </a:lnTo>
                  <a:lnTo>
                    <a:pt x="17357" y="19993"/>
                  </a:lnTo>
                  <a:lnTo>
                    <a:pt x="16200" y="19458"/>
                  </a:lnTo>
                  <a:lnTo>
                    <a:pt x="15043" y="19101"/>
                  </a:lnTo>
                  <a:lnTo>
                    <a:pt x="14464" y="18387"/>
                  </a:lnTo>
                  <a:lnTo>
                    <a:pt x="13693" y="18030"/>
                  </a:lnTo>
                  <a:lnTo>
                    <a:pt x="13307" y="17673"/>
                  </a:lnTo>
                  <a:lnTo>
                    <a:pt x="12921" y="17673"/>
                  </a:lnTo>
                  <a:lnTo>
                    <a:pt x="12536" y="17316"/>
                  </a:lnTo>
                  <a:lnTo>
                    <a:pt x="11957" y="16959"/>
                  </a:lnTo>
                  <a:lnTo>
                    <a:pt x="11571" y="16780"/>
                  </a:lnTo>
                  <a:lnTo>
                    <a:pt x="10414" y="16423"/>
                  </a:lnTo>
                  <a:lnTo>
                    <a:pt x="9643" y="15709"/>
                  </a:lnTo>
                  <a:lnTo>
                    <a:pt x="9450" y="15709"/>
                  </a:lnTo>
                  <a:lnTo>
                    <a:pt x="8293" y="16066"/>
                  </a:lnTo>
                  <a:lnTo>
                    <a:pt x="7907" y="16066"/>
                  </a:lnTo>
                  <a:lnTo>
                    <a:pt x="7907" y="16423"/>
                  </a:lnTo>
                  <a:lnTo>
                    <a:pt x="7521" y="16423"/>
                  </a:lnTo>
                  <a:lnTo>
                    <a:pt x="7136" y="16780"/>
                  </a:lnTo>
                  <a:lnTo>
                    <a:pt x="6943" y="16780"/>
                  </a:lnTo>
                  <a:lnTo>
                    <a:pt x="6943" y="16959"/>
                  </a:lnTo>
                  <a:lnTo>
                    <a:pt x="6557" y="16423"/>
                  </a:lnTo>
                  <a:lnTo>
                    <a:pt x="6171" y="16066"/>
                  </a:lnTo>
                  <a:lnTo>
                    <a:pt x="5786" y="16066"/>
                  </a:lnTo>
                  <a:lnTo>
                    <a:pt x="5400" y="15709"/>
                  </a:lnTo>
                  <a:lnTo>
                    <a:pt x="4243" y="15709"/>
                  </a:lnTo>
                  <a:lnTo>
                    <a:pt x="4050" y="15352"/>
                  </a:lnTo>
                  <a:lnTo>
                    <a:pt x="3664" y="15352"/>
                  </a:lnTo>
                  <a:lnTo>
                    <a:pt x="3664" y="14638"/>
                  </a:lnTo>
                  <a:lnTo>
                    <a:pt x="3279" y="14102"/>
                  </a:lnTo>
                  <a:lnTo>
                    <a:pt x="2507" y="14102"/>
                  </a:lnTo>
                  <a:lnTo>
                    <a:pt x="2121" y="13745"/>
                  </a:lnTo>
                  <a:lnTo>
                    <a:pt x="1736" y="13745"/>
                  </a:lnTo>
                  <a:lnTo>
                    <a:pt x="1736" y="14102"/>
                  </a:lnTo>
                  <a:lnTo>
                    <a:pt x="1543" y="13745"/>
                  </a:lnTo>
                  <a:lnTo>
                    <a:pt x="1543" y="13388"/>
                  </a:lnTo>
                  <a:lnTo>
                    <a:pt x="1157" y="13388"/>
                  </a:lnTo>
                  <a:lnTo>
                    <a:pt x="1157" y="12317"/>
                  </a:lnTo>
                  <a:lnTo>
                    <a:pt x="771" y="11960"/>
                  </a:lnTo>
                  <a:lnTo>
                    <a:pt x="386" y="11425"/>
                  </a:lnTo>
                  <a:lnTo>
                    <a:pt x="386" y="11068"/>
                  </a:lnTo>
                  <a:lnTo>
                    <a:pt x="1157" y="10354"/>
                  </a:lnTo>
                  <a:lnTo>
                    <a:pt x="1157" y="9997"/>
                  </a:lnTo>
                  <a:lnTo>
                    <a:pt x="771" y="9997"/>
                  </a:lnTo>
                  <a:lnTo>
                    <a:pt x="771" y="9104"/>
                  </a:lnTo>
                  <a:lnTo>
                    <a:pt x="1157" y="8747"/>
                  </a:lnTo>
                  <a:lnTo>
                    <a:pt x="1157" y="8390"/>
                  </a:lnTo>
                  <a:lnTo>
                    <a:pt x="771" y="8033"/>
                  </a:lnTo>
                  <a:lnTo>
                    <a:pt x="771" y="5355"/>
                  </a:lnTo>
                  <a:lnTo>
                    <a:pt x="386" y="5355"/>
                  </a:lnTo>
                  <a:lnTo>
                    <a:pt x="386" y="4998"/>
                  </a:lnTo>
                  <a:lnTo>
                    <a:pt x="0" y="4641"/>
                  </a:lnTo>
                  <a:lnTo>
                    <a:pt x="386" y="4641"/>
                  </a:lnTo>
                  <a:lnTo>
                    <a:pt x="771" y="4284"/>
                  </a:lnTo>
                  <a:lnTo>
                    <a:pt x="1157" y="4284"/>
                  </a:lnTo>
                  <a:lnTo>
                    <a:pt x="1157" y="4106"/>
                  </a:lnTo>
                  <a:lnTo>
                    <a:pt x="1543" y="3749"/>
                  </a:lnTo>
                  <a:lnTo>
                    <a:pt x="1543" y="2678"/>
                  </a:lnTo>
                  <a:lnTo>
                    <a:pt x="1157" y="2678"/>
                  </a:lnTo>
                  <a:lnTo>
                    <a:pt x="1157" y="2321"/>
                  </a:lnTo>
                  <a:lnTo>
                    <a:pt x="1543" y="1964"/>
                  </a:lnTo>
                  <a:lnTo>
                    <a:pt x="1736" y="1964"/>
                  </a:lnTo>
                  <a:lnTo>
                    <a:pt x="2121" y="1607"/>
                  </a:lnTo>
                  <a:lnTo>
                    <a:pt x="2121" y="1428"/>
                  </a:lnTo>
                  <a:lnTo>
                    <a:pt x="2507" y="1428"/>
                  </a:lnTo>
                  <a:lnTo>
                    <a:pt x="2893" y="1071"/>
                  </a:lnTo>
                  <a:lnTo>
                    <a:pt x="3279" y="1071"/>
                  </a:lnTo>
                  <a:lnTo>
                    <a:pt x="3279" y="0"/>
                  </a:lnTo>
                  <a:lnTo>
                    <a:pt x="4050" y="0"/>
                  </a:lnTo>
                  <a:lnTo>
                    <a:pt x="4050" y="357"/>
                  </a:lnTo>
                  <a:lnTo>
                    <a:pt x="5400" y="357"/>
                  </a:lnTo>
                  <a:lnTo>
                    <a:pt x="5400" y="0"/>
                  </a:lnTo>
                  <a:lnTo>
                    <a:pt x="5786" y="0"/>
                  </a:lnTo>
                  <a:lnTo>
                    <a:pt x="5786" y="357"/>
                  </a:lnTo>
                  <a:lnTo>
                    <a:pt x="6557" y="357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91" name="Freeform 154"/>
            <p:cNvSpPr/>
            <p:nvPr/>
          </p:nvSpPr>
          <p:spPr>
            <a:xfrm>
              <a:off x="3868863" y="3020764"/>
              <a:ext cx="123826" cy="288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538" y="2321"/>
                  </a:moveTo>
                  <a:lnTo>
                    <a:pt x="14538" y="1964"/>
                  </a:lnTo>
                  <a:lnTo>
                    <a:pt x="15369" y="2321"/>
                  </a:lnTo>
                  <a:lnTo>
                    <a:pt x="14538" y="2321"/>
                  </a:lnTo>
                  <a:close/>
                  <a:moveTo>
                    <a:pt x="15369" y="13388"/>
                  </a:moveTo>
                  <a:lnTo>
                    <a:pt x="15369" y="14638"/>
                  </a:lnTo>
                  <a:lnTo>
                    <a:pt x="14538" y="14995"/>
                  </a:lnTo>
                  <a:lnTo>
                    <a:pt x="14538" y="15709"/>
                  </a:lnTo>
                  <a:lnTo>
                    <a:pt x="13708" y="16066"/>
                  </a:lnTo>
                  <a:lnTo>
                    <a:pt x="13708" y="17316"/>
                  </a:lnTo>
                  <a:lnTo>
                    <a:pt x="12877" y="17316"/>
                  </a:lnTo>
                  <a:lnTo>
                    <a:pt x="12877" y="18565"/>
                  </a:lnTo>
                  <a:lnTo>
                    <a:pt x="12462" y="18565"/>
                  </a:lnTo>
                  <a:lnTo>
                    <a:pt x="12462" y="19636"/>
                  </a:lnTo>
                  <a:lnTo>
                    <a:pt x="11631" y="19993"/>
                  </a:lnTo>
                  <a:lnTo>
                    <a:pt x="11631" y="20707"/>
                  </a:lnTo>
                  <a:lnTo>
                    <a:pt x="10800" y="20707"/>
                  </a:lnTo>
                  <a:lnTo>
                    <a:pt x="9969" y="21064"/>
                  </a:lnTo>
                  <a:lnTo>
                    <a:pt x="7477" y="21064"/>
                  </a:lnTo>
                  <a:lnTo>
                    <a:pt x="7477" y="21243"/>
                  </a:lnTo>
                  <a:lnTo>
                    <a:pt x="6646" y="21243"/>
                  </a:lnTo>
                  <a:lnTo>
                    <a:pt x="6646" y="21600"/>
                  </a:lnTo>
                  <a:lnTo>
                    <a:pt x="5400" y="21600"/>
                  </a:lnTo>
                  <a:lnTo>
                    <a:pt x="5400" y="21243"/>
                  </a:lnTo>
                  <a:lnTo>
                    <a:pt x="4569" y="21243"/>
                  </a:lnTo>
                  <a:lnTo>
                    <a:pt x="4569" y="21064"/>
                  </a:lnTo>
                  <a:lnTo>
                    <a:pt x="2908" y="21064"/>
                  </a:lnTo>
                  <a:lnTo>
                    <a:pt x="2908" y="20707"/>
                  </a:lnTo>
                  <a:lnTo>
                    <a:pt x="2077" y="20707"/>
                  </a:lnTo>
                  <a:lnTo>
                    <a:pt x="2077" y="19993"/>
                  </a:lnTo>
                  <a:lnTo>
                    <a:pt x="1246" y="19636"/>
                  </a:lnTo>
                  <a:lnTo>
                    <a:pt x="1246" y="18030"/>
                  </a:lnTo>
                  <a:lnTo>
                    <a:pt x="415" y="18030"/>
                  </a:lnTo>
                  <a:lnTo>
                    <a:pt x="415" y="16959"/>
                  </a:lnTo>
                  <a:lnTo>
                    <a:pt x="0" y="16959"/>
                  </a:lnTo>
                  <a:lnTo>
                    <a:pt x="0" y="15352"/>
                  </a:lnTo>
                  <a:lnTo>
                    <a:pt x="415" y="15352"/>
                  </a:lnTo>
                  <a:lnTo>
                    <a:pt x="415" y="14638"/>
                  </a:lnTo>
                  <a:lnTo>
                    <a:pt x="1246" y="14638"/>
                  </a:lnTo>
                  <a:lnTo>
                    <a:pt x="1246" y="14281"/>
                  </a:lnTo>
                  <a:lnTo>
                    <a:pt x="2077" y="14281"/>
                  </a:lnTo>
                  <a:lnTo>
                    <a:pt x="2077" y="13567"/>
                  </a:lnTo>
                  <a:lnTo>
                    <a:pt x="2908" y="13388"/>
                  </a:lnTo>
                  <a:lnTo>
                    <a:pt x="2908" y="13031"/>
                  </a:lnTo>
                  <a:lnTo>
                    <a:pt x="3738" y="12674"/>
                  </a:lnTo>
                  <a:lnTo>
                    <a:pt x="3738" y="12317"/>
                  </a:lnTo>
                  <a:lnTo>
                    <a:pt x="2908" y="12317"/>
                  </a:lnTo>
                  <a:lnTo>
                    <a:pt x="3738" y="11960"/>
                  </a:lnTo>
                  <a:lnTo>
                    <a:pt x="3738" y="11603"/>
                  </a:lnTo>
                  <a:lnTo>
                    <a:pt x="2908" y="11603"/>
                  </a:lnTo>
                  <a:lnTo>
                    <a:pt x="2908" y="10354"/>
                  </a:lnTo>
                  <a:lnTo>
                    <a:pt x="2077" y="10354"/>
                  </a:lnTo>
                  <a:lnTo>
                    <a:pt x="2077" y="8390"/>
                  </a:lnTo>
                  <a:lnTo>
                    <a:pt x="2908" y="8390"/>
                  </a:lnTo>
                  <a:lnTo>
                    <a:pt x="2908" y="7676"/>
                  </a:lnTo>
                  <a:lnTo>
                    <a:pt x="3738" y="7676"/>
                  </a:lnTo>
                  <a:lnTo>
                    <a:pt x="3738" y="6962"/>
                  </a:lnTo>
                  <a:lnTo>
                    <a:pt x="2908" y="6962"/>
                  </a:lnTo>
                  <a:lnTo>
                    <a:pt x="3738" y="6605"/>
                  </a:lnTo>
                  <a:lnTo>
                    <a:pt x="5400" y="6605"/>
                  </a:lnTo>
                  <a:lnTo>
                    <a:pt x="5400" y="6248"/>
                  </a:lnTo>
                  <a:lnTo>
                    <a:pt x="6231" y="6248"/>
                  </a:lnTo>
                  <a:lnTo>
                    <a:pt x="6231" y="6605"/>
                  </a:lnTo>
                  <a:lnTo>
                    <a:pt x="6231" y="6248"/>
                  </a:lnTo>
                  <a:lnTo>
                    <a:pt x="6646" y="6248"/>
                  </a:lnTo>
                  <a:lnTo>
                    <a:pt x="6646" y="6605"/>
                  </a:lnTo>
                  <a:lnTo>
                    <a:pt x="6646" y="5891"/>
                  </a:lnTo>
                  <a:lnTo>
                    <a:pt x="7477" y="5891"/>
                  </a:lnTo>
                  <a:lnTo>
                    <a:pt x="7477" y="6248"/>
                  </a:lnTo>
                  <a:lnTo>
                    <a:pt x="8308" y="6248"/>
                  </a:lnTo>
                  <a:lnTo>
                    <a:pt x="8308" y="5891"/>
                  </a:lnTo>
                  <a:lnTo>
                    <a:pt x="9138" y="5891"/>
                  </a:lnTo>
                  <a:lnTo>
                    <a:pt x="8308" y="5891"/>
                  </a:lnTo>
                  <a:lnTo>
                    <a:pt x="9138" y="6248"/>
                  </a:lnTo>
                  <a:lnTo>
                    <a:pt x="9138" y="5712"/>
                  </a:lnTo>
                  <a:lnTo>
                    <a:pt x="9969" y="5712"/>
                  </a:lnTo>
                  <a:lnTo>
                    <a:pt x="9969" y="5355"/>
                  </a:lnTo>
                  <a:lnTo>
                    <a:pt x="10800" y="5355"/>
                  </a:lnTo>
                  <a:lnTo>
                    <a:pt x="10800" y="5712"/>
                  </a:lnTo>
                  <a:lnTo>
                    <a:pt x="11631" y="5712"/>
                  </a:lnTo>
                  <a:lnTo>
                    <a:pt x="11631" y="4998"/>
                  </a:lnTo>
                  <a:lnTo>
                    <a:pt x="12462" y="4641"/>
                  </a:lnTo>
                  <a:lnTo>
                    <a:pt x="11631" y="4641"/>
                  </a:lnTo>
                  <a:lnTo>
                    <a:pt x="12462" y="4641"/>
                  </a:lnTo>
                  <a:lnTo>
                    <a:pt x="12462" y="4284"/>
                  </a:lnTo>
                  <a:lnTo>
                    <a:pt x="12462" y="4998"/>
                  </a:lnTo>
                  <a:lnTo>
                    <a:pt x="12877" y="4641"/>
                  </a:lnTo>
                  <a:lnTo>
                    <a:pt x="12877" y="4284"/>
                  </a:lnTo>
                  <a:lnTo>
                    <a:pt x="13708" y="4284"/>
                  </a:lnTo>
                  <a:lnTo>
                    <a:pt x="13708" y="4641"/>
                  </a:lnTo>
                  <a:lnTo>
                    <a:pt x="13708" y="4284"/>
                  </a:lnTo>
                  <a:lnTo>
                    <a:pt x="12877" y="4284"/>
                  </a:lnTo>
                  <a:lnTo>
                    <a:pt x="12877" y="3570"/>
                  </a:lnTo>
                  <a:lnTo>
                    <a:pt x="13708" y="3570"/>
                  </a:lnTo>
                  <a:lnTo>
                    <a:pt x="13708" y="3392"/>
                  </a:lnTo>
                  <a:lnTo>
                    <a:pt x="13708" y="3570"/>
                  </a:lnTo>
                  <a:lnTo>
                    <a:pt x="13708" y="2678"/>
                  </a:lnTo>
                  <a:lnTo>
                    <a:pt x="14538" y="2678"/>
                  </a:lnTo>
                  <a:lnTo>
                    <a:pt x="14538" y="3035"/>
                  </a:lnTo>
                  <a:lnTo>
                    <a:pt x="15369" y="2678"/>
                  </a:lnTo>
                  <a:lnTo>
                    <a:pt x="14538" y="2678"/>
                  </a:lnTo>
                  <a:lnTo>
                    <a:pt x="15369" y="2678"/>
                  </a:lnTo>
                  <a:lnTo>
                    <a:pt x="15369" y="2321"/>
                  </a:lnTo>
                  <a:lnTo>
                    <a:pt x="16200" y="2321"/>
                  </a:lnTo>
                  <a:lnTo>
                    <a:pt x="16200" y="1607"/>
                  </a:lnTo>
                  <a:lnTo>
                    <a:pt x="17031" y="1607"/>
                  </a:lnTo>
                  <a:lnTo>
                    <a:pt x="17031" y="1250"/>
                  </a:lnTo>
                  <a:lnTo>
                    <a:pt x="16200" y="893"/>
                  </a:lnTo>
                  <a:lnTo>
                    <a:pt x="17031" y="893"/>
                  </a:lnTo>
                  <a:lnTo>
                    <a:pt x="17031" y="714"/>
                  </a:lnTo>
                  <a:lnTo>
                    <a:pt x="17862" y="714"/>
                  </a:lnTo>
                  <a:lnTo>
                    <a:pt x="17862" y="357"/>
                  </a:lnTo>
                  <a:lnTo>
                    <a:pt x="17031" y="357"/>
                  </a:lnTo>
                  <a:lnTo>
                    <a:pt x="17862" y="357"/>
                  </a:lnTo>
                  <a:lnTo>
                    <a:pt x="17862" y="0"/>
                  </a:lnTo>
                  <a:lnTo>
                    <a:pt x="17862" y="714"/>
                  </a:lnTo>
                  <a:lnTo>
                    <a:pt x="18277" y="714"/>
                  </a:lnTo>
                  <a:lnTo>
                    <a:pt x="18277" y="1250"/>
                  </a:lnTo>
                  <a:lnTo>
                    <a:pt x="19108" y="1250"/>
                  </a:lnTo>
                  <a:lnTo>
                    <a:pt x="19108" y="1607"/>
                  </a:lnTo>
                  <a:lnTo>
                    <a:pt x="19938" y="1607"/>
                  </a:lnTo>
                  <a:lnTo>
                    <a:pt x="19938" y="1964"/>
                  </a:lnTo>
                  <a:lnTo>
                    <a:pt x="19108" y="1964"/>
                  </a:lnTo>
                  <a:lnTo>
                    <a:pt x="19938" y="1964"/>
                  </a:lnTo>
                  <a:lnTo>
                    <a:pt x="19938" y="3570"/>
                  </a:lnTo>
                  <a:lnTo>
                    <a:pt x="20769" y="3570"/>
                  </a:lnTo>
                  <a:lnTo>
                    <a:pt x="20769" y="3927"/>
                  </a:lnTo>
                  <a:lnTo>
                    <a:pt x="19938" y="3927"/>
                  </a:lnTo>
                  <a:lnTo>
                    <a:pt x="20769" y="4284"/>
                  </a:lnTo>
                  <a:lnTo>
                    <a:pt x="20769" y="4998"/>
                  </a:lnTo>
                  <a:lnTo>
                    <a:pt x="21600" y="5355"/>
                  </a:lnTo>
                  <a:lnTo>
                    <a:pt x="20769" y="5712"/>
                  </a:lnTo>
                  <a:lnTo>
                    <a:pt x="20769" y="6248"/>
                  </a:lnTo>
                  <a:lnTo>
                    <a:pt x="19938" y="6248"/>
                  </a:lnTo>
                  <a:lnTo>
                    <a:pt x="19938" y="5891"/>
                  </a:lnTo>
                  <a:lnTo>
                    <a:pt x="19108" y="5712"/>
                  </a:lnTo>
                  <a:lnTo>
                    <a:pt x="18277" y="5712"/>
                  </a:lnTo>
                  <a:lnTo>
                    <a:pt x="18277" y="5891"/>
                  </a:lnTo>
                  <a:lnTo>
                    <a:pt x="19108" y="5891"/>
                  </a:lnTo>
                  <a:lnTo>
                    <a:pt x="19108" y="7676"/>
                  </a:lnTo>
                  <a:lnTo>
                    <a:pt x="18277" y="7676"/>
                  </a:lnTo>
                  <a:lnTo>
                    <a:pt x="18277" y="9640"/>
                  </a:lnTo>
                  <a:lnTo>
                    <a:pt x="17862" y="9997"/>
                  </a:lnTo>
                  <a:lnTo>
                    <a:pt x="17862" y="10889"/>
                  </a:lnTo>
                  <a:lnTo>
                    <a:pt x="17031" y="10889"/>
                  </a:lnTo>
                  <a:lnTo>
                    <a:pt x="17031" y="11960"/>
                  </a:lnTo>
                  <a:lnTo>
                    <a:pt x="16200" y="11960"/>
                  </a:lnTo>
                  <a:lnTo>
                    <a:pt x="16200" y="13388"/>
                  </a:lnTo>
                  <a:lnTo>
                    <a:pt x="15369" y="13388"/>
                  </a:lnTo>
                  <a:close/>
                  <a:moveTo>
                    <a:pt x="19108" y="8033"/>
                  </a:moveTo>
                  <a:lnTo>
                    <a:pt x="19108" y="7676"/>
                  </a:lnTo>
                  <a:lnTo>
                    <a:pt x="19938" y="7676"/>
                  </a:lnTo>
                  <a:lnTo>
                    <a:pt x="19938" y="8033"/>
                  </a:lnTo>
                  <a:lnTo>
                    <a:pt x="19108" y="8033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92" name="Freeform 155"/>
            <p:cNvSpPr/>
            <p:nvPr/>
          </p:nvSpPr>
          <p:spPr>
            <a:xfrm>
              <a:off x="3690269" y="2970757"/>
              <a:ext cx="52389" cy="159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45" y="12573"/>
                  </a:moveTo>
                  <a:lnTo>
                    <a:pt x="1964" y="12573"/>
                  </a:lnTo>
                  <a:lnTo>
                    <a:pt x="1964" y="12251"/>
                  </a:lnTo>
                  <a:lnTo>
                    <a:pt x="0" y="11606"/>
                  </a:lnTo>
                  <a:lnTo>
                    <a:pt x="1964" y="11606"/>
                  </a:lnTo>
                  <a:lnTo>
                    <a:pt x="1964" y="8382"/>
                  </a:lnTo>
                  <a:lnTo>
                    <a:pt x="4909" y="8382"/>
                  </a:lnTo>
                  <a:lnTo>
                    <a:pt x="4909" y="7737"/>
                  </a:lnTo>
                  <a:lnTo>
                    <a:pt x="2945" y="7415"/>
                  </a:lnTo>
                  <a:lnTo>
                    <a:pt x="2945" y="5481"/>
                  </a:lnTo>
                  <a:lnTo>
                    <a:pt x="4909" y="4836"/>
                  </a:lnTo>
                  <a:lnTo>
                    <a:pt x="4909" y="4191"/>
                  </a:lnTo>
                  <a:lnTo>
                    <a:pt x="2945" y="4191"/>
                  </a:lnTo>
                  <a:lnTo>
                    <a:pt x="2945" y="3546"/>
                  </a:lnTo>
                  <a:lnTo>
                    <a:pt x="4909" y="3546"/>
                  </a:lnTo>
                  <a:lnTo>
                    <a:pt x="6873" y="3224"/>
                  </a:lnTo>
                  <a:lnTo>
                    <a:pt x="4909" y="2579"/>
                  </a:lnTo>
                  <a:lnTo>
                    <a:pt x="4909" y="1934"/>
                  </a:lnTo>
                  <a:lnTo>
                    <a:pt x="2945" y="1934"/>
                  </a:lnTo>
                  <a:lnTo>
                    <a:pt x="2945" y="1290"/>
                  </a:lnTo>
                  <a:lnTo>
                    <a:pt x="4909" y="1290"/>
                  </a:lnTo>
                  <a:lnTo>
                    <a:pt x="2945" y="1290"/>
                  </a:lnTo>
                  <a:lnTo>
                    <a:pt x="2945" y="645"/>
                  </a:lnTo>
                  <a:lnTo>
                    <a:pt x="1964" y="645"/>
                  </a:lnTo>
                  <a:lnTo>
                    <a:pt x="1964" y="0"/>
                  </a:lnTo>
                  <a:lnTo>
                    <a:pt x="4909" y="0"/>
                  </a:lnTo>
                  <a:lnTo>
                    <a:pt x="4909" y="645"/>
                  </a:lnTo>
                  <a:lnTo>
                    <a:pt x="8836" y="645"/>
                  </a:lnTo>
                  <a:lnTo>
                    <a:pt x="8836" y="0"/>
                  </a:lnTo>
                  <a:lnTo>
                    <a:pt x="10800" y="0"/>
                  </a:lnTo>
                  <a:lnTo>
                    <a:pt x="10800" y="1290"/>
                  </a:lnTo>
                  <a:lnTo>
                    <a:pt x="12764" y="1290"/>
                  </a:lnTo>
                  <a:lnTo>
                    <a:pt x="12764" y="3224"/>
                  </a:lnTo>
                  <a:lnTo>
                    <a:pt x="14727" y="3224"/>
                  </a:lnTo>
                  <a:lnTo>
                    <a:pt x="14727" y="3546"/>
                  </a:lnTo>
                  <a:lnTo>
                    <a:pt x="12764" y="4191"/>
                  </a:lnTo>
                  <a:lnTo>
                    <a:pt x="12764" y="4836"/>
                  </a:lnTo>
                  <a:lnTo>
                    <a:pt x="14727" y="4836"/>
                  </a:lnTo>
                  <a:lnTo>
                    <a:pt x="14727" y="5481"/>
                  </a:lnTo>
                  <a:lnTo>
                    <a:pt x="16691" y="5481"/>
                  </a:lnTo>
                  <a:lnTo>
                    <a:pt x="16691" y="6125"/>
                  </a:lnTo>
                  <a:lnTo>
                    <a:pt x="12764" y="6125"/>
                  </a:lnTo>
                  <a:lnTo>
                    <a:pt x="12764" y="7415"/>
                  </a:lnTo>
                  <a:lnTo>
                    <a:pt x="10800" y="7415"/>
                  </a:lnTo>
                  <a:lnTo>
                    <a:pt x="10800" y="7737"/>
                  </a:lnTo>
                  <a:lnTo>
                    <a:pt x="12764" y="7737"/>
                  </a:lnTo>
                  <a:lnTo>
                    <a:pt x="12764" y="10961"/>
                  </a:lnTo>
                  <a:lnTo>
                    <a:pt x="14727" y="11606"/>
                  </a:lnTo>
                  <a:lnTo>
                    <a:pt x="16691" y="11606"/>
                  </a:lnTo>
                  <a:lnTo>
                    <a:pt x="16691" y="12251"/>
                  </a:lnTo>
                  <a:lnTo>
                    <a:pt x="18655" y="12251"/>
                  </a:lnTo>
                  <a:lnTo>
                    <a:pt x="19636" y="13218"/>
                  </a:lnTo>
                  <a:lnTo>
                    <a:pt x="21600" y="14507"/>
                  </a:lnTo>
                  <a:lnTo>
                    <a:pt x="21600" y="18699"/>
                  </a:lnTo>
                  <a:lnTo>
                    <a:pt x="18655" y="18699"/>
                  </a:lnTo>
                  <a:lnTo>
                    <a:pt x="18655" y="19988"/>
                  </a:lnTo>
                  <a:lnTo>
                    <a:pt x="16691" y="19988"/>
                  </a:lnTo>
                  <a:lnTo>
                    <a:pt x="18655" y="19988"/>
                  </a:lnTo>
                  <a:lnTo>
                    <a:pt x="18655" y="21600"/>
                  </a:lnTo>
                  <a:lnTo>
                    <a:pt x="16691" y="21600"/>
                  </a:lnTo>
                  <a:lnTo>
                    <a:pt x="16691" y="20633"/>
                  </a:lnTo>
                  <a:lnTo>
                    <a:pt x="14727" y="19988"/>
                  </a:lnTo>
                  <a:lnTo>
                    <a:pt x="14727" y="19343"/>
                  </a:lnTo>
                  <a:lnTo>
                    <a:pt x="12764" y="19343"/>
                  </a:lnTo>
                  <a:lnTo>
                    <a:pt x="12764" y="18699"/>
                  </a:lnTo>
                  <a:lnTo>
                    <a:pt x="10800" y="18054"/>
                  </a:lnTo>
                  <a:lnTo>
                    <a:pt x="10800" y="17409"/>
                  </a:lnTo>
                  <a:lnTo>
                    <a:pt x="12764" y="17409"/>
                  </a:lnTo>
                  <a:lnTo>
                    <a:pt x="12764" y="13863"/>
                  </a:lnTo>
                  <a:lnTo>
                    <a:pt x="4909" y="13863"/>
                  </a:lnTo>
                  <a:lnTo>
                    <a:pt x="4909" y="13218"/>
                  </a:lnTo>
                  <a:lnTo>
                    <a:pt x="2945" y="13218"/>
                  </a:lnTo>
                  <a:lnTo>
                    <a:pt x="2945" y="12573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93" name="Freeform 156"/>
            <p:cNvSpPr/>
            <p:nvPr/>
          </p:nvSpPr>
          <p:spPr>
            <a:xfrm>
              <a:off x="2935413" y="2261145"/>
              <a:ext cx="276226" cy="309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66" y="18775"/>
                  </a:moveTo>
                  <a:lnTo>
                    <a:pt x="2793" y="18775"/>
                  </a:lnTo>
                  <a:lnTo>
                    <a:pt x="2793" y="18609"/>
                  </a:lnTo>
                  <a:lnTo>
                    <a:pt x="2421" y="18609"/>
                  </a:lnTo>
                  <a:lnTo>
                    <a:pt x="2421" y="18775"/>
                  </a:lnTo>
                  <a:lnTo>
                    <a:pt x="2048" y="18775"/>
                  </a:lnTo>
                  <a:lnTo>
                    <a:pt x="2048" y="19108"/>
                  </a:lnTo>
                  <a:lnTo>
                    <a:pt x="1676" y="19108"/>
                  </a:lnTo>
                  <a:lnTo>
                    <a:pt x="1676" y="18609"/>
                  </a:lnTo>
                  <a:lnTo>
                    <a:pt x="1303" y="18609"/>
                  </a:lnTo>
                  <a:lnTo>
                    <a:pt x="1303" y="18775"/>
                  </a:lnTo>
                  <a:lnTo>
                    <a:pt x="745" y="18775"/>
                  </a:lnTo>
                  <a:lnTo>
                    <a:pt x="745" y="18609"/>
                  </a:lnTo>
                  <a:lnTo>
                    <a:pt x="1117" y="18609"/>
                  </a:lnTo>
                  <a:lnTo>
                    <a:pt x="1117" y="17280"/>
                  </a:lnTo>
                  <a:lnTo>
                    <a:pt x="745" y="17280"/>
                  </a:lnTo>
                  <a:lnTo>
                    <a:pt x="745" y="16948"/>
                  </a:lnTo>
                  <a:lnTo>
                    <a:pt x="372" y="16948"/>
                  </a:lnTo>
                  <a:lnTo>
                    <a:pt x="372" y="16615"/>
                  </a:lnTo>
                  <a:lnTo>
                    <a:pt x="0" y="16615"/>
                  </a:lnTo>
                  <a:lnTo>
                    <a:pt x="0" y="16283"/>
                  </a:lnTo>
                  <a:lnTo>
                    <a:pt x="372" y="16283"/>
                  </a:lnTo>
                  <a:lnTo>
                    <a:pt x="372" y="16117"/>
                  </a:lnTo>
                  <a:lnTo>
                    <a:pt x="0" y="16117"/>
                  </a:lnTo>
                  <a:lnTo>
                    <a:pt x="372" y="15785"/>
                  </a:lnTo>
                  <a:lnTo>
                    <a:pt x="0" y="15785"/>
                  </a:lnTo>
                  <a:lnTo>
                    <a:pt x="0" y="15120"/>
                  </a:lnTo>
                  <a:lnTo>
                    <a:pt x="372" y="14788"/>
                  </a:lnTo>
                  <a:lnTo>
                    <a:pt x="372" y="13957"/>
                  </a:lnTo>
                  <a:lnTo>
                    <a:pt x="745" y="13957"/>
                  </a:lnTo>
                  <a:lnTo>
                    <a:pt x="745" y="13625"/>
                  </a:lnTo>
                  <a:lnTo>
                    <a:pt x="1117" y="13625"/>
                  </a:lnTo>
                  <a:lnTo>
                    <a:pt x="1117" y="13957"/>
                  </a:lnTo>
                  <a:lnTo>
                    <a:pt x="1676" y="14455"/>
                  </a:lnTo>
                  <a:lnTo>
                    <a:pt x="1676" y="13957"/>
                  </a:lnTo>
                  <a:lnTo>
                    <a:pt x="2421" y="13957"/>
                  </a:lnTo>
                  <a:lnTo>
                    <a:pt x="2793" y="14123"/>
                  </a:lnTo>
                  <a:lnTo>
                    <a:pt x="3166" y="14123"/>
                  </a:lnTo>
                  <a:lnTo>
                    <a:pt x="3166" y="13957"/>
                  </a:lnTo>
                  <a:lnTo>
                    <a:pt x="3538" y="13957"/>
                  </a:lnTo>
                  <a:lnTo>
                    <a:pt x="3910" y="13625"/>
                  </a:lnTo>
                  <a:lnTo>
                    <a:pt x="3910" y="13957"/>
                  </a:lnTo>
                  <a:lnTo>
                    <a:pt x="8752" y="13957"/>
                  </a:lnTo>
                  <a:lnTo>
                    <a:pt x="8752" y="13292"/>
                  </a:lnTo>
                  <a:lnTo>
                    <a:pt x="9124" y="12960"/>
                  </a:lnTo>
                  <a:lnTo>
                    <a:pt x="9124" y="12628"/>
                  </a:lnTo>
                  <a:lnTo>
                    <a:pt x="8752" y="12295"/>
                  </a:lnTo>
                  <a:lnTo>
                    <a:pt x="8752" y="11963"/>
                  </a:lnTo>
                  <a:lnTo>
                    <a:pt x="8379" y="11132"/>
                  </a:lnTo>
                  <a:lnTo>
                    <a:pt x="8379" y="8308"/>
                  </a:lnTo>
                  <a:lnTo>
                    <a:pt x="8007" y="7643"/>
                  </a:lnTo>
                  <a:lnTo>
                    <a:pt x="8007" y="4985"/>
                  </a:lnTo>
                  <a:lnTo>
                    <a:pt x="7634" y="4652"/>
                  </a:lnTo>
                  <a:lnTo>
                    <a:pt x="7634" y="1828"/>
                  </a:lnTo>
                  <a:lnTo>
                    <a:pt x="7262" y="1329"/>
                  </a:lnTo>
                  <a:lnTo>
                    <a:pt x="7262" y="0"/>
                  </a:lnTo>
                  <a:lnTo>
                    <a:pt x="9683" y="0"/>
                  </a:lnTo>
                  <a:lnTo>
                    <a:pt x="10428" y="665"/>
                  </a:lnTo>
                  <a:lnTo>
                    <a:pt x="11172" y="997"/>
                  </a:lnTo>
                  <a:lnTo>
                    <a:pt x="11545" y="1329"/>
                  </a:lnTo>
                  <a:lnTo>
                    <a:pt x="11917" y="1495"/>
                  </a:lnTo>
                  <a:lnTo>
                    <a:pt x="12290" y="1828"/>
                  </a:lnTo>
                  <a:lnTo>
                    <a:pt x="12848" y="2160"/>
                  </a:lnTo>
                  <a:lnTo>
                    <a:pt x="13221" y="2825"/>
                  </a:lnTo>
                  <a:lnTo>
                    <a:pt x="13593" y="3157"/>
                  </a:lnTo>
                  <a:lnTo>
                    <a:pt x="14710" y="3655"/>
                  </a:lnTo>
                  <a:lnTo>
                    <a:pt x="14897" y="3988"/>
                  </a:lnTo>
                  <a:lnTo>
                    <a:pt x="15269" y="4320"/>
                  </a:lnTo>
                  <a:lnTo>
                    <a:pt x="16014" y="4652"/>
                  </a:lnTo>
                  <a:lnTo>
                    <a:pt x="16386" y="4985"/>
                  </a:lnTo>
                  <a:lnTo>
                    <a:pt x="16759" y="4985"/>
                  </a:lnTo>
                  <a:lnTo>
                    <a:pt x="17131" y="5649"/>
                  </a:lnTo>
                  <a:lnTo>
                    <a:pt x="17503" y="5982"/>
                  </a:lnTo>
                  <a:lnTo>
                    <a:pt x="17690" y="5982"/>
                  </a:lnTo>
                  <a:lnTo>
                    <a:pt x="17690" y="6148"/>
                  </a:lnTo>
                  <a:lnTo>
                    <a:pt x="17503" y="6148"/>
                  </a:lnTo>
                  <a:lnTo>
                    <a:pt x="17690" y="6480"/>
                  </a:lnTo>
                  <a:lnTo>
                    <a:pt x="18062" y="6480"/>
                  </a:lnTo>
                  <a:lnTo>
                    <a:pt x="18062" y="6812"/>
                  </a:lnTo>
                  <a:lnTo>
                    <a:pt x="18434" y="6812"/>
                  </a:lnTo>
                  <a:lnTo>
                    <a:pt x="18434" y="7145"/>
                  </a:lnTo>
                  <a:lnTo>
                    <a:pt x="19179" y="7145"/>
                  </a:lnTo>
                  <a:lnTo>
                    <a:pt x="19179" y="7311"/>
                  </a:lnTo>
                  <a:lnTo>
                    <a:pt x="19924" y="7311"/>
                  </a:lnTo>
                  <a:lnTo>
                    <a:pt x="20297" y="7643"/>
                  </a:lnTo>
                  <a:lnTo>
                    <a:pt x="20297" y="8640"/>
                  </a:lnTo>
                  <a:lnTo>
                    <a:pt x="20483" y="8972"/>
                  </a:lnTo>
                  <a:lnTo>
                    <a:pt x="20855" y="8640"/>
                  </a:lnTo>
                  <a:lnTo>
                    <a:pt x="21600" y="8640"/>
                  </a:lnTo>
                  <a:lnTo>
                    <a:pt x="21600" y="12628"/>
                  </a:lnTo>
                  <a:lnTo>
                    <a:pt x="21228" y="12628"/>
                  </a:lnTo>
                  <a:lnTo>
                    <a:pt x="21228" y="13625"/>
                  </a:lnTo>
                  <a:lnTo>
                    <a:pt x="20855" y="13625"/>
                  </a:lnTo>
                  <a:lnTo>
                    <a:pt x="20855" y="13957"/>
                  </a:lnTo>
                  <a:lnTo>
                    <a:pt x="20483" y="13957"/>
                  </a:lnTo>
                  <a:lnTo>
                    <a:pt x="20483" y="14123"/>
                  </a:lnTo>
                  <a:lnTo>
                    <a:pt x="20297" y="13957"/>
                  </a:lnTo>
                  <a:lnTo>
                    <a:pt x="19924" y="13957"/>
                  </a:lnTo>
                  <a:lnTo>
                    <a:pt x="19924" y="14123"/>
                  </a:lnTo>
                  <a:lnTo>
                    <a:pt x="17690" y="14123"/>
                  </a:lnTo>
                  <a:lnTo>
                    <a:pt x="17503" y="14455"/>
                  </a:lnTo>
                  <a:lnTo>
                    <a:pt x="17131" y="14788"/>
                  </a:lnTo>
                  <a:lnTo>
                    <a:pt x="16759" y="14788"/>
                  </a:lnTo>
                  <a:lnTo>
                    <a:pt x="16759" y="14455"/>
                  </a:lnTo>
                  <a:lnTo>
                    <a:pt x="16759" y="14788"/>
                  </a:lnTo>
                  <a:lnTo>
                    <a:pt x="16386" y="14788"/>
                  </a:lnTo>
                  <a:lnTo>
                    <a:pt x="16386" y="14455"/>
                  </a:lnTo>
                  <a:lnTo>
                    <a:pt x="16386" y="14788"/>
                  </a:lnTo>
                  <a:lnTo>
                    <a:pt x="16014" y="14455"/>
                  </a:lnTo>
                  <a:lnTo>
                    <a:pt x="14897" y="14455"/>
                  </a:lnTo>
                  <a:lnTo>
                    <a:pt x="14710" y="14788"/>
                  </a:lnTo>
                  <a:lnTo>
                    <a:pt x="13966" y="15452"/>
                  </a:lnTo>
                  <a:lnTo>
                    <a:pt x="13221" y="15452"/>
                  </a:lnTo>
                  <a:lnTo>
                    <a:pt x="13221" y="15785"/>
                  </a:lnTo>
                  <a:lnTo>
                    <a:pt x="12476" y="15785"/>
                  </a:lnTo>
                  <a:lnTo>
                    <a:pt x="12290" y="16117"/>
                  </a:lnTo>
                  <a:lnTo>
                    <a:pt x="12290" y="16615"/>
                  </a:lnTo>
                  <a:lnTo>
                    <a:pt x="11917" y="16615"/>
                  </a:lnTo>
                  <a:lnTo>
                    <a:pt x="11917" y="16283"/>
                  </a:lnTo>
                  <a:lnTo>
                    <a:pt x="11917" y="16948"/>
                  </a:lnTo>
                  <a:lnTo>
                    <a:pt x="11545" y="16948"/>
                  </a:lnTo>
                  <a:lnTo>
                    <a:pt x="11545" y="17280"/>
                  </a:lnTo>
                  <a:lnTo>
                    <a:pt x="11172" y="17280"/>
                  </a:lnTo>
                  <a:lnTo>
                    <a:pt x="11172" y="16948"/>
                  </a:lnTo>
                  <a:lnTo>
                    <a:pt x="10800" y="16948"/>
                  </a:lnTo>
                  <a:lnTo>
                    <a:pt x="10800" y="16615"/>
                  </a:lnTo>
                  <a:lnTo>
                    <a:pt x="10428" y="16948"/>
                  </a:lnTo>
                  <a:lnTo>
                    <a:pt x="10428" y="17945"/>
                  </a:lnTo>
                  <a:lnTo>
                    <a:pt x="10055" y="17945"/>
                  </a:lnTo>
                  <a:lnTo>
                    <a:pt x="10055" y="18609"/>
                  </a:lnTo>
                  <a:lnTo>
                    <a:pt x="9683" y="18775"/>
                  </a:lnTo>
                  <a:lnTo>
                    <a:pt x="9497" y="18775"/>
                  </a:lnTo>
                  <a:lnTo>
                    <a:pt x="9124" y="19108"/>
                  </a:lnTo>
                  <a:lnTo>
                    <a:pt x="9124" y="20437"/>
                  </a:lnTo>
                  <a:lnTo>
                    <a:pt x="8752" y="20437"/>
                  </a:lnTo>
                  <a:lnTo>
                    <a:pt x="8752" y="20935"/>
                  </a:lnTo>
                  <a:lnTo>
                    <a:pt x="8379" y="21268"/>
                  </a:lnTo>
                  <a:lnTo>
                    <a:pt x="8007" y="21268"/>
                  </a:lnTo>
                  <a:lnTo>
                    <a:pt x="8007" y="21600"/>
                  </a:lnTo>
                  <a:lnTo>
                    <a:pt x="7634" y="21268"/>
                  </a:lnTo>
                  <a:lnTo>
                    <a:pt x="8007" y="21268"/>
                  </a:lnTo>
                  <a:lnTo>
                    <a:pt x="8007" y="20935"/>
                  </a:lnTo>
                  <a:lnTo>
                    <a:pt x="7634" y="20935"/>
                  </a:lnTo>
                  <a:lnTo>
                    <a:pt x="8007" y="20935"/>
                  </a:lnTo>
                  <a:lnTo>
                    <a:pt x="7634" y="20769"/>
                  </a:lnTo>
                  <a:lnTo>
                    <a:pt x="7634" y="20935"/>
                  </a:lnTo>
                  <a:lnTo>
                    <a:pt x="7262" y="20935"/>
                  </a:lnTo>
                  <a:lnTo>
                    <a:pt x="7262" y="21268"/>
                  </a:lnTo>
                  <a:lnTo>
                    <a:pt x="6890" y="21268"/>
                  </a:lnTo>
                  <a:lnTo>
                    <a:pt x="6890" y="21600"/>
                  </a:lnTo>
                  <a:lnTo>
                    <a:pt x="6703" y="21600"/>
                  </a:lnTo>
                  <a:lnTo>
                    <a:pt x="6703" y="21268"/>
                  </a:lnTo>
                  <a:lnTo>
                    <a:pt x="5586" y="21268"/>
                  </a:lnTo>
                  <a:lnTo>
                    <a:pt x="5586" y="21600"/>
                  </a:lnTo>
                  <a:lnTo>
                    <a:pt x="5586" y="21268"/>
                  </a:lnTo>
                  <a:lnTo>
                    <a:pt x="5214" y="21268"/>
                  </a:lnTo>
                  <a:lnTo>
                    <a:pt x="5214" y="20935"/>
                  </a:lnTo>
                  <a:lnTo>
                    <a:pt x="4841" y="20769"/>
                  </a:lnTo>
                  <a:lnTo>
                    <a:pt x="5214" y="20769"/>
                  </a:lnTo>
                  <a:lnTo>
                    <a:pt x="5214" y="20437"/>
                  </a:lnTo>
                  <a:lnTo>
                    <a:pt x="4469" y="20437"/>
                  </a:lnTo>
                  <a:lnTo>
                    <a:pt x="4469" y="20105"/>
                  </a:lnTo>
                  <a:lnTo>
                    <a:pt x="4841" y="20105"/>
                  </a:lnTo>
                  <a:lnTo>
                    <a:pt x="4841" y="19772"/>
                  </a:lnTo>
                  <a:lnTo>
                    <a:pt x="4469" y="19772"/>
                  </a:lnTo>
                  <a:lnTo>
                    <a:pt x="4469" y="19440"/>
                  </a:lnTo>
                  <a:lnTo>
                    <a:pt x="4097" y="19440"/>
                  </a:lnTo>
                  <a:lnTo>
                    <a:pt x="4469" y="19108"/>
                  </a:lnTo>
                  <a:lnTo>
                    <a:pt x="4469" y="18775"/>
                  </a:lnTo>
                  <a:lnTo>
                    <a:pt x="4097" y="18609"/>
                  </a:lnTo>
                  <a:lnTo>
                    <a:pt x="4097" y="18277"/>
                  </a:lnTo>
                  <a:lnTo>
                    <a:pt x="3910" y="18277"/>
                  </a:lnTo>
                  <a:lnTo>
                    <a:pt x="3910" y="18609"/>
                  </a:lnTo>
                  <a:lnTo>
                    <a:pt x="3538" y="18609"/>
                  </a:lnTo>
                  <a:lnTo>
                    <a:pt x="3166" y="18775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94" name="Freeform 157"/>
            <p:cNvSpPr/>
            <p:nvPr/>
          </p:nvSpPr>
          <p:spPr>
            <a:xfrm>
              <a:off x="2849688" y="2211138"/>
              <a:ext cx="209551" cy="26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45" y="20250"/>
                  </a:moveTo>
                  <a:lnTo>
                    <a:pt x="11045" y="21021"/>
                  </a:lnTo>
                  <a:lnTo>
                    <a:pt x="10555" y="20636"/>
                  </a:lnTo>
                  <a:lnTo>
                    <a:pt x="10309" y="20250"/>
                  </a:lnTo>
                  <a:lnTo>
                    <a:pt x="10309" y="19864"/>
                  </a:lnTo>
                  <a:lnTo>
                    <a:pt x="9818" y="19864"/>
                  </a:lnTo>
                  <a:lnTo>
                    <a:pt x="9818" y="20250"/>
                  </a:lnTo>
                  <a:lnTo>
                    <a:pt x="9327" y="20250"/>
                  </a:lnTo>
                  <a:lnTo>
                    <a:pt x="9327" y="21214"/>
                  </a:lnTo>
                  <a:lnTo>
                    <a:pt x="8836" y="21600"/>
                  </a:lnTo>
                  <a:lnTo>
                    <a:pt x="8836" y="21214"/>
                  </a:lnTo>
                  <a:lnTo>
                    <a:pt x="8345" y="21214"/>
                  </a:lnTo>
                  <a:lnTo>
                    <a:pt x="8345" y="21021"/>
                  </a:lnTo>
                  <a:lnTo>
                    <a:pt x="7364" y="21021"/>
                  </a:lnTo>
                  <a:lnTo>
                    <a:pt x="7364" y="20250"/>
                  </a:lnTo>
                  <a:lnTo>
                    <a:pt x="6873" y="20250"/>
                  </a:lnTo>
                  <a:lnTo>
                    <a:pt x="6873" y="19864"/>
                  </a:lnTo>
                  <a:lnTo>
                    <a:pt x="6627" y="19479"/>
                  </a:lnTo>
                  <a:lnTo>
                    <a:pt x="6627" y="19093"/>
                  </a:lnTo>
                  <a:lnTo>
                    <a:pt x="5645" y="19093"/>
                  </a:lnTo>
                  <a:lnTo>
                    <a:pt x="5645" y="18707"/>
                  </a:lnTo>
                  <a:lnTo>
                    <a:pt x="5155" y="18321"/>
                  </a:lnTo>
                  <a:lnTo>
                    <a:pt x="3682" y="18321"/>
                  </a:lnTo>
                  <a:lnTo>
                    <a:pt x="3682" y="18129"/>
                  </a:lnTo>
                  <a:lnTo>
                    <a:pt x="3682" y="18321"/>
                  </a:lnTo>
                  <a:lnTo>
                    <a:pt x="1473" y="18321"/>
                  </a:lnTo>
                  <a:lnTo>
                    <a:pt x="1473" y="19093"/>
                  </a:lnTo>
                  <a:lnTo>
                    <a:pt x="982" y="19093"/>
                  </a:lnTo>
                  <a:lnTo>
                    <a:pt x="982" y="18707"/>
                  </a:lnTo>
                  <a:lnTo>
                    <a:pt x="1473" y="18321"/>
                  </a:lnTo>
                  <a:lnTo>
                    <a:pt x="1473" y="17743"/>
                  </a:lnTo>
                  <a:lnTo>
                    <a:pt x="1964" y="17357"/>
                  </a:lnTo>
                  <a:lnTo>
                    <a:pt x="1964" y="14464"/>
                  </a:lnTo>
                  <a:lnTo>
                    <a:pt x="1473" y="14464"/>
                  </a:lnTo>
                  <a:lnTo>
                    <a:pt x="1473" y="13693"/>
                  </a:lnTo>
                  <a:lnTo>
                    <a:pt x="982" y="13693"/>
                  </a:lnTo>
                  <a:lnTo>
                    <a:pt x="1473" y="13693"/>
                  </a:lnTo>
                  <a:lnTo>
                    <a:pt x="1473" y="13307"/>
                  </a:lnTo>
                  <a:lnTo>
                    <a:pt x="1473" y="13693"/>
                  </a:lnTo>
                  <a:lnTo>
                    <a:pt x="1473" y="12729"/>
                  </a:lnTo>
                  <a:lnTo>
                    <a:pt x="1964" y="12343"/>
                  </a:lnTo>
                  <a:lnTo>
                    <a:pt x="1473" y="12343"/>
                  </a:lnTo>
                  <a:lnTo>
                    <a:pt x="1473" y="11571"/>
                  </a:lnTo>
                  <a:lnTo>
                    <a:pt x="982" y="11571"/>
                  </a:lnTo>
                  <a:lnTo>
                    <a:pt x="982" y="11379"/>
                  </a:lnTo>
                  <a:lnTo>
                    <a:pt x="982" y="11571"/>
                  </a:lnTo>
                  <a:lnTo>
                    <a:pt x="491" y="10993"/>
                  </a:lnTo>
                  <a:lnTo>
                    <a:pt x="491" y="10607"/>
                  </a:lnTo>
                  <a:lnTo>
                    <a:pt x="491" y="10993"/>
                  </a:lnTo>
                  <a:lnTo>
                    <a:pt x="0" y="10993"/>
                  </a:lnTo>
                  <a:lnTo>
                    <a:pt x="491" y="10993"/>
                  </a:lnTo>
                  <a:lnTo>
                    <a:pt x="0" y="11379"/>
                  </a:lnTo>
                  <a:lnTo>
                    <a:pt x="0" y="10993"/>
                  </a:lnTo>
                  <a:lnTo>
                    <a:pt x="491" y="10993"/>
                  </a:lnTo>
                  <a:lnTo>
                    <a:pt x="491" y="10607"/>
                  </a:lnTo>
                  <a:lnTo>
                    <a:pt x="7364" y="10607"/>
                  </a:lnTo>
                  <a:lnTo>
                    <a:pt x="7364" y="9450"/>
                  </a:lnTo>
                  <a:lnTo>
                    <a:pt x="6873" y="9064"/>
                  </a:lnTo>
                  <a:lnTo>
                    <a:pt x="6873" y="7714"/>
                  </a:lnTo>
                  <a:lnTo>
                    <a:pt x="7364" y="7714"/>
                  </a:lnTo>
                  <a:lnTo>
                    <a:pt x="7855" y="7329"/>
                  </a:lnTo>
                  <a:lnTo>
                    <a:pt x="7855" y="6943"/>
                  </a:lnTo>
                  <a:lnTo>
                    <a:pt x="8836" y="6943"/>
                  </a:lnTo>
                  <a:lnTo>
                    <a:pt x="8836" y="2314"/>
                  </a:lnTo>
                  <a:lnTo>
                    <a:pt x="14727" y="2314"/>
                  </a:lnTo>
                  <a:lnTo>
                    <a:pt x="14727" y="0"/>
                  </a:lnTo>
                  <a:lnTo>
                    <a:pt x="15709" y="386"/>
                  </a:lnTo>
                  <a:lnTo>
                    <a:pt x="15709" y="771"/>
                  </a:lnTo>
                  <a:lnTo>
                    <a:pt x="16691" y="1157"/>
                  </a:lnTo>
                  <a:lnTo>
                    <a:pt x="17182" y="1543"/>
                  </a:lnTo>
                  <a:lnTo>
                    <a:pt x="17427" y="1543"/>
                  </a:lnTo>
                  <a:lnTo>
                    <a:pt x="17427" y="1929"/>
                  </a:lnTo>
                  <a:lnTo>
                    <a:pt x="17918" y="1929"/>
                  </a:lnTo>
                  <a:lnTo>
                    <a:pt x="18900" y="2700"/>
                  </a:lnTo>
                  <a:lnTo>
                    <a:pt x="19882" y="2893"/>
                  </a:lnTo>
                  <a:lnTo>
                    <a:pt x="20864" y="3664"/>
                  </a:lnTo>
                  <a:lnTo>
                    <a:pt x="21109" y="4050"/>
                  </a:lnTo>
                  <a:lnTo>
                    <a:pt x="21600" y="4050"/>
                  </a:lnTo>
                  <a:lnTo>
                    <a:pt x="18409" y="4050"/>
                  </a:lnTo>
                  <a:lnTo>
                    <a:pt x="18409" y="5593"/>
                  </a:lnTo>
                  <a:lnTo>
                    <a:pt x="18900" y="6171"/>
                  </a:lnTo>
                  <a:lnTo>
                    <a:pt x="18900" y="9450"/>
                  </a:lnTo>
                  <a:lnTo>
                    <a:pt x="19391" y="9836"/>
                  </a:lnTo>
                  <a:lnTo>
                    <a:pt x="19391" y="12921"/>
                  </a:lnTo>
                  <a:lnTo>
                    <a:pt x="19882" y="13693"/>
                  </a:lnTo>
                  <a:lnTo>
                    <a:pt x="19882" y="16971"/>
                  </a:lnTo>
                  <a:lnTo>
                    <a:pt x="20373" y="18129"/>
                  </a:lnTo>
                  <a:lnTo>
                    <a:pt x="20373" y="18321"/>
                  </a:lnTo>
                  <a:lnTo>
                    <a:pt x="20864" y="18707"/>
                  </a:lnTo>
                  <a:lnTo>
                    <a:pt x="20864" y="19093"/>
                  </a:lnTo>
                  <a:lnTo>
                    <a:pt x="20373" y="19479"/>
                  </a:lnTo>
                  <a:lnTo>
                    <a:pt x="20373" y="20250"/>
                  </a:lnTo>
                  <a:lnTo>
                    <a:pt x="13745" y="20250"/>
                  </a:lnTo>
                  <a:lnTo>
                    <a:pt x="13745" y="19864"/>
                  </a:lnTo>
                  <a:lnTo>
                    <a:pt x="13500" y="20250"/>
                  </a:lnTo>
                  <a:lnTo>
                    <a:pt x="13009" y="20250"/>
                  </a:lnTo>
                  <a:lnTo>
                    <a:pt x="13009" y="20636"/>
                  </a:lnTo>
                  <a:lnTo>
                    <a:pt x="12518" y="20636"/>
                  </a:lnTo>
                  <a:lnTo>
                    <a:pt x="12027" y="20250"/>
                  </a:lnTo>
                  <a:lnTo>
                    <a:pt x="11045" y="20250"/>
                  </a:lnTo>
                  <a:close/>
                  <a:moveTo>
                    <a:pt x="1473" y="13307"/>
                  </a:moveTo>
                  <a:lnTo>
                    <a:pt x="1473" y="12921"/>
                  </a:lnTo>
                  <a:lnTo>
                    <a:pt x="1473" y="13307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95" name="Freeform 158"/>
            <p:cNvSpPr/>
            <p:nvPr/>
          </p:nvSpPr>
          <p:spPr>
            <a:xfrm>
              <a:off x="2923507" y="2020638"/>
              <a:ext cx="200026" cy="183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71" y="2244"/>
                  </a:moveTo>
                  <a:lnTo>
                    <a:pt x="17743" y="2244"/>
                  </a:lnTo>
                  <a:lnTo>
                    <a:pt x="18257" y="1683"/>
                  </a:lnTo>
                  <a:lnTo>
                    <a:pt x="18257" y="2244"/>
                  </a:lnTo>
                  <a:lnTo>
                    <a:pt x="18514" y="2244"/>
                  </a:lnTo>
                  <a:lnTo>
                    <a:pt x="18514" y="2805"/>
                  </a:lnTo>
                  <a:lnTo>
                    <a:pt x="19029" y="2244"/>
                  </a:lnTo>
                  <a:lnTo>
                    <a:pt x="19029" y="2805"/>
                  </a:lnTo>
                  <a:lnTo>
                    <a:pt x="19543" y="2805"/>
                  </a:lnTo>
                  <a:lnTo>
                    <a:pt x="20057" y="3086"/>
                  </a:lnTo>
                  <a:lnTo>
                    <a:pt x="20057" y="4208"/>
                  </a:lnTo>
                  <a:lnTo>
                    <a:pt x="20571" y="4208"/>
                  </a:lnTo>
                  <a:lnTo>
                    <a:pt x="20057" y="4208"/>
                  </a:lnTo>
                  <a:lnTo>
                    <a:pt x="20057" y="4769"/>
                  </a:lnTo>
                  <a:lnTo>
                    <a:pt x="20571" y="5330"/>
                  </a:lnTo>
                  <a:lnTo>
                    <a:pt x="20571" y="5891"/>
                  </a:lnTo>
                  <a:lnTo>
                    <a:pt x="20057" y="5891"/>
                  </a:lnTo>
                  <a:lnTo>
                    <a:pt x="20571" y="6452"/>
                  </a:lnTo>
                  <a:lnTo>
                    <a:pt x="20571" y="7855"/>
                  </a:lnTo>
                  <a:lnTo>
                    <a:pt x="21086" y="8416"/>
                  </a:lnTo>
                  <a:lnTo>
                    <a:pt x="21086" y="8977"/>
                  </a:lnTo>
                  <a:lnTo>
                    <a:pt x="21600" y="8977"/>
                  </a:lnTo>
                  <a:lnTo>
                    <a:pt x="21600" y="9538"/>
                  </a:lnTo>
                  <a:lnTo>
                    <a:pt x="21086" y="9538"/>
                  </a:lnTo>
                  <a:lnTo>
                    <a:pt x="21086" y="10099"/>
                  </a:lnTo>
                  <a:lnTo>
                    <a:pt x="21600" y="10099"/>
                  </a:lnTo>
                  <a:lnTo>
                    <a:pt x="21086" y="10660"/>
                  </a:lnTo>
                  <a:lnTo>
                    <a:pt x="21086" y="10099"/>
                  </a:lnTo>
                  <a:lnTo>
                    <a:pt x="19029" y="10099"/>
                  </a:lnTo>
                  <a:lnTo>
                    <a:pt x="18257" y="10660"/>
                  </a:lnTo>
                  <a:lnTo>
                    <a:pt x="18257" y="10940"/>
                  </a:lnTo>
                  <a:lnTo>
                    <a:pt x="17229" y="10940"/>
                  </a:lnTo>
                  <a:lnTo>
                    <a:pt x="17229" y="11501"/>
                  </a:lnTo>
                  <a:lnTo>
                    <a:pt x="16714" y="11501"/>
                  </a:lnTo>
                  <a:lnTo>
                    <a:pt x="16714" y="10940"/>
                  </a:lnTo>
                  <a:lnTo>
                    <a:pt x="16200" y="11501"/>
                  </a:lnTo>
                  <a:lnTo>
                    <a:pt x="16200" y="12062"/>
                  </a:lnTo>
                  <a:lnTo>
                    <a:pt x="16714" y="12062"/>
                  </a:lnTo>
                  <a:lnTo>
                    <a:pt x="16200" y="12623"/>
                  </a:lnTo>
                  <a:lnTo>
                    <a:pt x="16714" y="12623"/>
                  </a:lnTo>
                  <a:lnTo>
                    <a:pt x="16714" y="13184"/>
                  </a:lnTo>
                  <a:lnTo>
                    <a:pt x="16200" y="13184"/>
                  </a:lnTo>
                  <a:lnTo>
                    <a:pt x="15171" y="14306"/>
                  </a:lnTo>
                  <a:lnTo>
                    <a:pt x="14400" y="14306"/>
                  </a:lnTo>
                  <a:lnTo>
                    <a:pt x="14400" y="15148"/>
                  </a:lnTo>
                  <a:lnTo>
                    <a:pt x="13886" y="15148"/>
                  </a:lnTo>
                  <a:lnTo>
                    <a:pt x="13886" y="15709"/>
                  </a:lnTo>
                  <a:lnTo>
                    <a:pt x="12857" y="15709"/>
                  </a:lnTo>
                  <a:lnTo>
                    <a:pt x="12857" y="16270"/>
                  </a:lnTo>
                  <a:lnTo>
                    <a:pt x="11314" y="16270"/>
                  </a:lnTo>
                  <a:lnTo>
                    <a:pt x="11314" y="16831"/>
                  </a:lnTo>
                  <a:lnTo>
                    <a:pt x="10029" y="16831"/>
                  </a:lnTo>
                  <a:lnTo>
                    <a:pt x="10029" y="17392"/>
                  </a:lnTo>
                  <a:lnTo>
                    <a:pt x="9000" y="17392"/>
                  </a:lnTo>
                  <a:lnTo>
                    <a:pt x="9000" y="17953"/>
                  </a:lnTo>
                  <a:lnTo>
                    <a:pt x="8486" y="17953"/>
                  </a:lnTo>
                  <a:lnTo>
                    <a:pt x="8486" y="18234"/>
                  </a:lnTo>
                  <a:lnTo>
                    <a:pt x="7971" y="18234"/>
                  </a:lnTo>
                  <a:lnTo>
                    <a:pt x="7971" y="18795"/>
                  </a:lnTo>
                  <a:lnTo>
                    <a:pt x="7457" y="18795"/>
                  </a:lnTo>
                  <a:lnTo>
                    <a:pt x="7457" y="21600"/>
                  </a:lnTo>
                  <a:lnTo>
                    <a:pt x="0" y="21600"/>
                  </a:lnTo>
                  <a:lnTo>
                    <a:pt x="0" y="21039"/>
                  </a:lnTo>
                  <a:lnTo>
                    <a:pt x="257" y="21039"/>
                  </a:lnTo>
                  <a:lnTo>
                    <a:pt x="771" y="20478"/>
                  </a:lnTo>
                  <a:lnTo>
                    <a:pt x="1800" y="20478"/>
                  </a:lnTo>
                  <a:lnTo>
                    <a:pt x="2314" y="19917"/>
                  </a:lnTo>
                  <a:lnTo>
                    <a:pt x="2829" y="19917"/>
                  </a:lnTo>
                  <a:lnTo>
                    <a:pt x="2829" y="19356"/>
                  </a:lnTo>
                  <a:lnTo>
                    <a:pt x="3343" y="18795"/>
                  </a:lnTo>
                  <a:lnTo>
                    <a:pt x="3857" y="18795"/>
                  </a:lnTo>
                  <a:lnTo>
                    <a:pt x="3857" y="18234"/>
                  </a:lnTo>
                  <a:lnTo>
                    <a:pt x="4114" y="18234"/>
                  </a:lnTo>
                  <a:lnTo>
                    <a:pt x="4114" y="17953"/>
                  </a:lnTo>
                  <a:lnTo>
                    <a:pt x="4629" y="17953"/>
                  </a:lnTo>
                  <a:lnTo>
                    <a:pt x="4629" y="17392"/>
                  </a:lnTo>
                  <a:lnTo>
                    <a:pt x="5143" y="17392"/>
                  </a:lnTo>
                  <a:lnTo>
                    <a:pt x="5143" y="16831"/>
                  </a:lnTo>
                  <a:lnTo>
                    <a:pt x="5657" y="16270"/>
                  </a:lnTo>
                  <a:lnTo>
                    <a:pt x="5657" y="15148"/>
                  </a:lnTo>
                  <a:lnTo>
                    <a:pt x="6171" y="14587"/>
                  </a:lnTo>
                  <a:lnTo>
                    <a:pt x="5657" y="14306"/>
                  </a:lnTo>
                  <a:lnTo>
                    <a:pt x="5657" y="10940"/>
                  </a:lnTo>
                  <a:lnTo>
                    <a:pt x="6171" y="10660"/>
                  </a:lnTo>
                  <a:lnTo>
                    <a:pt x="6686" y="10099"/>
                  </a:lnTo>
                  <a:lnTo>
                    <a:pt x="6686" y="8977"/>
                  </a:lnTo>
                  <a:lnTo>
                    <a:pt x="7200" y="8416"/>
                  </a:lnTo>
                  <a:lnTo>
                    <a:pt x="7200" y="7855"/>
                  </a:lnTo>
                  <a:lnTo>
                    <a:pt x="7457" y="7855"/>
                  </a:lnTo>
                  <a:lnTo>
                    <a:pt x="7457" y="7294"/>
                  </a:lnTo>
                  <a:lnTo>
                    <a:pt x="7971" y="7294"/>
                  </a:lnTo>
                  <a:lnTo>
                    <a:pt x="7971" y="7013"/>
                  </a:lnTo>
                  <a:lnTo>
                    <a:pt x="9000" y="7013"/>
                  </a:lnTo>
                  <a:lnTo>
                    <a:pt x="9000" y="6452"/>
                  </a:lnTo>
                  <a:lnTo>
                    <a:pt x="10029" y="6452"/>
                  </a:lnTo>
                  <a:lnTo>
                    <a:pt x="10029" y="5891"/>
                  </a:lnTo>
                  <a:lnTo>
                    <a:pt x="10543" y="5891"/>
                  </a:lnTo>
                  <a:lnTo>
                    <a:pt x="11057" y="5330"/>
                  </a:lnTo>
                  <a:lnTo>
                    <a:pt x="11314" y="4769"/>
                  </a:lnTo>
                  <a:lnTo>
                    <a:pt x="11314" y="3647"/>
                  </a:lnTo>
                  <a:lnTo>
                    <a:pt x="11829" y="3086"/>
                  </a:lnTo>
                  <a:lnTo>
                    <a:pt x="11829" y="2805"/>
                  </a:lnTo>
                  <a:lnTo>
                    <a:pt x="12343" y="2244"/>
                  </a:lnTo>
                  <a:lnTo>
                    <a:pt x="12343" y="561"/>
                  </a:lnTo>
                  <a:lnTo>
                    <a:pt x="13371" y="561"/>
                  </a:lnTo>
                  <a:lnTo>
                    <a:pt x="13371" y="0"/>
                  </a:lnTo>
                  <a:lnTo>
                    <a:pt x="13886" y="0"/>
                  </a:lnTo>
                  <a:lnTo>
                    <a:pt x="13886" y="1122"/>
                  </a:lnTo>
                  <a:lnTo>
                    <a:pt x="14400" y="1683"/>
                  </a:lnTo>
                  <a:lnTo>
                    <a:pt x="14657" y="2244"/>
                  </a:lnTo>
                  <a:lnTo>
                    <a:pt x="15171" y="2244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96" name="Freeform 159"/>
            <p:cNvSpPr/>
            <p:nvPr/>
          </p:nvSpPr>
          <p:spPr>
            <a:xfrm>
              <a:off x="3649788" y="2992189"/>
              <a:ext cx="178595" cy="34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44" y="21600"/>
                  </a:moveTo>
                  <a:lnTo>
                    <a:pt x="3744" y="20550"/>
                  </a:lnTo>
                  <a:lnTo>
                    <a:pt x="3168" y="20550"/>
                  </a:lnTo>
                  <a:lnTo>
                    <a:pt x="3168" y="19650"/>
                  </a:lnTo>
                  <a:lnTo>
                    <a:pt x="3744" y="19050"/>
                  </a:lnTo>
                  <a:lnTo>
                    <a:pt x="3168" y="19050"/>
                  </a:lnTo>
                  <a:lnTo>
                    <a:pt x="3168" y="18600"/>
                  </a:lnTo>
                  <a:lnTo>
                    <a:pt x="3744" y="18300"/>
                  </a:lnTo>
                  <a:lnTo>
                    <a:pt x="3168" y="18300"/>
                  </a:lnTo>
                  <a:lnTo>
                    <a:pt x="3168" y="17400"/>
                  </a:lnTo>
                  <a:lnTo>
                    <a:pt x="2592" y="17400"/>
                  </a:lnTo>
                  <a:lnTo>
                    <a:pt x="2592" y="16650"/>
                  </a:lnTo>
                  <a:lnTo>
                    <a:pt x="2016" y="15750"/>
                  </a:lnTo>
                  <a:lnTo>
                    <a:pt x="2016" y="15450"/>
                  </a:lnTo>
                  <a:lnTo>
                    <a:pt x="3168" y="14850"/>
                  </a:lnTo>
                  <a:lnTo>
                    <a:pt x="4320" y="14100"/>
                  </a:lnTo>
                  <a:lnTo>
                    <a:pt x="4320" y="13200"/>
                  </a:lnTo>
                  <a:lnTo>
                    <a:pt x="4896" y="13200"/>
                  </a:lnTo>
                  <a:lnTo>
                    <a:pt x="4896" y="12900"/>
                  </a:lnTo>
                  <a:lnTo>
                    <a:pt x="5472" y="12600"/>
                  </a:lnTo>
                  <a:lnTo>
                    <a:pt x="5472" y="11850"/>
                  </a:lnTo>
                  <a:lnTo>
                    <a:pt x="4896" y="11850"/>
                  </a:lnTo>
                  <a:lnTo>
                    <a:pt x="4896" y="11550"/>
                  </a:lnTo>
                  <a:lnTo>
                    <a:pt x="5472" y="11550"/>
                  </a:lnTo>
                  <a:lnTo>
                    <a:pt x="5472" y="10950"/>
                  </a:lnTo>
                  <a:lnTo>
                    <a:pt x="4896" y="10950"/>
                  </a:lnTo>
                  <a:lnTo>
                    <a:pt x="4896" y="10650"/>
                  </a:lnTo>
                  <a:lnTo>
                    <a:pt x="5472" y="10650"/>
                  </a:lnTo>
                  <a:lnTo>
                    <a:pt x="5472" y="10500"/>
                  </a:lnTo>
                  <a:lnTo>
                    <a:pt x="6048" y="10200"/>
                  </a:lnTo>
                  <a:lnTo>
                    <a:pt x="5472" y="10200"/>
                  </a:lnTo>
                  <a:lnTo>
                    <a:pt x="5472" y="8250"/>
                  </a:lnTo>
                  <a:lnTo>
                    <a:pt x="4896" y="8250"/>
                  </a:lnTo>
                  <a:lnTo>
                    <a:pt x="4896" y="7950"/>
                  </a:lnTo>
                  <a:lnTo>
                    <a:pt x="4320" y="7950"/>
                  </a:lnTo>
                  <a:lnTo>
                    <a:pt x="4320" y="7650"/>
                  </a:lnTo>
                  <a:lnTo>
                    <a:pt x="3168" y="7650"/>
                  </a:lnTo>
                  <a:lnTo>
                    <a:pt x="3168" y="7350"/>
                  </a:lnTo>
                  <a:lnTo>
                    <a:pt x="2016" y="7350"/>
                  </a:lnTo>
                  <a:lnTo>
                    <a:pt x="2016" y="7050"/>
                  </a:lnTo>
                  <a:lnTo>
                    <a:pt x="0" y="7050"/>
                  </a:lnTo>
                  <a:lnTo>
                    <a:pt x="0" y="5700"/>
                  </a:lnTo>
                  <a:lnTo>
                    <a:pt x="1152" y="5700"/>
                  </a:lnTo>
                  <a:lnTo>
                    <a:pt x="1152" y="5400"/>
                  </a:lnTo>
                  <a:lnTo>
                    <a:pt x="2592" y="5400"/>
                  </a:lnTo>
                  <a:lnTo>
                    <a:pt x="2592" y="5100"/>
                  </a:lnTo>
                  <a:lnTo>
                    <a:pt x="3744" y="5100"/>
                  </a:lnTo>
                  <a:lnTo>
                    <a:pt x="4320" y="4800"/>
                  </a:lnTo>
                  <a:lnTo>
                    <a:pt x="5472" y="4500"/>
                  </a:lnTo>
                  <a:lnTo>
                    <a:pt x="6048" y="4500"/>
                  </a:lnTo>
                  <a:lnTo>
                    <a:pt x="6048" y="4800"/>
                  </a:lnTo>
                  <a:lnTo>
                    <a:pt x="6336" y="4800"/>
                  </a:lnTo>
                  <a:lnTo>
                    <a:pt x="6336" y="5100"/>
                  </a:lnTo>
                  <a:lnTo>
                    <a:pt x="8640" y="5100"/>
                  </a:lnTo>
                  <a:lnTo>
                    <a:pt x="8640" y="6750"/>
                  </a:lnTo>
                  <a:lnTo>
                    <a:pt x="8064" y="6750"/>
                  </a:lnTo>
                  <a:lnTo>
                    <a:pt x="8064" y="7050"/>
                  </a:lnTo>
                  <a:lnTo>
                    <a:pt x="8640" y="7350"/>
                  </a:lnTo>
                  <a:lnTo>
                    <a:pt x="8640" y="7650"/>
                  </a:lnTo>
                  <a:lnTo>
                    <a:pt x="9216" y="7650"/>
                  </a:lnTo>
                  <a:lnTo>
                    <a:pt x="9216" y="7950"/>
                  </a:lnTo>
                  <a:lnTo>
                    <a:pt x="9792" y="8250"/>
                  </a:lnTo>
                  <a:lnTo>
                    <a:pt x="9792" y="8700"/>
                  </a:lnTo>
                  <a:lnTo>
                    <a:pt x="10080" y="8700"/>
                  </a:lnTo>
                  <a:lnTo>
                    <a:pt x="10080" y="7950"/>
                  </a:lnTo>
                  <a:lnTo>
                    <a:pt x="9792" y="7950"/>
                  </a:lnTo>
                  <a:lnTo>
                    <a:pt x="10080" y="7950"/>
                  </a:lnTo>
                  <a:lnTo>
                    <a:pt x="10080" y="7350"/>
                  </a:lnTo>
                  <a:lnTo>
                    <a:pt x="11232" y="7350"/>
                  </a:lnTo>
                  <a:lnTo>
                    <a:pt x="11232" y="5400"/>
                  </a:lnTo>
                  <a:lnTo>
                    <a:pt x="10080" y="4200"/>
                  </a:lnTo>
                  <a:lnTo>
                    <a:pt x="9792" y="4200"/>
                  </a:lnTo>
                  <a:lnTo>
                    <a:pt x="9792" y="3900"/>
                  </a:lnTo>
                  <a:lnTo>
                    <a:pt x="9216" y="3900"/>
                  </a:lnTo>
                  <a:lnTo>
                    <a:pt x="8640" y="3750"/>
                  </a:lnTo>
                  <a:lnTo>
                    <a:pt x="8640" y="2250"/>
                  </a:lnTo>
                  <a:lnTo>
                    <a:pt x="8064" y="2250"/>
                  </a:lnTo>
                  <a:lnTo>
                    <a:pt x="8064" y="1950"/>
                  </a:lnTo>
                  <a:lnTo>
                    <a:pt x="8640" y="1950"/>
                  </a:lnTo>
                  <a:lnTo>
                    <a:pt x="8640" y="1500"/>
                  </a:lnTo>
                  <a:lnTo>
                    <a:pt x="10656" y="1500"/>
                  </a:lnTo>
                  <a:lnTo>
                    <a:pt x="11232" y="1200"/>
                  </a:lnTo>
                  <a:lnTo>
                    <a:pt x="11808" y="1500"/>
                  </a:lnTo>
                  <a:lnTo>
                    <a:pt x="15552" y="1500"/>
                  </a:lnTo>
                  <a:lnTo>
                    <a:pt x="15552" y="1200"/>
                  </a:lnTo>
                  <a:lnTo>
                    <a:pt x="14976" y="1200"/>
                  </a:lnTo>
                  <a:lnTo>
                    <a:pt x="15552" y="1200"/>
                  </a:lnTo>
                  <a:lnTo>
                    <a:pt x="15552" y="900"/>
                  </a:lnTo>
                  <a:lnTo>
                    <a:pt x="16128" y="900"/>
                  </a:lnTo>
                  <a:lnTo>
                    <a:pt x="16128" y="1200"/>
                  </a:lnTo>
                  <a:lnTo>
                    <a:pt x="16704" y="1200"/>
                  </a:lnTo>
                  <a:lnTo>
                    <a:pt x="17280" y="900"/>
                  </a:lnTo>
                  <a:lnTo>
                    <a:pt x="18432" y="900"/>
                  </a:lnTo>
                  <a:lnTo>
                    <a:pt x="18432" y="600"/>
                  </a:lnTo>
                  <a:lnTo>
                    <a:pt x="19296" y="600"/>
                  </a:lnTo>
                  <a:lnTo>
                    <a:pt x="19296" y="300"/>
                  </a:lnTo>
                  <a:lnTo>
                    <a:pt x="19872" y="300"/>
                  </a:lnTo>
                  <a:lnTo>
                    <a:pt x="20448" y="0"/>
                  </a:lnTo>
                  <a:lnTo>
                    <a:pt x="21024" y="0"/>
                  </a:lnTo>
                  <a:lnTo>
                    <a:pt x="21024" y="900"/>
                  </a:lnTo>
                  <a:lnTo>
                    <a:pt x="20448" y="900"/>
                  </a:lnTo>
                  <a:lnTo>
                    <a:pt x="20448" y="1200"/>
                  </a:lnTo>
                  <a:lnTo>
                    <a:pt x="21024" y="1200"/>
                  </a:lnTo>
                  <a:lnTo>
                    <a:pt x="20448" y="1500"/>
                  </a:lnTo>
                  <a:lnTo>
                    <a:pt x="21024" y="1800"/>
                  </a:lnTo>
                  <a:lnTo>
                    <a:pt x="21024" y="3150"/>
                  </a:lnTo>
                  <a:lnTo>
                    <a:pt x="20448" y="3150"/>
                  </a:lnTo>
                  <a:lnTo>
                    <a:pt x="21024" y="3150"/>
                  </a:lnTo>
                  <a:lnTo>
                    <a:pt x="21024" y="4800"/>
                  </a:lnTo>
                  <a:lnTo>
                    <a:pt x="21600" y="4800"/>
                  </a:lnTo>
                  <a:lnTo>
                    <a:pt x="21600" y="5100"/>
                  </a:lnTo>
                  <a:lnTo>
                    <a:pt x="21024" y="5100"/>
                  </a:lnTo>
                  <a:lnTo>
                    <a:pt x="21600" y="5100"/>
                  </a:lnTo>
                  <a:lnTo>
                    <a:pt x="21600" y="6000"/>
                  </a:lnTo>
                  <a:lnTo>
                    <a:pt x="21024" y="6000"/>
                  </a:lnTo>
                  <a:lnTo>
                    <a:pt x="21024" y="6150"/>
                  </a:lnTo>
                  <a:lnTo>
                    <a:pt x="21024" y="6000"/>
                  </a:lnTo>
                  <a:lnTo>
                    <a:pt x="21024" y="6450"/>
                  </a:lnTo>
                  <a:lnTo>
                    <a:pt x="20448" y="6450"/>
                  </a:lnTo>
                  <a:lnTo>
                    <a:pt x="20448" y="6750"/>
                  </a:lnTo>
                  <a:lnTo>
                    <a:pt x="19872" y="7050"/>
                  </a:lnTo>
                  <a:lnTo>
                    <a:pt x="19872" y="7350"/>
                  </a:lnTo>
                  <a:lnTo>
                    <a:pt x="19296" y="7350"/>
                  </a:lnTo>
                  <a:lnTo>
                    <a:pt x="19296" y="7950"/>
                  </a:lnTo>
                  <a:lnTo>
                    <a:pt x="18720" y="7950"/>
                  </a:lnTo>
                  <a:lnTo>
                    <a:pt x="18432" y="8250"/>
                  </a:lnTo>
                  <a:lnTo>
                    <a:pt x="17856" y="8250"/>
                  </a:lnTo>
                  <a:lnTo>
                    <a:pt x="17856" y="8400"/>
                  </a:lnTo>
                  <a:lnTo>
                    <a:pt x="17280" y="8400"/>
                  </a:lnTo>
                  <a:lnTo>
                    <a:pt x="16704" y="8700"/>
                  </a:lnTo>
                  <a:lnTo>
                    <a:pt x="15552" y="8700"/>
                  </a:lnTo>
                  <a:lnTo>
                    <a:pt x="15552" y="9000"/>
                  </a:lnTo>
                  <a:lnTo>
                    <a:pt x="14976" y="9000"/>
                  </a:lnTo>
                  <a:lnTo>
                    <a:pt x="14400" y="9300"/>
                  </a:lnTo>
                  <a:lnTo>
                    <a:pt x="14112" y="9300"/>
                  </a:lnTo>
                  <a:lnTo>
                    <a:pt x="14112" y="9600"/>
                  </a:lnTo>
                  <a:lnTo>
                    <a:pt x="13536" y="9900"/>
                  </a:lnTo>
                  <a:lnTo>
                    <a:pt x="13536" y="9600"/>
                  </a:lnTo>
                  <a:lnTo>
                    <a:pt x="13536" y="10200"/>
                  </a:lnTo>
                  <a:lnTo>
                    <a:pt x="12960" y="10500"/>
                  </a:lnTo>
                  <a:lnTo>
                    <a:pt x="12384" y="10500"/>
                  </a:lnTo>
                  <a:lnTo>
                    <a:pt x="12384" y="10950"/>
                  </a:lnTo>
                  <a:lnTo>
                    <a:pt x="11808" y="10950"/>
                  </a:lnTo>
                  <a:lnTo>
                    <a:pt x="11808" y="10650"/>
                  </a:lnTo>
                  <a:lnTo>
                    <a:pt x="11808" y="10950"/>
                  </a:lnTo>
                  <a:lnTo>
                    <a:pt x="11232" y="10950"/>
                  </a:lnTo>
                  <a:lnTo>
                    <a:pt x="11232" y="11250"/>
                  </a:lnTo>
                  <a:lnTo>
                    <a:pt x="10656" y="11250"/>
                  </a:lnTo>
                  <a:lnTo>
                    <a:pt x="10656" y="11550"/>
                  </a:lnTo>
                  <a:lnTo>
                    <a:pt x="10080" y="11850"/>
                  </a:lnTo>
                  <a:lnTo>
                    <a:pt x="9792" y="12150"/>
                  </a:lnTo>
                  <a:lnTo>
                    <a:pt x="9216" y="12150"/>
                  </a:lnTo>
                  <a:lnTo>
                    <a:pt x="8640" y="11850"/>
                  </a:lnTo>
                  <a:lnTo>
                    <a:pt x="8640" y="12150"/>
                  </a:lnTo>
                  <a:lnTo>
                    <a:pt x="9216" y="12150"/>
                  </a:lnTo>
                  <a:lnTo>
                    <a:pt x="9216" y="13200"/>
                  </a:lnTo>
                  <a:lnTo>
                    <a:pt x="9792" y="13200"/>
                  </a:lnTo>
                  <a:lnTo>
                    <a:pt x="9792" y="14400"/>
                  </a:lnTo>
                  <a:lnTo>
                    <a:pt x="10080" y="14400"/>
                  </a:lnTo>
                  <a:lnTo>
                    <a:pt x="10080" y="15150"/>
                  </a:lnTo>
                  <a:lnTo>
                    <a:pt x="10656" y="15150"/>
                  </a:lnTo>
                  <a:lnTo>
                    <a:pt x="10656" y="16950"/>
                  </a:lnTo>
                  <a:lnTo>
                    <a:pt x="10080" y="17100"/>
                  </a:lnTo>
                  <a:lnTo>
                    <a:pt x="10080" y="17400"/>
                  </a:lnTo>
                  <a:lnTo>
                    <a:pt x="10656" y="17400"/>
                  </a:lnTo>
                  <a:lnTo>
                    <a:pt x="10656" y="18000"/>
                  </a:lnTo>
                  <a:lnTo>
                    <a:pt x="10080" y="18000"/>
                  </a:lnTo>
                  <a:lnTo>
                    <a:pt x="10080" y="18600"/>
                  </a:lnTo>
                  <a:lnTo>
                    <a:pt x="9792" y="18600"/>
                  </a:lnTo>
                  <a:lnTo>
                    <a:pt x="9216" y="18900"/>
                  </a:lnTo>
                  <a:lnTo>
                    <a:pt x="8064" y="18900"/>
                  </a:lnTo>
                  <a:lnTo>
                    <a:pt x="8064" y="19050"/>
                  </a:lnTo>
                  <a:lnTo>
                    <a:pt x="6912" y="19050"/>
                  </a:lnTo>
                  <a:lnTo>
                    <a:pt x="6336" y="19350"/>
                  </a:lnTo>
                  <a:lnTo>
                    <a:pt x="6048" y="19350"/>
                  </a:lnTo>
                  <a:lnTo>
                    <a:pt x="6048" y="19650"/>
                  </a:lnTo>
                  <a:lnTo>
                    <a:pt x="5472" y="19650"/>
                  </a:lnTo>
                  <a:lnTo>
                    <a:pt x="5472" y="19950"/>
                  </a:lnTo>
                  <a:lnTo>
                    <a:pt x="4896" y="19950"/>
                  </a:lnTo>
                  <a:lnTo>
                    <a:pt x="4896" y="20850"/>
                  </a:lnTo>
                  <a:lnTo>
                    <a:pt x="5472" y="20850"/>
                  </a:lnTo>
                  <a:lnTo>
                    <a:pt x="5472" y="20550"/>
                  </a:lnTo>
                  <a:lnTo>
                    <a:pt x="5472" y="21600"/>
                  </a:lnTo>
                  <a:lnTo>
                    <a:pt x="3744" y="21600"/>
                  </a:lnTo>
                  <a:close/>
                  <a:moveTo>
                    <a:pt x="10656" y="14850"/>
                  </a:moveTo>
                  <a:lnTo>
                    <a:pt x="10080" y="14850"/>
                  </a:lnTo>
                  <a:lnTo>
                    <a:pt x="10080" y="14700"/>
                  </a:lnTo>
                  <a:lnTo>
                    <a:pt x="10656" y="14400"/>
                  </a:lnTo>
                  <a:lnTo>
                    <a:pt x="10656" y="14850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97" name="Freeform 160"/>
            <p:cNvSpPr/>
            <p:nvPr/>
          </p:nvSpPr>
          <p:spPr>
            <a:xfrm>
              <a:off x="3335463" y="3125539"/>
              <a:ext cx="230982" cy="254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361" y="11507"/>
                  </a:moveTo>
                  <a:lnTo>
                    <a:pt x="13361" y="20389"/>
                  </a:lnTo>
                  <a:lnTo>
                    <a:pt x="12915" y="20793"/>
                  </a:lnTo>
                  <a:lnTo>
                    <a:pt x="12470" y="20793"/>
                  </a:lnTo>
                  <a:lnTo>
                    <a:pt x="12470" y="21196"/>
                  </a:lnTo>
                  <a:lnTo>
                    <a:pt x="12025" y="21196"/>
                  </a:lnTo>
                  <a:lnTo>
                    <a:pt x="12025" y="21600"/>
                  </a:lnTo>
                  <a:lnTo>
                    <a:pt x="11579" y="21600"/>
                  </a:lnTo>
                  <a:lnTo>
                    <a:pt x="11134" y="21196"/>
                  </a:lnTo>
                  <a:lnTo>
                    <a:pt x="10689" y="21600"/>
                  </a:lnTo>
                  <a:lnTo>
                    <a:pt x="10021" y="21600"/>
                  </a:lnTo>
                  <a:lnTo>
                    <a:pt x="10021" y="21196"/>
                  </a:lnTo>
                  <a:lnTo>
                    <a:pt x="9130" y="21196"/>
                  </a:lnTo>
                  <a:lnTo>
                    <a:pt x="9130" y="20389"/>
                  </a:lnTo>
                  <a:lnTo>
                    <a:pt x="8685" y="20389"/>
                  </a:lnTo>
                  <a:lnTo>
                    <a:pt x="8685" y="19985"/>
                  </a:lnTo>
                  <a:lnTo>
                    <a:pt x="8239" y="19985"/>
                  </a:lnTo>
                  <a:lnTo>
                    <a:pt x="8239" y="20793"/>
                  </a:lnTo>
                  <a:lnTo>
                    <a:pt x="7348" y="20793"/>
                  </a:lnTo>
                  <a:lnTo>
                    <a:pt x="7126" y="20389"/>
                  </a:lnTo>
                  <a:lnTo>
                    <a:pt x="7126" y="19985"/>
                  </a:lnTo>
                  <a:lnTo>
                    <a:pt x="6680" y="19985"/>
                  </a:lnTo>
                  <a:lnTo>
                    <a:pt x="6680" y="19581"/>
                  </a:lnTo>
                  <a:lnTo>
                    <a:pt x="6235" y="19581"/>
                  </a:lnTo>
                  <a:lnTo>
                    <a:pt x="6680" y="19581"/>
                  </a:lnTo>
                  <a:lnTo>
                    <a:pt x="6235" y="19581"/>
                  </a:lnTo>
                  <a:lnTo>
                    <a:pt x="6235" y="19178"/>
                  </a:lnTo>
                  <a:lnTo>
                    <a:pt x="5790" y="18774"/>
                  </a:lnTo>
                  <a:lnTo>
                    <a:pt x="5790" y="17764"/>
                  </a:lnTo>
                  <a:lnTo>
                    <a:pt x="5344" y="17361"/>
                  </a:lnTo>
                  <a:lnTo>
                    <a:pt x="5790" y="17361"/>
                  </a:lnTo>
                  <a:lnTo>
                    <a:pt x="5344" y="16957"/>
                  </a:lnTo>
                  <a:lnTo>
                    <a:pt x="5344" y="15948"/>
                  </a:lnTo>
                  <a:lnTo>
                    <a:pt x="4899" y="15948"/>
                  </a:lnTo>
                  <a:lnTo>
                    <a:pt x="4899" y="13727"/>
                  </a:lnTo>
                  <a:lnTo>
                    <a:pt x="4454" y="13727"/>
                  </a:lnTo>
                  <a:lnTo>
                    <a:pt x="4454" y="9488"/>
                  </a:lnTo>
                  <a:lnTo>
                    <a:pt x="4231" y="9084"/>
                  </a:lnTo>
                  <a:lnTo>
                    <a:pt x="4231" y="8680"/>
                  </a:lnTo>
                  <a:lnTo>
                    <a:pt x="3786" y="8680"/>
                  </a:lnTo>
                  <a:lnTo>
                    <a:pt x="3786" y="8075"/>
                  </a:lnTo>
                  <a:lnTo>
                    <a:pt x="3340" y="8075"/>
                  </a:lnTo>
                  <a:lnTo>
                    <a:pt x="3340" y="7267"/>
                  </a:lnTo>
                  <a:lnTo>
                    <a:pt x="2895" y="6864"/>
                  </a:lnTo>
                  <a:lnTo>
                    <a:pt x="2895" y="6460"/>
                  </a:lnTo>
                  <a:lnTo>
                    <a:pt x="2449" y="6460"/>
                  </a:lnTo>
                  <a:lnTo>
                    <a:pt x="2449" y="5450"/>
                  </a:lnTo>
                  <a:lnTo>
                    <a:pt x="2004" y="5450"/>
                  </a:lnTo>
                  <a:lnTo>
                    <a:pt x="2004" y="4643"/>
                  </a:lnTo>
                  <a:lnTo>
                    <a:pt x="1559" y="4643"/>
                  </a:lnTo>
                  <a:lnTo>
                    <a:pt x="1559" y="3836"/>
                  </a:lnTo>
                  <a:lnTo>
                    <a:pt x="1336" y="3432"/>
                  </a:lnTo>
                  <a:lnTo>
                    <a:pt x="1336" y="3028"/>
                  </a:lnTo>
                  <a:lnTo>
                    <a:pt x="891" y="3028"/>
                  </a:lnTo>
                  <a:lnTo>
                    <a:pt x="891" y="2422"/>
                  </a:lnTo>
                  <a:lnTo>
                    <a:pt x="445" y="2422"/>
                  </a:lnTo>
                  <a:lnTo>
                    <a:pt x="445" y="1615"/>
                  </a:lnTo>
                  <a:lnTo>
                    <a:pt x="0" y="1211"/>
                  </a:lnTo>
                  <a:lnTo>
                    <a:pt x="0" y="807"/>
                  </a:lnTo>
                  <a:lnTo>
                    <a:pt x="445" y="807"/>
                  </a:lnTo>
                  <a:lnTo>
                    <a:pt x="445" y="404"/>
                  </a:lnTo>
                  <a:lnTo>
                    <a:pt x="1559" y="404"/>
                  </a:lnTo>
                  <a:lnTo>
                    <a:pt x="2004" y="0"/>
                  </a:lnTo>
                  <a:lnTo>
                    <a:pt x="2895" y="0"/>
                  </a:lnTo>
                  <a:lnTo>
                    <a:pt x="3340" y="404"/>
                  </a:lnTo>
                  <a:lnTo>
                    <a:pt x="3786" y="404"/>
                  </a:lnTo>
                  <a:lnTo>
                    <a:pt x="3786" y="807"/>
                  </a:lnTo>
                  <a:lnTo>
                    <a:pt x="10689" y="807"/>
                  </a:lnTo>
                  <a:lnTo>
                    <a:pt x="11134" y="1211"/>
                  </a:lnTo>
                  <a:lnTo>
                    <a:pt x="11134" y="1615"/>
                  </a:lnTo>
                  <a:lnTo>
                    <a:pt x="14029" y="1615"/>
                  </a:lnTo>
                  <a:lnTo>
                    <a:pt x="14029" y="2019"/>
                  </a:lnTo>
                  <a:lnTo>
                    <a:pt x="14474" y="2019"/>
                  </a:lnTo>
                  <a:lnTo>
                    <a:pt x="14920" y="1615"/>
                  </a:lnTo>
                  <a:lnTo>
                    <a:pt x="15365" y="1615"/>
                  </a:lnTo>
                  <a:lnTo>
                    <a:pt x="15365" y="2019"/>
                  </a:lnTo>
                  <a:lnTo>
                    <a:pt x="16256" y="1615"/>
                  </a:lnTo>
                  <a:lnTo>
                    <a:pt x="17369" y="1615"/>
                  </a:lnTo>
                  <a:lnTo>
                    <a:pt x="17814" y="1211"/>
                  </a:lnTo>
                  <a:lnTo>
                    <a:pt x="19151" y="1211"/>
                  </a:lnTo>
                  <a:lnTo>
                    <a:pt x="19596" y="807"/>
                  </a:lnTo>
                  <a:lnTo>
                    <a:pt x="21155" y="807"/>
                  </a:lnTo>
                  <a:lnTo>
                    <a:pt x="21155" y="1211"/>
                  </a:lnTo>
                  <a:lnTo>
                    <a:pt x="21600" y="1615"/>
                  </a:lnTo>
                  <a:lnTo>
                    <a:pt x="20709" y="1615"/>
                  </a:lnTo>
                  <a:lnTo>
                    <a:pt x="20264" y="2019"/>
                  </a:lnTo>
                  <a:lnTo>
                    <a:pt x="20264" y="1615"/>
                  </a:lnTo>
                  <a:lnTo>
                    <a:pt x="19819" y="1615"/>
                  </a:lnTo>
                  <a:lnTo>
                    <a:pt x="19819" y="2019"/>
                  </a:lnTo>
                  <a:lnTo>
                    <a:pt x="19596" y="2019"/>
                  </a:lnTo>
                  <a:lnTo>
                    <a:pt x="19596" y="2422"/>
                  </a:lnTo>
                  <a:lnTo>
                    <a:pt x="19151" y="2422"/>
                  </a:lnTo>
                  <a:lnTo>
                    <a:pt x="19151" y="2826"/>
                  </a:lnTo>
                  <a:lnTo>
                    <a:pt x="18705" y="2826"/>
                  </a:lnTo>
                  <a:lnTo>
                    <a:pt x="18705" y="2019"/>
                  </a:lnTo>
                  <a:lnTo>
                    <a:pt x="16701" y="2019"/>
                  </a:lnTo>
                  <a:lnTo>
                    <a:pt x="16256" y="2422"/>
                  </a:lnTo>
                  <a:lnTo>
                    <a:pt x="14920" y="2422"/>
                  </a:lnTo>
                  <a:lnTo>
                    <a:pt x="14920" y="9084"/>
                  </a:lnTo>
                  <a:lnTo>
                    <a:pt x="13361" y="9084"/>
                  </a:lnTo>
                  <a:lnTo>
                    <a:pt x="13361" y="11507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98" name="Freeform 161"/>
            <p:cNvSpPr/>
            <p:nvPr/>
          </p:nvSpPr>
          <p:spPr>
            <a:xfrm>
              <a:off x="3144963" y="2292101"/>
              <a:ext cx="266701" cy="247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57" y="19315"/>
                  </a:moveTo>
                  <a:lnTo>
                    <a:pt x="8871" y="19315"/>
                  </a:lnTo>
                  <a:lnTo>
                    <a:pt x="8871" y="18900"/>
                  </a:lnTo>
                  <a:lnTo>
                    <a:pt x="8100" y="18069"/>
                  </a:lnTo>
                  <a:lnTo>
                    <a:pt x="7714" y="18069"/>
                  </a:lnTo>
                  <a:lnTo>
                    <a:pt x="7714" y="17862"/>
                  </a:lnTo>
                  <a:lnTo>
                    <a:pt x="5786" y="17862"/>
                  </a:lnTo>
                  <a:lnTo>
                    <a:pt x="5400" y="18069"/>
                  </a:lnTo>
                  <a:lnTo>
                    <a:pt x="5400" y="19315"/>
                  </a:lnTo>
                  <a:lnTo>
                    <a:pt x="5014" y="19315"/>
                  </a:lnTo>
                  <a:lnTo>
                    <a:pt x="5014" y="19731"/>
                  </a:lnTo>
                  <a:lnTo>
                    <a:pt x="4629" y="20146"/>
                  </a:lnTo>
                  <a:lnTo>
                    <a:pt x="4629" y="21600"/>
                  </a:lnTo>
                  <a:lnTo>
                    <a:pt x="4243" y="21185"/>
                  </a:lnTo>
                  <a:lnTo>
                    <a:pt x="3857" y="21185"/>
                  </a:lnTo>
                  <a:lnTo>
                    <a:pt x="3857" y="20977"/>
                  </a:lnTo>
                  <a:lnTo>
                    <a:pt x="3471" y="20562"/>
                  </a:lnTo>
                  <a:lnTo>
                    <a:pt x="3471" y="20146"/>
                  </a:lnTo>
                  <a:lnTo>
                    <a:pt x="3471" y="20562"/>
                  </a:lnTo>
                  <a:lnTo>
                    <a:pt x="2893" y="20562"/>
                  </a:lnTo>
                  <a:lnTo>
                    <a:pt x="2893" y="20977"/>
                  </a:lnTo>
                  <a:lnTo>
                    <a:pt x="2507" y="20562"/>
                  </a:lnTo>
                  <a:lnTo>
                    <a:pt x="2507" y="20146"/>
                  </a:lnTo>
                  <a:lnTo>
                    <a:pt x="2893" y="20146"/>
                  </a:lnTo>
                  <a:lnTo>
                    <a:pt x="2507" y="20146"/>
                  </a:lnTo>
                  <a:lnTo>
                    <a:pt x="2507" y="19731"/>
                  </a:lnTo>
                  <a:lnTo>
                    <a:pt x="2121" y="19731"/>
                  </a:lnTo>
                  <a:lnTo>
                    <a:pt x="2121" y="20146"/>
                  </a:lnTo>
                  <a:lnTo>
                    <a:pt x="1350" y="19315"/>
                  </a:lnTo>
                  <a:lnTo>
                    <a:pt x="964" y="19315"/>
                  </a:lnTo>
                  <a:lnTo>
                    <a:pt x="964" y="18485"/>
                  </a:lnTo>
                  <a:lnTo>
                    <a:pt x="1350" y="18485"/>
                  </a:lnTo>
                  <a:lnTo>
                    <a:pt x="964" y="18485"/>
                  </a:lnTo>
                  <a:lnTo>
                    <a:pt x="964" y="18069"/>
                  </a:lnTo>
                  <a:lnTo>
                    <a:pt x="386" y="18069"/>
                  </a:lnTo>
                  <a:lnTo>
                    <a:pt x="386" y="17446"/>
                  </a:lnTo>
                  <a:lnTo>
                    <a:pt x="0" y="17031"/>
                  </a:lnTo>
                  <a:lnTo>
                    <a:pt x="386" y="17031"/>
                  </a:lnTo>
                  <a:lnTo>
                    <a:pt x="0" y="17031"/>
                  </a:lnTo>
                  <a:lnTo>
                    <a:pt x="0" y="15785"/>
                  </a:lnTo>
                  <a:lnTo>
                    <a:pt x="386" y="15785"/>
                  </a:lnTo>
                  <a:lnTo>
                    <a:pt x="386" y="15369"/>
                  </a:lnTo>
                  <a:lnTo>
                    <a:pt x="386" y="15785"/>
                  </a:lnTo>
                  <a:lnTo>
                    <a:pt x="771" y="15785"/>
                  </a:lnTo>
                  <a:lnTo>
                    <a:pt x="964" y="15369"/>
                  </a:lnTo>
                  <a:lnTo>
                    <a:pt x="1350" y="14954"/>
                  </a:lnTo>
                  <a:lnTo>
                    <a:pt x="3471" y="14954"/>
                  </a:lnTo>
                  <a:lnTo>
                    <a:pt x="3471" y="14746"/>
                  </a:lnTo>
                  <a:lnTo>
                    <a:pt x="3857" y="14746"/>
                  </a:lnTo>
                  <a:lnTo>
                    <a:pt x="4243" y="14954"/>
                  </a:lnTo>
                  <a:lnTo>
                    <a:pt x="4243" y="14746"/>
                  </a:lnTo>
                  <a:lnTo>
                    <a:pt x="4629" y="14746"/>
                  </a:lnTo>
                  <a:lnTo>
                    <a:pt x="4629" y="14331"/>
                  </a:lnTo>
                  <a:lnTo>
                    <a:pt x="5014" y="14331"/>
                  </a:lnTo>
                  <a:lnTo>
                    <a:pt x="5014" y="13085"/>
                  </a:lnTo>
                  <a:lnTo>
                    <a:pt x="5400" y="13085"/>
                  </a:lnTo>
                  <a:lnTo>
                    <a:pt x="5400" y="8100"/>
                  </a:lnTo>
                  <a:lnTo>
                    <a:pt x="5786" y="8100"/>
                  </a:lnTo>
                  <a:lnTo>
                    <a:pt x="6364" y="7685"/>
                  </a:lnTo>
                  <a:lnTo>
                    <a:pt x="7521" y="7685"/>
                  </a:lnTo>
                  <a:lnTo>
                    <a:pt x="7714" y="7269"/>
                  </a:lnTo>
                  <a:lnTo>
                    <a:pt x="8486" y="6438"/>
                  </a:lnTo>
                  <a:lnTo>
                    <a:pt x="8486" y="6231"/>
                  </a:lnTo>
                  <a:lnTo>
                    <a:pt x="10029" y="4569"/>
                  </a:lnTo>
                  <a:lnTo>
                    <a:pt x="10414" y="4569"/>
                  </a:lnTo>
                  <a:lnTo>
                    <a:pt x="10607" y="4362"/>
                  </a:lnTo>
                  <a:lnTo>
                    <a:pt x="11379" y="3946"/>
                  </a:lnTo>
                  <a:lnTo>
                    <a:pt x="11379" y="3531"/>
                  </a:lnTo>
                  <a:lnTo>
                    <a:pt x="11764" y="3115"/>
                  </a:lnTo>
                  <a:lnTo>
                    <a:pt x="12536" y="2700"/>
                  </a:lnTo>
                  <a:lnTo>
                    <a:pt x="13307" y="1869"/>
                  </a:lnTo>
                  <a:lnTo>
                    <a:pt x="13500" y="1869"/>
                  </a:lnTo>
                  <a:lnTo>
                    <a:pt x="13886" y="1662"/>
                  </a:lnTo>
                  <a:lnTo>
                    <a:pt x="14271" y="1662"/>
                  </a:lnTo>
                  <a:lnTo>
                    <a:pt x="14271" y="1246"/>
                  </a:lnTo>
                  <a:lnTo>
                    <a:pt x="14657" y="1246"/>
                  </a:lnTo>
                  <a:lnTo>
                    <a:pt x="15429" y="415"/>
                  </a:lnTo>
                  <a:lnTo>
                    <a:pt x="15814" y="415"/>
                  </a:lnTo>
                  <a:lnTo>
                    <a:pt x="15814" y="0"/>
                  </a:lnTo>
                  <a:lnTo>
                    <a:pt x="16200" y="0"/>
                  </a:lnTo>
                  <a:lnTo>
                    <a:pt x="16393" y="415"/>
                  </a:lnTo>
                  <a:lnTo>
                    <a:pt x="17550" y="415"/>
                  </a:lnTo>
                  <a:lnTo>
                    <a:pt x="17936" y="831"/>
                  </a:lnTo>
                  <a:lnTo>
                    <a:pt x="18321" y="831"/>
                  </a:lnTo>
                  <a:lnTo>
                    <a:pt x="18707" y="1246"/>
                  </a:lnTo>
                  <a:lnTo>
                    <a:pt x="19093" y="1869"/>
                  </a:lnTo>
                  <a:lnTo>
                    <a:pt x="19093" y="1662"/>
                  </a:lnTo>
                  <a:lnTo>
                    <a:pt x="19286" y="1662"/>
                  </a:lnTo>
                  <a:lnTo>
                    <a:pt x="19671" y="1246"/>
                  </a:lnTo>
                  <a:lnTo>
                    <a:pt x="20057" y="1246"/>
                  </a:lnTo>
                  <a:lnTo>
                    <a:pt x="20057" y="1662"/>
                  </a:lnTo>
                  <a:lnTo>
                    <a:pt x="20443" y="2700"/>
                  </a:lnTo>
                  <a:lnTo>
                    <a:pt x="20443" y="3946"/>
                  </a:lnTo>
                  <a:lnTo>
                    <a:pt x="20829" y="4569"/>
                  </a:lnTo>
                  <a:lnTo>
                    <a:pt x="20829" y="5400"/>
                  </a:lnTo>
                  <a:lnTo>
                    <a:pt x="21600" y="5815"/>
                  </a:lnTo>
                  <a:lnTo>
                    <a:pt x="21214" y="6231"/>
                  </a:lnTo>
                  <a:lnTo>
                    <a:pt x="21214" y="7269"/>
                  </a:lnTo>
                  <a:lnTo>
                    <a:pt x="20829" y="8515"/>
                  </a:lnTo>
                  <a:lnTo>
                    <a:pt x="20829" y="12254"/>
                  </a:lnTo>
                  <a:lnTo>
                    <a:pt x="20443" y="12254"/>
                  </a:lnTo>
                  <a:lnTo>
                    <a:pt x="20443" y="12669"/>
                  </a:lnTo>
                  <a:lnTo>
                    <a:pt x="20057" y="12669"/>
                  </a:lnTo>
                  <a:lnTo>
                    <a:pt x="20057" y="13085"/>
                  </a:lnTo>
                  <a:lnTo>
                    <a:pt x="19286" y="13915"/>
                  </a:lnTo>
                  <a:lnTo>
                    <a:pt x="19286" y="14331"/>
                  </a:lnTo>
                  <a:lnTo>
                    <a:pt x="19093" y="14746"/>
                  </a:lnTo>
                  <a:lnTo>
                    <a:pt x="18707" y="14954"/>
                  </a:lnTo>
                  <a:lnTo>
                    <a:pt x="18707" y="15369"/>
                  </a:lnTo>
                  <a:lnTo>
                    <a:pt x="18321" y="15785"/>
                  </a:lnTo>
                  <a:lnTo>
                    <a:pt x="18321" y="16615"/>
                  </a:lnTo>
                  <a:lnTo>
                    <a:pt x="17936" y="16615"/>
                  </a:lnTo>
                  <a:lnTo>
                    <a:pt x="17936" y="17446"/>
                  </a:lnTo>
                  <a:lnTo>
                    <a:pt x="18321" y="17862"/>
                  </a:lnTo>
                  <a:lnTo>
                    <a:pt x="17936" y="17862"/>
                  </a:lnTo>
                  <a:lnTo>
                    <a:pt x="17550" y="18069"/>
                  </a:lnTo>
                  <a:lnTo>
                    <a:pt x="17164" y="18069"/>
                  </a:lnTo>
                  <a:lnTo>
                    <a:pt x="16779" y="18485"/>
                  </a:lnTo>
                  <a:lnTo>
                    <a:pt x="16779" y="18900"/>
                  </a:lnTo>
                  <a:lnTo>
                    <a:pt x="15814" y="18900"/>
                  </a:lnTo>
                  <a:lnTo>
                    <a:pt x="15814" y="18485"/>
                  </a:lnTo>
                  <a:lnTo>
                    <a:pt x="13500" y="18485"/>
                  </a:lnTo>
                  <a:lnTo>
                    <a:pt x="13307" y="18900"/>
                  </a:lnTo>
                  <a:lnTo>
                    <a:pt x="12921" y="18900"/>
                  </a:lnTo>
                  <a:lnTo>
                    <a:pt x="12921" y="19731"/>
                  </a:lnTo>
                  <a:lnTo>
                    <a:pt x="12536" y="19731"/>
                  </a:lnTo>
                  <a:lnTo>
                    <a:pt x="12150" y="19315"/>
                  </a:lnTo>
                  <a:lnTo>
                    <a:pt x="11379" y="19315"/>
                  </a:lnTo>
                  <a:lnTo>
                    <a:pt x="10993" y="18900"/>
                  </a:lnTo>
                  <a:lnTo>
                    <a:pt x="10607" y="18900"/>
                  </a:lnTo>
                  <a:lnTo>
                    <a:pt x="10607" y="18485"/>
                  </a:lnTo>
                  <a:lnTo>
                    <a:pt x="10414" y="18485"/>
                  </a:lnTo>
                  <a:lnTo>
                    <a:pt x="9643" y="18900"/>
                  </a:lnTo>
                  <a:lnTo>
                    <a:pt x="9257" y="18900"/>
                  </a:lnTo>
                  <a:lnTo>
                    <a:pt x="9257" y="19315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499" name="Freeform 162"/>
            <p:cNvSpPr/>
            <p:nvPr/>
          </p:nvSpPr>
          <p:spPr>
            <a:xfrm>
              <a:off x="3185444" y="2496889"/>
              <a:ext cx="202407" cy="195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64" y="14488"/>
                  </a:moveTo>
                  <a:lnTo>
                    <a:pt x="16264" y="15015"/>
                  </a:lnTo>
                  <a:lnTo>
                    <a:pt x="16009" y="15541"/>
                  </a:lnTo>
                  <a:lnTo>
                    <a:pt x="16009" y="16068"/>
                  </a:lnTo>
                  <a:lnTo>
                    <a:pt x="15501" y="16068"/>
                  </a:lnTo>
                  <a:lnTo>
                    <a:pt x="15501" y="16595"/>
                  </a:lnTo>
                  <a:lnTo>
                    <a:pt x="14993" y="16595"/>
                  </a:lnTo>
                  <a:lnTo>
                    <a:pt x="14993" y="15541"/>
                  </a:lnTo>
                  <a:lnTo>
                    <a:pt x="14485" y="15541"/>
                  </a:lnTo>
                  <a:lnTo>
                    <a:pt x="14485" y="15015"/>
                  </a:lnTo>
                  <a:lnTo>
                    <a:pt x="13976" y="15015"/>
                  </a:lnTo>
                  <a:lnTo>
                    <a:pt x="13976" y="15541"/>
                  </a:lnTo>
                  <a:lnTo>
                    <a:pt x="13468" y="15541"/>
                  </a:lnTo>
                  <a:lnTo>
                    <a:pt x="13468" y="15015"/>
                  </a:lnTo>
                  <a:lnTo>
                    <a:pt x="12960" y="15541"/>
                  </a:lnTo>
                  <a:lnTo>
                    <a:pt x="12706" y="15541"/>
                  </a:lnTo>
                  <a:lnTo>
                    <a:pt x="12706" y="16595"/>
                  </a:lnTo>
                  <a:lnTo>
                    <a:pt x="12198" y="16595"/>
                  </a:lnTo>
                  <a:lnTo>
                    <a:pt x="11181" y="17649"/>
                  </a:lnTo>
                  <a:lnTo>
                    <a:pt x="11181" y="18966"/>
                  </a:lnTo>
                  <a:lnTo>
                    <a:pt x="10673" y="19493"/>
                  </a:lnTo>
                  <a:lnTo>
                    <a:pt x="10673" y="20020"/>
                  </a:lnTo>
                  <a:lnTo>
                    <a:pt x="10165" y="20020"/>
                  </a:lnTo>
                  <a:lnTo>
                    <a:pt x="10165" y="20546"/>
                  </a:lnTo>
                  <a:lnTo>
                    <a:pt x="10165" y="20020"/>
                  </a:lnTo>
                  <a:lnTo>
                    <a:pt x="9656" y="20020"/>
                  </a:lnTo>
                  <a:lnTo>
                    <a:pt x="9656" y="20546"/>
                  </a:lnTo>
                  <a:lnTo>
                    <a:pt x="10165" y="20546"/>
                  </a:lnTo>
                  <a:lnTo>
                    <a:pt x="9656" y="21073"/>
                  </a:lnTo>
                  <a:lnTo>
                    <a:pt x="8894" y="21073"/>
                  </a:lnTo>
                  <a:lnTo>
                    <a:pt x="8894" y="20546"/>
                  </a:lnTo>
                  <a:lnTo>
                    <a:pt x="8386" y="21073"/>
                  </a:lnTo>
                  <a:lnTo>
                    <a:pt x="7878" y="21073"/>
                  </a:lnTo>
                  <a:lnTo>
                    <a:pt x="7878" y="20546"/>
                  </a:lnTo>
                  <a:lnTo>
                    <a:pt x="7878" y="21073"/>
                  </a:lnTo>
                  <a:lnTo>
                    <a:pt x="7878" y="20546"/>
                  </a:lnTo>
                  <a:lnTo>
                    <a:pt x="7369" y="20546"/>
                  </a:lnTo>
                  <a:lnTo>
                    <a:pt x="7369" y="21073"/>
                  </a:lnTo>
                  <a:lnTo>
                    <a:pt x="7878" y="21073"/>
                  </a:lnTo>
                  <a:lnTo>
                    <a:pt x="7369" y="21073"/>
                  </a:lnTo>
                  <a:lnTo>
                    <a:pt x="7369" y="20546"/>
                  </a:lnTo>
                  <a:lnTo>
                    <a:pt x="7369" y="21600"/>
                  </a:lnTo>
                  <a:lnTo>
                    <a:pt x="6861" y="21073"/>
                  </a:lnTo>
                  <a:lnTo>
                    <a:pt x="7369" y="21073"/>
                  </a:lnTo>
                  <a:lnTo>
                    <a:pt x="7369" y="20546"/>
                  </a:lnTo>
                  <a:lnTo>
                    <a:pt x="6861" y="21073"/>
                  </a:lnTo>
                  <a:lnTo>
                    <a:pt x="6861" y="21600"/>
                  </a:lnTo>
                  <a:lnTo>
                    <a:pt x="6353" y="21600"/>
                  </a:lnTo>
                  <a:lnTo>
                    <a:pt x="6353" y="21073"/>
                  </a:lnTo>
                  <a:lnTo>
                    <a:pt x="6353" y="21600"/>
                  </a:lnTo>
                  <a:lnTo>
                    <a:pt x="5845" y="21600"/>
                  </a:lnTo>
                  <a:lnTo>
                    <a:pt x="5591" y="21073"/>
                  </a:lnTo>
                  <a:lnTo>
                    <a:pt x="5082" y="20546"/>
                  </a:lnTo>
                  <a:lnTo>
                    <a:pt x="5082" y="20020"/>
                  </a:lnTo>
                  <a:lnTo>
                    <a:pt x="4574" y="19493"/>
                  </a:lnTo>
                  <a:lnTo>
                    <a:pt x="5082" y="19493"/>
                  </a:lnTo>
                  <a:lnTo>
                    <a:pt x="4574" y="19493"/>
                  </a:lnTo>
                  <a:lnTo>
                    <a:pt x="4574" y="18966"/>
                  </a:lnTo>
                  <a:lnTo>
                    <a:pt x="5082" y="18966"/>
                  </a:lnTo>
                  <a:lnTo>
                    <a:pt x="5082" y="18439"/>
                  </a:lnTo>
                  <a:lnTo>
                    <a:pt x="5082" y="18966"/>
                  </a:lnTo>
                  <a:lnTo>
                    <a:pt x="4574" y="18966"/>
                  </a:lnTo>
                  <a:lnTo>
                    <a:pt x="4574" y="18439"/>
                  </a:lnTo>
                  <a:lnTo>
                    <a:pt x="5082" y="18439"/>
                  </a:lnTo>
                  <a:lnTo>
                    <a:pt x="4574" y="18439"/>
                  </a:lnTo>
                  <a:lnTo>
                    <a:pt x="4066" y="18176"/>
                  </a:lnTo>
                  <a:lnTo>
                    <a:pt x="4066" y="17649"/>
                  </a:lnTo>
                  <a:lnTo>
                    <a:pt x="3812" y="17649"/>
                  </a:lnTo>
                  <a:lnTo>
                    <a:pt x="3812" y="17122"/>
                  </a:lnTo>
                  <a:lnTo>
                    <a:pt x="3304" y="17122"/>
                  </a:lnTo>
                  <a:lnTo>
                    <a:pt x="3304" y="16595"/>
                  </a:lnTo>
                  <a:lnTo>
                    <a:pt x="1779" y="16595"/>
                  </a:lnTo>
                  <a:lnTo>
                    <a:pt x="2287" y="16068"/>
                  </a:lnTo>
                  <a:lnTo>
                    <a:pt x="1779" y="16068"/>
                  </a:lnTo>
                  <a:lnTo>
                    <a:pt x="1271" y="16595"/>
                  </a:lnTo>
                  <a:lnTo>
                    <a:pt x="1271" y="16068"/>
                  </a:lnTo>
                  <a:lnTo>
                    <a:pt x="1271" y="16595"/>
                  </a:lnTo>
                  <a:lnTo>
                    <a:pt x="0" y="16595"/>
                  </a:lnTo>
                  <a:lnTo>
                    <a:pt x="0" y="15015"/>
                  </a:lnTo>
                  <a:lnTo>
                    <a:pt x="254" y="15015"/>
                  </a:lnTo>
                  <a:lnTo>
                    <a:pt x="254" y="14488"/>
                  </a:lnTo>
                  <a:lnTo>
                    <a:pt x="0" y="14224"/>
                  </a:lnTo>
                  <a:lnTo>
                    <a:pt x="0" y="11063"/>
                  </a:lnTo>
                  <a:lnTo>
                    <a:pt x="254" y="10800"/>
                  </a:lnTo>
                  <a:lnTo>
                    <a:pt x="762" y="10800"/>
                  </a:lnTo>
                  <a:lnTo>
                    <a:pt x="762" y="9746"/>
                  </a:lnTo>
                  <a:lnTo>
                    <a:pt x="1271" y="9220"/>
                  </a:lnTo>
                  <a:lnTo>
                    <a:pt x="1271" y="8693"/>
                  </a:lnTo>
                  <a:lnTo>
                    <a:pt x="1779" y="8693"/>
                  </a:lnTo>
                  <a:lnTo>
                    <a:pt x="1779" y="7376"/>
                  </a:lnTo>
                  <a:lnTo>
                    <a:pt x="2287" y="7376"/>
                  </a:lnTo>
                  <a:lnTo>
                    <a:pt x="2287" y="6849"/>
                  </a:lnTo>
                  <a:lnTo>
                    <a:pt x="1779" y="6849"/>
                  </a:lnTo>
                  <a:lnTo>
                    <a:pt x="1779" y="5795"/>
                  </a:lnTo>
                  <a:lnTo>
                    <a:pt x="1271" y="5268"/>
                  </a:lnTo>
                  <a:lnTo>
                    <a:pt x="1271" y="4741"/>
                  </a:lnTo>
                  <a:lnTo>
                    <a:pt x="1779" y="4741"/>
                  </a:lnTo>
                  <a:lnTo>
                    <a:pt x="1779" y="2898"/>
                  </a:lnTo>
                  <a:lnTo>
                    <a:pt x="2287" y="2371"/>
                  </a:lnTo>
                  <a:lnTo>
                    <a:pt x="2287" y="1844"/>
                  </a:lnTo>
                  <a:lnTo>
                    <a:pt x="2795" y="1844"/>
                  </a:lnTo>
                  <a:lnTo>
                    <a:pt x="2795" y="263"/>
                  </a:lnTo>
                  <a:lnTo>
                    <a:pt x="3304" y="0"/>
                  </a:lnTo>
                  <a:lnTo>
                    <a:pt x="5845" y="0"/>
                  </a:lnTo>
                  <a:lnTo>
                    <a:pt x="5845" y="263"/>
                  </a:lnTo>
                  <a:lnTo>
                    <a:pt x="6353" y="263"/>
                  </a:lnTo>
                  <a:lnTo>
                    <a:pt x="7369" y="1317"/>
                  </a:lnTo>
                  <a:lnTo>
                    <a:pt x="7369" y="1844"/>
                  </a:lnTo>
                  <a:lnTo>
                    <a:pt x="7878" y="1844"/>
                  </a:lnTo>
                  <a:lnTo>
                    <a:pt x="7878" y="1317"/>
                  </a:lnTo>
                  <a:lnTo>
                    <a:pt x="8386" y="1317"/>
                  </a:lnTo>
                  <a:lnTo>
                    <a:pt x="9148" y="790"/>
                  </a:lnTo>
                  <a:lnTo>
                    <a:pt x="9656" y="790"/>
                  </a:lnTo>
                  <a:lnTo>
                    <a:pt x="9656" y="1317"/>
                  </a:lnTo>
                  <a:lnTo>
                    <a:pt x="10165" y="1317"/>
                  </a:lnTo>
                  <a:lnTo>
                    <a:pt x="10673" y="1844"/>
                  </a:lnTo>
                  <a:lnTo>
                    <a:pt x="11689" y="1844"/>
                  </a:lnTo>
                  <a:lnTo>
                    <a:pt x="12198" y="2371"/>
                  </a:lnTo>
                  <a:lnTo>
                    <a:pt x="12706" y="2371"/>
                  </a:lnTo>
                  <a:lnTo>
                    <a:pt x="12706" y="1317"/>
                  </a:lnTo>
                  <a:lnTo>
                    <a:pt x="12960" y="1317"/>
                  </a:lnTo>
                  <a:lnTo>
                    <a:pt x="13468" y="790"/>
                  </a:lnTo>
                  <a:lnTo>
                    <a:pt x="16264" y="790"/>
                  </a:lnTo>
                  <a:lnTo>
                    <a:pt x="16264" y="1317"/>
                  </a:lnTo>
                  <a:lnTo>
                    <a:pt x="17788" y="1317"/>
                  </a:lnTo>
                  <a:lnTo>
                    <a:pt x="17788" y="790"/>
                  </a:lnTo>
                  <a:lnTo>
                    <a:pt x="18296" y="263"/>
                  </a:lnTo>
                  <a:lnTo>
                    <a:pt x="18805" y="263"/>
                  </a:lnTo>
                  <a:lnTo>
                    <a:pt x="19313" y="0"/>
                  </a:lnTo>
                  <a:lnTo>
                    <a:pt x="19821" y="0"/>
                  </a:lnTo>
                  <a:lnTo>
                    <a:pt x="19821" y="263"/>
                  </a:lnTo>
                  <a:lnTo>
                    <a:pt x="20075" y="790"/>
                  </a:lnTo>
                  <a:lnTo>
                    <a:pt x="20075" y="1317"/>
                  </a:lnTo>
                  <a:lnTo>
                    <a:pt x="20584" y="1844"/>
                  </a:lnTo>
                  <a:lnTo>
                    <a:pt x="20584" y="3424"/>
                  </a:lnTo>
                  <a:lnTo>
                    <a:pt x="21600" y="3424"/>
                  </a:lnTo>
                  <a:lnTo>
                    <a:pt x="21600" y="3688"/>
                  </a:lnTo>
                  <a:lnTo>
                    <a:pt x="21092" y="3688"/>
                  </a:lnTo>
                  <a:lnTo>
                    <a:pt x="21600" y="3688"/>
                  </a:lnTo>
                  <a:lnTo>
                    <a:pt x="21600" y="4215"/>
                  </a:lnTo>
                  <a:lnTo>
                    <a:pt x="21092" y="4215"/>
                  </a:lnTo>
                  <a:lnTo>
                    <a:pt x="21092" y="4741"/>
                  </a:lnTo>
                  <a:lnTo>
                    <a:pt x="21600" y="4741"/>
                  </a:lnTo>
                  <a:lnTo>
                    <a:pt x="21092" y="5268"/>
                  </a:lnTo>
                  <a:lnTo>
                    <a:pt x="20584" y="5268"/>
                  </a:lnTo>
                  <a:lnTo>
                    <a:pt x="20584" y="5795"/>
                  </a:lnTo>
                  <a:lnTo>
                    <a:pt x="20075" y="5795"/>
                  </a:lnTo>
                  <a:lnTo>
                    <a:pt x="19821" y="6322"/>
                  </a:lnTo>
                  <a:lnTo>
                    <a:pt x="19821" y="6849"/>
                  </a:lnTo>
                  <a:lnTo>
                    <a:pt x="19313" y="7376"/>
                  </a:lnTo>
                  <a:lnTo>
                    <a:pt x="19313" y="8166"/>
                  </a:lnTo>
                  <a:lnTo>
                    <a:pt x="18805" y="8166"/>
                  </a:lnTo>
                  <a:lnTo>
                    <a:pt x="18805" y="9746"/>
                  </a:lnTo>
                  <a:lnTo>
                    <a:pt x="18296" y="9746"/>
                  </a:lnTo>
                  <a:lnTo>
                    <a:pt x="18296" y="11063"/>
                  </a:lnTo>
                  <a:lnTo>
                    <a:pt x="17788" y="11590"/>
                  </a:lnTo>
                  <a:lnTo>
                    <a:pt x="17280" y="11590"/>
                  </a:lnTo>
                  <a:lnTo>
                    <a:pt x="17280" y="12117"/>
                  </a:lnTo>
                  <a:lnTo>
                    <a:pt x="16772" y="12117"/>
                  </a:lnTo>
                  <a:lnTo>
                    <a:pt x="16772" y="12644"/>
                  </a:lnTo>
                  <a:lnTo>
                    <a:pt x="17280" y="12644"/>
                  </a:lnTo>
                  <a:lnTo>
                    <a:pt x="16772" y="12644"/>
                  </a:lnTo>
                  <a:lnTo>
                    <a:pt x="16772" y="14224"/>
                  </a:lnTo>
                  <a:lnTo>
                    <a:pt x="16264" y="14224"/>
                  </a:lnTo>
                  <a:lnTo>
                    <a:pt x="16264" y="14488"/>
                  </a:lnTo>
                  <a:close/>
                  <a:moveTo>
                    <a:pt x="7878" y="21073"/>
                  </a:moveTo>
                  <a:lnTo>
                    <a:pt x="8386" y="21073"/>
                  </a:lnTo>
                  <a:lnTo>
                    <a:pt x="7878" y="21073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00" name="Freeform 163"/>
            <p:cNvSpPr/>
            <p:nvPr/>
          </p:nvSpPr>
          <p:spPr>
            <a:xfrm>
              <a:off x="3628356" y="2799307"/>
              <a:ext cx="30957" cy="35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15840"/>
                  </a:lnTo>
                  <a:lnTo>
                    <a:pt x="3323" y="15840"/>
                  </a:lnTo>
                  <a:lnTo>
                    <a:pt x="3323" y="4320"/>
                  </a:lnTo>
                  <a:lnTo>
                    <a:pt x="14954" y="4320"/>
                  </a:lnTo>
                  <a:lnTo>
                    <a:pt x="14954" y="0"/>
                  </a:lnTo>
                  <a:lnTo>
                    <a:pt x="18277" y="0"/>
                  </a:lnTo>
                  <a:lnTo>
                    <a:pt x="18277" y="4320"/>
                  </a:lnTo>
                  <a:lnTo>
                    <a:pt x="21600" y="4320"/>
                  </a:lnTo>
                  <a:lnTo>
                    <a:pt x="21600" y="15840"/>
                  </a:lnTo>
                  <a:lnTo>
                    <a:pt x="14954" y="15840"/>
                  </a:lnTo>
                  <a:lnTo>
                    <a:pt x="11631" y="18720"/>
                  </a:lnTo>
                  <a:lnTo>
                    <a:pt x="11631" y="15840"/>
                  </a:lnTo>
                  <a:lnTo>
                    <a:pt x="11631" y="21600"/>
                  </a:lnTo>
                  <a:lnTo>
                    <a:pt x="3323" y="21600"/>
                  </a:lnTo>
                  <a:lnTo>
                    <a:pt x="3323" y="18720"/>
                  </a:lnTo>
                  <a:lnTo>
                    <a:pt x="0" y="1872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01" name="Freeform 164"/>
            <p:cNvSpPr/>
            <p:nvPr/>
          </p:nvSpPr>
          <p:spPr>
            <a:xfrm>
              <a:off x="3249738" y="2744539"/>
              <a:ext cx="14289" cy="30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lose/>
                  <a:moveTo>
                    <a:pt x="0" y="21600"/>
                  </a:moveTo>
                  <a:lnTo>
                    <a:pt x="0" y="18277"/>
                  </a:lnTo>
                  <a:lnTo>
                    <a:pt x="7200" y="18277"/>
                  </a:lnTo>
                  <a:lnTo>
                    <a:pt x="72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02" name="Freeform 165"/>
            <p:cNvSpPr/>
            <p:nvPr/>
          </p:nvSpPr>
          <p:spPr>
            <a:xfrm>
              <a:off x="2842544" y="2434976"/>
              <a:ext cx="107157" cy="90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032"/>
                  </a:moveTo>
                  <a:lnTo>
                    <a:pt x="20640" y="21032"/>
                  </a:lnTo>
                  <a:lnTo>
                    <a:pt x="20640" y="21600"/>
                  </a:lnTo>
                  <a:lnTo>
                    <a:pt x="19680" y="21600"/>
                  </a:lnTo>
                  <a:lnTo>
                    <a:pt x="19680" y="21032"/>
                  </a:lnTo>
                  <a:lnTo>
                    <a:pt x="18720" y="21032"/>
                  </a:lnTo>
                  <a:lnTo>
                    <a:pt x="18720" y="21600"/>
                  </a:lnTo>
                  <a:lnTo>
                    <a:pt x="17760" y="21600"/>
                  </a:lnTo>
                  <a:lnTo>
                    <a:pt x="17760" y="21032"/>
                  </a:lnTo>
                  <a:lnTo>
                    <a:pt x="16800" y="21600"/>
                  </a:lnTo>
                  <a:lnTo>
                    <a:pt x="16800" y="21032"/>
                  </a:lnTo>
                  <a:lnTo>
                    <a:pt x="16320" y="21032"/>
                  </a:lnTo>
                  <a:lnTo>
                    <a:pt x="15360" y="19895"/>
                  </a:lnTo>
                  <a:lnTo>
                    <a:pt x="8160" y="19895"/>
                  </a:lnTo>
                  <a:lnTo>
                    <a:pt x="8160" y="21032"/>
                  </a:lnTo>
                  <a:lnTo>
                    <a:pt x="4320" y="21032"/>
                  </a:lnTo>
                  <a:lnTo>
                    <a:pt x="4320" y="21600"/>
                  </a:lnTo>
                  <a:lnTo>
                    <a:pt x="3360" y="21600"/>
                  </a:lnTo>
                  <a:lnTo>
                    <a:pt x="2880" y="21032"/>
                  </a:lnTo>
                  <a:lnTo>
                    <a:pt x="3360" y="19895"/>
                  </a:lnTo>
                  <a:lnTo>
                    <a:pt x="3360" y="21032"/>
                  </a:lnTo>
                  <a:lnTo>
                    <a:pt x="5280" y="21032"/>
                  </a:lnTo>
                  <a:lnTo>
                    <a:pt x="5280" y="19895"/>
                  </a:lnTo>
                  <a:lnTo>
                    <a:pt x="5280" y="21032"/>
                  </a:lnTo>
                  <a:lnTo>
                    <a:pt x="7200" y="21032"/>
                  </a:lnTo>
                  <a:lnTo>
                    <a:pt x="7200" y="19895"/>
                  </a:lnTo>
                  <a:lnTo>
                    <a:pt x="8160" y="19895"/>
                  </a:lnTo>
                  <a:lnTo>
                    <a:pt x="8160" y="18758"/>
                  </a:lnTo>
                  <a:lnTo>
                    <a:pt x="7200" y="18758"/>
                  </a:lnTo>
                  <a:lnTo>
                    <a:pt x="7200" y="21032"/>
                  </a:lnTo>
                  <a:lnTo>
                    <a:pt x="6240" y="19895"/>
                  </a:lnTo>
                  <a:lnTo>
                    <a:pt x="6240" y="21032"/>
                  </a:lnTo>
                  <a:lnTo>
                    <a:pt x="5280" y="19895"/>
                  </a:lnTo>
                  <a:lnTo>
                    <a:pt x="5280" y="21032"/>
                  </a:lnTo>
                  <a:lnTo>
                    <a:pt x="5280" y="19895"/>
                  </a:lnTo>
                  <a:lnTo>
                    <a:pt x="4320" y="21032"/>
                  </a:lnTo>
                  <a:lnTo>
                    <a:pt x="3360" y="19895"/>
                  </a:lnTo>
                  <a:lnTo>
                    <a:pt x="3360" y="21032"/>
                  </a:lnTo>
                  <a:lnTo>
                    <a:pt x="2880" y="21032"/>
                  </a:lnTo>
                  <a:lnTo>
                    <a:pt x="2880" y="17621"/>
                  </a:lnTo>
                  <a:lnTo>
                    <a:pt x="6240" y="17621"/>
                  </a:lnTo>
                  <a:lnTo>
                    <a:pt x="6240" y="16484"/>
                  </a:lnTo>
                  <a:lnTo>
                    <a:pt x="8160" y="16484"/>
                  </a:lnTo>
                  <a:lnTo>
                    <a:pt x="8160" y="15347"/>
                  </a:lnTo>
                  <a:lnTo>
                    <a:pt x="9120" y="15347"/>
                  </a:lnTo>
                  <a:lnTo>
                    <a:pt x="9120" y="16484"/>
                  </a:lnTo>
                  <a:lnTo>
                    <a:pt x="10560" y="16484"/>
                  </a:lnTo>
                  <a:lnTo>
                    <a:pt x="10560" y="17621"/>
                  </a:lnTo>
                  <a:lnTo>
                    <a:pt x="11520" y="17621"/>
                  </a:lnTo>
                  <a:lnTo>
                    <a:pt x="11520" y="16484"/>
                  </a:lnTo>
                  <a:lnTo>
                    <a:pt x="13440" y="16484"/>
                  </a:lnTo>
                  <a:lnTo>
                    <a:pt x="13440" y="15347"/>
                  </a:lnTo>
                  <a:lnTo>
                    <a:pt x="11520" y="15347"/>
                  </a:lnTo>
                  <a:lnTo>
                    <a:pt x="11520" y="16484"/>
                  </a:lnTo>
                  <a:lnTo>
                    <a:pt x="10560" y="16484"/>
                  </a:lnTo>
                  <a:lnTo>
                    <a:pt x="10560" y="15347"/>
                  </a:lnTo>
                  <a:lnTo>
                    <a:pt x="10080" y="15347"/>
                  </a:lnTo>
                  <a:lnTo>
                    <a:pt x="10080" y="14779"/>
                  </a:lnTo>
                  <a:lnTo>
                    <a:pt x="7200" y="14779"/>
                  </a:lnTo>
                  <a:lnTo>
                    <a:pt x="7200" y="15347"/>
                  </a:lnTo>
                  <a:lnTo>
                    <a:pt x="3360" y="15347"/>
                  </a:lnTo>
                  <a:lnTo>
                    <a:pt x="3360" y="14779"/>
                  </a:lnTo>
                  <a:lnTo>
                    <a:pt x="2880" y="14779"/>
                  </a:lnTo>
                  <a:lnTo>
                    <a:pt x="2880" y="13642"/>
                  </a:lnTo>
                  <a:lnTo>
                    <a:pt x="3360" y="13642"/>
                  </a:lnTo>
                  <a:lnTo>
                    <a:pt x="4320" y="12505"/>
                  </a:lnTo>
                  <a:lnTo>
                    <a:pt x="3360" y="12505"/>
                  </a:lnTo>
                  <a:lnTo>
                    <a:pt x="3360" y="13642"/>
                  </a:lnTo>
                  <a:lnTo>
                    <a:pt x="2880" y="13642"/>
                  </a:lnTo>
                  <a:lnTo>
                    <a:pt x="2880" y="11368"/>
                  </a:lnTo>
                  <a:lnTo>
                    <a:pt x="1920" y="11368"/>
                  </a:lnTo>
                  <a:lnTo>
                    <a:pt x="1920" y="10232"/>
                  </a:lnTo>
                  <a:lnTo>
                    <a:pt x="0" y="10232"/>
                  </a:lnTo>
                  <a:lnTo>
                    <a:pt x="960" y="9095"/>
                  </a:lnTo>
                  <a:lnTo>
                    <a:pt x="1920" y="9095"/>
                  </a:lnTo>
                  <a:lnTo>
                    <a:pt x="2880" y="7958"/>
                  </a:lnTo>
                  <a:lnTo>
                    <a:pt x="2880" y="6253"/>
                  </a:lnTo>
                  <a:lnTo>
                    <a:pt x="3360" y="6253"/>
                  </a:lnTo>
                  <a:lnTo>
                    <a:pt x="3360" y="2842"/>
                  </a:lnTo>
                  <a:lnTo>
                    <a:pt x="4320" y="2842"/>
                  </a:lnTo>
                  <a:lnTo>
                    <a:pt x="4320" y="568"/>
                  </a:lnTo>
                  <a:lnTo>
                    <a:pt x="9120" y="568"/>
                  </a:lnTo>
                  <a:lnTo>
                    <a:pt x="9120" y="0"/>
                  </a:lnTo>
                  <a:lnTo>
                    <a:pt x="9120" y="568"/>
                  </a:lnTo>
                  <a:lnTo>
                    <a:pt x="11520" y="568"/>
                  </a:lnTo>
                  <a:lnTo>
                    <a:pt x="12480" y="1705"/>
                  </a:lnTo>
                  <a:lnTo>
                    <a:pt x="12480" y="2842"/>
                  </a:lnTo>
                  <a:lnTo>
                    <a:pt x="14400" y="2842"/>
                  </a:lnTo>
                  <a:lnTo>
                    <a:pt x="14400" y="3979"/>
                  </a:lnTo>
                  <a:lnTo>
                    <a:pt x="15360" y="5116"/>
                  </a:lnTo>
                  <a:lnTo>
                    <a:pt x="15360" y="6253"/>
                  </a:lnTo>
                  <a:lnTo>
                    <a:pt x="16320" y="6253"/>
                  </a:lnTo>
                  <a:lnTo>
                    <a:pt x="16320" y="7958"/>
                  </a:lnTo>
                  <a:lnTo>
                    <a:pt x="17760" y="7958"/>
                  </a:lnTo>
                  <a:lnTo>
                    <a:pt x="17760" y="9095"/>
                  </a:lnTo>
                  <a:lnTo>
                    <a:pt x="18720" y="9095"/>
                  </a:lnTo>
                  <a:lnTo>
                    <a:pt x="18720" y="12505"/>
                  </a:lnTo>
                  <a:lnTo>
                    <a:pt x="19680" y="12505"/>
                  </a:lnTo>
                  <a:lnTo>
                    <a:pt x="18720" y="13642"/>
                  </a:lnTo>
                  <a:lnTo>
                    <a:pt x="19680" y="13642"/>
                  </a:lnTo>
                  <a:lnTo>
                    <a:pt x="19680" y="14779"/>
                  </a:lnTo>
                  <a:lnTo>
                    <a:pt x="18720" y="14779"/>
                  </a:lnTo>
                  <a:lnTo>
                    <a:pt x="18720" y="15347"/>
                  </a:lnTo>
                  <a:lnTo>
                    <a:pt x="19680" y="15347"/>
                  </a:lnTo>
                  <a:lnTo>
                    <a:pt x="19680" y="16484"/>
                  </a:lnTo>
                  <a:lnTo>
                    <a:pt x="20640" y="16484"/>
                  </a:lnTo>
                  <a:lnTo>
                    <a:pt x="20640" y="17621"/>
                  </a:lnTo>
                  <a:lnTo>
                    <a:pt x="21600" y="17621"/>
                  </a:lnTo>
                  <a:lnTo>
                    <a:pt x="21600" y="21032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03" name="Freeform 166"/>
            <p:cNvSpPr/>
            <p:nvPr/>
          </p:nvSpPr>
          <p:spPr>
            <a:xfrm>
              <a:off x="3916488" y="2868364"/>
              <a:ext cx="159545" cy="102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5" y="21600"/>
                  </a:moveTo>
                  <a:lnTo>
                    <a:pt x="0" y="21600"/>
                  </a:lnTo>
                  <a:lnTo>
                    <a:pt x="645" y="21600"/>
                  </a:lnTo>
                  <a:lnTo>
                    <a:pt x="645" y="20595"/>
                  </a:lnTo>
                  <a:lnTo>
                    <a:pt x="1290" y="20595"/>
                  </a:lnTo>
                  <a:lnTo>
                    <a:pt x="1290" y="21600"/>
                  </a:lnTo>
                  <a:lnTo>
                    <a:pt x="645" y="21600"/>
                  </a:lnTo>
                  <a:close/>
                  <a:moveTo>
                    <a:pt x="21600" y="1005"/>
                  </a:moveTo>
                  <a:lnTo>
                    <a:pt x="20955" y="1005"/>
                  </a:lnTo>
                  <a:lnTo>
                    <a:pt x="20955" y="0"/>
                  </a:lnTo>
                  <a:lnTo>
                    <a:pt x="21600" y="0"/>
                  </a:lnTo>
                  <a:lnTo>
                    <a:pt x="21600" y="1005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04" name="Freeform 167"/>
            <p:cNvSpPr/>
            <p:nvPr/>
          </p:nvSpPr>
          <p:spPr>
            <a:xfrm>
              <a:off x="2918744" y="2575470"/>
              <a:ext cx="47626" cy="64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80" y="21600"/>
                  </a:moveTo>
                  <a:lnTo>
                    <a:pt x="11880" y="20000"/>
                  </a:lnTo>
                  <a:lnTo>
                    <a:pt x="9720" y="20000"/>
                  </a:lnTo>
                  <a:lnTo>
                    <a:pt x="5400" y="18400"/>
                  </a:lnTo>
                  <a:lnTo>
                    <a:pt x="5400" y="16800"/>
                  </a:lnTo>
                  <a:lnTo>
                    <a:pt x="7560" y="16800"/>
                  </a:lnTo>
                  <a:lnTo>
                    <a:pt x="5400" y="16800"/>
                  </a:lnTo>
                  <a:lnTo>
                    <a:pt x="3240" y="15200"/>
                  </a:lnTo>
                  <a:lnTo>
                    <a:pt x="2160" y="15200"/>
                  </a:lnTo>
                  <a:lnTo>
                    <a:pt x="2160" y="12000"/>
                  </a:lnTo>
                  <a:lnTo>
                    <a:pt x="0" y="12000"/>
                  </a:lnTo>
                  <a:lnTo>
                    <a:pt x="0" y="10400"/>
                  </a:lnTo>
                  <a:lnTo>
                    <a:pt x="2160" y="10400"/>
                  </a:lnTo>
                  <a:lnTo>
                    <a:pt x="0" y="10400"/>
                  </a:lnTo>
                  <a:lnTo>
                    <a:pt x="2160" y="8800"/>
                  </a:lnTo>
                  <a:lnTo>
                    <a:pt x="0" y="8800"/>
                  </a:lnTo>
                  <a:lnTo>
                    <a:pt x="0" y="6400"/>
                  </a:lnTo>
                  <a:lnTo>
                    <a:pt x="2160" y="6400"/>
                  </a:lnTo>
                  <a:lnTo>
                    <a:pt x="2160" y="4800"/>
                  </a:lnTo>
                  <a:lnTo>
                    <a:pt x="3240" y="3200"/>
                  </a:lnTo>
                  <a:lnTo>
                    <a:pt x="3240" y="16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00"/>
                  </a:lnTo>
                  <a:lnTo>
                    <a:pt x="18360" y="1600"/>
                  </a:lnTo>
                  <a:lnTo>
                    <a:pt x="18360" y="4800"/>
                  </a:lnTo>
                  <a:lnTo>
                    <a:pt x="19440" y="4800"/>
                  </a:lnTo>
                  <a:lnTo>
                    <a:pt x="18360" y="4800"/>
                  </a:lnTo>
                  <a:lnTo>
                    <a:pt x="18360" y="6400"/>
                  </a:lnTo>
                  <a:lnTo>
                    <a:pt x="19440" y="6400"/>
                  </a:lnTo>
                  <a:lnTo>
                    <a:pt x="19440" y="8800"/>
                  </a:lnTo>
                  <a:lnTo>
                    <a:pt x="18360" y="10400"/>
                  </a:lnTo>
                  <a:lnTo>
                    <a:pt x="21600" y="10400"/>
                  </a:lnTo>
                  <a:lnTo>
                    <a:pt x="21600" y="8800"/>
                  </a:lnTo>
                  <a:lnTo>
                    <a:pt x="21600" y="12000"/>
                  </a:lnTo>
                  <a:lnTo>
                    <a:pt x="19440" y="12000"/>
                  </a:lnTo>
                  <a:lnTo>
                    <a:pt x="19440" y="15200"/>
                  </a:lnTo>
                  <a:lnTo>
                    <a:pt x="18360" y="15200"/>
                  </a:lnTo>
                  <a:lnTo>
                    <a:pt x="18360" y="16800"/>
                  </a:lnTo>
                  <a:lnTo>
                    <a:pt x="16200" y="18400"/>
                  </a:lnTo>
                  <a:lnTo>
                    <a:pt x="14040" y="18400"/>
                  </a:lnTo>
                  <a:lnTo>
                    <a:pt x="14040" y="21600"/>
                  </a:lnTo>
                  <a:lnTo>
                    <a:pt x="11880" y="21600"/>
                  </a:lnTo>
                  <a:close/>
                  <a:moveTo>
                    <a:pt x="2160" y="16800"/>
                  </a:moveTo>
                  <a:lnTo>
                    <a:pt x="3240" y="15200"/>
                  </a:lnTo>
                  <a:lnTo>
                    <a:pt x="3240" y="16800"/>
                  </a:lnTo>
                  <a:lnTo>
                    <a:pt x="5400" y="16800"/>
                  </a:lnTo>
                  <a:lnTo>
                    <a:pt x="2160" y="1680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05" name="Freeform 168"/>
            <p:cNvSpPr/>
            <p:nvPr/>
          </p:nvSpPr>
          <p:spPr>
            <a:xfrm>
              <a:off x="3833144" y="2530226"/>
              <a:ext cx="171451" cy="280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00" y="2197"/>
                  </a:moveTo>
                  <a:lnTo>
                    <a:pt x="11700" y="2197"/>
                  </a:lnTo>
                  <a:lnTo>
                    <a:pt x="12300" y="1831"/>
                  </a:lnTo>
                  <a:lnTo>
                    <a:pt x="12600" y="1831"/>
                  </a:lnTo>
                  <a:lnTo>
                    <a:pt x="13200" y="1464"/>
                  </a:lnTo>
                  <a:lnTo>
                    <a:pt x="15000" y="1464"/>
                  </a:lnTo>
                  <a:lnTo>
                    <a:pt x="15600" y="1098"/>
                  </a:lnTo>
                  <a:lnTo>
                    <a:pt x="16200" y="1098"/>
                  </a:lnTo>
                  <a:lnTo>
                    <a:pt x="16200" y="1464"/>
                  </a:lnTo>
                  <a:lnTo>
                    <a:pt x="17100" y="1464"/>
                  </a:lnTo>
                  <a:lnTo>
                    <a:pt x="17700" y="1098"/>
                  </a:lnTo>
                  <a:lnTo>
                    <a:pt x="18900" y="1098"/>
                  </a:lnTo>
                  <a:lnTo>
                    <a:pt x="19500" y="732"/>
                  </a:lnTo>
                  <a:lnTo>
                    <a:pt x="20100" y="732"/>
                  </a:lnTo>
                  <a:lnTo>
                    <a:pt x="20100" y="366"/>
                  </a:lnTo>
                  <a:lnTo>
                    <a:pt x="20400" y="0"/>
                  </a:lnTo>
                  <a:lnTo>
                    <a:pt x="20400" y="366"/>
                  </a:lnTo>
                  <a:lnTo>
                    <a:pt x="21600" y="366"/>
                  </a:lnTo>
                  <a:lnTo>
                    <a:pt x="21000" y="732"/>
                  </a:lnTo>
                  <a:lnTo>
                    <a:pt x="21000" y="2563"/>
                  </a:lnTo>
                  <a:lnTo>
                    <a:pt x="21600" y="2563"/>
                  </a:lnTo>
                  <a:lnTo>
                    <a:pt x="21600" y="2746"/>
                  </a:lnTo>
                  <a:lnTo>
                    <a:pt x="20400" y="2746"/>
                  </a:lnTo>
                  <a:lnTo>
                    <a:pt x="20400" y="4576"/>
                  </a:lnTo>
                  <a:lnTo>
                    <a:pt x="20100" y="4576"/>
                  </a:lnTo>
                  <a:lnTo>
                    <a:pt x="20100" y="4942"/>
                  </a:lnTo>
                  <a:lnTo>
                    <a:pt x="19500" y="5308"/>
                  </a:lnTo>
                  <a:lnTo>
                    <a:pt x="19500" y="5858"/>
                  </a:lnTo>
                  <a:lnTo>
                    <a:pt x="18900" y="5858"/>
                  </a:lnTo>
                  <a:lnTo>
                    <a:pt x="18900" y="6590"/>
                  </a:lnTo>
                  <a:lnTo>
                    <a:pt x="18300" y="6590"/>
                  </a:lnTo>
                  <a:lnTo>
                    <a:pt x="18300" y="7322"/>
                  </a:lnTo>
                  <a:lnTo>
                    <a:pt x="17700" y="7322"/>
                  </a:lnTo>
                  <a:lnTo>
                    <a:pt x="17700" y="8054"/>
                  </a:lnTo>
                  <a:lnTo>
                    <a:pt x="17100" y="8054"/>
                  </a:lnTo>
                  <a:lnTo>
                    <a:pt x="17100" y="8603"/>
                  </a:lnTo>
                  <a:lnTo>
                    <a:pt x="16500" y="8969"/>
                  </a:lnTo>
                  <a:lnTo>
                    <a:pt x="16500" y="9336"/>
                  </a:lnTo>
                  <a:lnTo>
                    <a:pt x="16200" y="10068"/>
                  </a:lnTo>
                  <a:lnTo>
                    <a:pt x="16200" y="10434"/>
                  </a:lnTo>
                  <a:lnTo>
                    <a:pt x="15600" y="10800"/>
                  </a:lnTo>
                  <a:lnTo>
                    <a:pt x="15600" y="10983"/>
                  </a:lnTo>
                  <a:lnTo>
                    <a:pt x="15000" y="10983"/>
                  </a:lnTo>
                  <a:lnTo>
                    <a:pt x="15000" y="11715"/>
                  </a:lnTo>
                  <a:lnTo>
                    <a:pt x="14400" y="11715"/>
                  </a:lnTo>
                  <a:lnTo>
                    <a:pt x="14400" y="12081"/>
                  </a:lnTo>
                  <a:lnTo>
                    <a:pt x="13800" y="12447"/>
                  </a:lnTo>
                  <a:lnTo>
                    <a:pt x="13800" y="12814"/>
                  </a:lnTo>
                  <a:lnTo>
                    <a:pt x="13200" y="12814"/>
                  </a:lnTo>
                  <a:lnTo>
                    <a:pt x="13200" y="13180"/>
                  </a:lnTo>
                  <a:lnTo>
                    <a:pt x="12600" y="13363"/>
                  </a:lnTo>
                  <a:lnTo>
                    <a:pt x="12600" y="13729"/>
                  </a:lnTo>
                  <a:lnTo>
                    <a:pt x="12300" y="13729"/>
                  </a:lnTo>
                  <a:lnTo>
                    <a:pt x="11700" y="14095"/>
                  </a:lnTo>
                  <a:lnTo>
                    <a:pt x="11700" y="14461"/>
                  </a:lnTo>
                  <a:lnTo>
                    <a:pt x="11100" y="14461"/>
                  </a:lnTo>
                  <a:lnTo>
                    <a:pt x="11100" y="14827"/>
                  </a:lnTo>
                  <a:lnTo>
                    <a:pt x="10500" y="14827"/>
                  </a:lnTo>
                  <a:lnTo>
                    <a:pt x="10500" y="15193"/>
                  </a:lnTo>
                  <a:lnTo>
                    <a:pt x="9900" y="15559"/>
                  </a:lnTo>
                  <a:lnTo>
                    <a:pt x="9300" y="15559"/>
                  </a:lnTo>
                  <a:lnTo>
                    <a:pt x="9300" y="15925"/>
                  </a:lnTo>
                  <a:lnTo>
                    <a:pt x="8700" y="15925"/>
                  </a:lnTo>
                  <a:lnTo>
                    <a:pt x="8700" y="16108"/>
                  </a:lnTo>
                  <a:lnTo>
                    <a:pt x="7800" y="16108"/>
                  </a:lnTo>
                  <a:lnTo>
                    <a:pt x="6600" y="16841"/>
                  </a:lnTo>
                  <a:lnTo>
                    <a:pt x="6600" y="17207"/>
                  </a:lnTo>
                  <a:lnTo>
                    <a:pt x="6000" y="17207"/>
                  </a:lnTo>
                  <a:lnTo>
                    <a:pt x="6000" y="17573"/>
                  </a:lnTo>
                  <a:lnTo>
                    <a:pt x="5400" y="17573"/>
                  </a:lnTo>
                  <a:lnTo>
                    <a:pt x="5400" y="17939"/>
                  </a:lnTo>
                  <a:lnTo>
                    <a:pt x="4800" y="18305"/>
                  </a:lnTo>
                  <a:lnTo>
                    <a:pt x="4500" y="18305"/>
                  </a:lnTo>
                  <a:lnTo>
                    <a:pt x="4500" y="18671"/>
                  </a:lnTo>
                  <a:lnTo>
                    <a:pt x="3900" y="18854"/>
                  </a:lnTo>
                  <a:lnTo>
                    <a:pt x="3900" y="19220"/>
                  </a:lnTo>
                  <a:lnTo>
                    <a:pt x="3300" y="19220"/>
                  </a:lnTo>
                  <a:lnTo>
                    <a:pt x="3300" y="19586"/>
                  </a:lnTo>
                  <a:lnTo>
                    <a:pt x="2700" y="19586"/>
                  </a:lnTo>
                  <a:lnTo>
                    <a:pt x="2700" y="19953"/>
                  </a:lnTo>
                  <a:lnTo>
                    <a:pt x="2100" y="20319"/>
                  </a:lnTo>
                  <a:lnTo>
                    <a:pt x="2100" y="20685"/>
                  </a:lnTo>
                  <a:lnTo>
                    <a:pt x="1500" y="20685"/>
                  </a:lnTo>
                  <a:lnTo>
                    <a:pt x="1500" y="21417"/>
                  </a:lnTo>
                  <a:lnTo>
                    <a:pt x="900" y="21417"/>
                  </a:lnTo>
                  <a:lnTo>
                    <a:pt x="900" y="21600"/>
                  </a:lnTo>
                  <a:lnTo>
                    <a:pt x="600" y="21417"/>
                  </a:lnTo>
                  <a:lnTo>
                    <a:pt x="0" y="20685"/>
                  </a:lnTo>
                  <a:lnTo>
                    <a:pt x="0" y="14827"/>
                  </a:lnTo>
                  <a:lnTo>
                    <a:pt x="600" y="14095"/>
                  </a:lnTo>
                  <a:lnTo>
                    <a:pt x="1500" y="13180"/>
                  </a:lnTo>
                  <a:lnTo>
                    <a:pt x="1500" y="12814"/>
                  </a:lnTo>
                  <a:lnTo>
                    <a:pt x="2100" y="12814"/>
                  </a:lnTo>
                  <a:lnTo>
                    <a:pt x="2100" y="12447"/>
                  </a:lnTo>
                  <a:lnTo>
                    <a:pt x="3900" y="12447"/>
                  </a:lnTo>
                  <a:lnTo>
                    <a:pt x="3900" y="11715"/>
                  </a:lnTo>
                  <a:lnTo>
                    <a:pt x="4800" y="11715"/>
                  </a:lnTo>
                  <a:lnTo>
                    <a:pt x="4800" y="11349"/>
                  </a:lnTo>
                  <a:lnTo>
                    <a:pt x="8400" y="11349"/>
                  </a:lnTo>
                  <a:lnTo>
                    <a:pt x="8400" y="10983"/>
                  </a:lnTo>
                  <a:lnTo>
                    <a:pt x="9300" y="10434"/>
                  </a:lnTo>
                  <a:lnTo>
                    <a:pt x="9300" y="10068"/>
                  </a:lnTo>
                  <a:lnTo>
                    <a:pt x="9900" y="9702"/>
                  </a:lnTo>
                  <a:lnTo>
                    <a:pt x="10500" y="9702"/>
                  </a:lnTo>
                  <a:lnTo>
                    <a:pt x="10500" y="9336"/>
                  </a:lnTo>
                  <a:lnTo>
                    <a:pt x="11700" y="8603"/>
                  </a:lnTo>
                  <a:lnTo>
                    <a:pt x="12300" y="8054"/>
                  </a:lnTo>
                  <a:lnTo>
                    <a:pt x="13200" y="7322"/>
                  </a:lnTo>
                  <a:lnTo>
                    <a:pt x="14400" y="6590"/>
                  </a:lnTo>
                  <a:lnTo>
                    <a:pt x="12300" y="6590"/>
                  </a:lnTo>
                  <a:lnTo>
                    <a:pt x="12300" y="6224"/>
                  </a:lnTo>
                  <a:lnTo>
                    <a:pt x="11100" y="6224"/>
                  </a:lnTo>
                  <a:lnTo>
                    <a:pt x="10500" y="5858"/>
                  </a:lnTo>
                  <a:lnTo>
                    <a:pt x="9300" y="5858"/>
                  </a:lnTo>
                  <a:lnTo>
                    <a:pt x="8700" y="5492"/>
                  </a:lnTo>
                  <a:lnTo>
                    <a:pt x="8400" y="5492"/>
                  </a:lnTo>
                  <a:lnTo>
                    <a:pt x="7200" y="5308"/>
                  </a:lnTo>
                  <a:lnTo>
                    <a:pt x="6000" y="4942"/>
                  </a:lnTo>
                  <a:lnTo>
                    <a:pt x="5400" y="4576"/>
                  </a:lnTo>
                  <a:lnTo>
                    <a:pt x="4800" y="4576"/>
                  </a:lnTo>
                  <a:lnTo>
                    <a:pt x="4800" y="4210"/>
                  </a:lnTo>
                  <a:lnTo>
                    <a:pt x="4500" y="3844"/>
                  </a:lnTo>
                  <a:lnTo>
                    <a:pt x="4500" y="3478"/>
                  </a:lnTo>
                  <a:lnTo>
                    <a:pt x="3900" y="3478"/>
                  </a:lnTo>
                  <a:lnTo>
                    <a:pt x="3900" y="3112"/>
                  </a:lnTo>
                  <a:lnTo>
                    <a:pt x="3300" y="2746"/>
                  </a:lnTo>
                  <a:lnTo>
                    <a:pt x="3300" y="2197"/>
                  </a:lnTo>
                  <a:lnTo>
                    <a:pt x="3900" y="2197"/>
                  </a:lnTo>
                  <a:lnTo>
                    <a:pt x="3900" y="1464"/>
                  </a:lnTo>
                  <a:lnTo>
                    <a:pt x="4500" y="1464"/>
                  </a:lnTo>
                  <a:lnTo>
                    <a:pt x="4500" y="1098"/>
                  </a:lnTo>
                  <a:lnTo>
                    <a:pt x="4800" y="1098"/>
                  </a:lnTo>
                  <a:lnTo>
                    <a:pt x="4800" y="1464"/>
                  </a:lnTo>
                  <a:lnTo>
                    <a:pt x="5400" y="1831"/>
                  </a:lnTo>
                  <a:lnTo>
                    <a:pt x="5400" y="2197"/>
                  </a:lnTo>
                  <a:lnTo>
                    <a:pt x="6000" y="2197"/>
                  </a:lnTo>
                  <a:lnTo>
                    <a:pt x="6600" y="2563"/>
                  </a:lnTo>
                  <a:lnTo>
                    <a:pt x="6600" y="2746"/>
                  </a:lnTo>
                  <a:lnTo>
                    <a:pt x="7200" y="2746"/>
                  </a:lnTo>
                  <a:lnTo>
                    <a:pt x="7800" y="2563"/>
                  </a:lnTo>
                  <a:lnTo>
                    <a:pt x="7800" y="2746"/>
                  </a:lnTo>
                  <a:lnTo>
                    <a:pt x="8400" y="2746"/>
                  </a:lnTo>
                  <a:lnTo>
                    <a:pt x="8400" y="2563"/>
                  </a:lnTo>
                  <a:lnTo>
                    <a:pt x="8700" y="2563"/>
                  </a:lnTo>
                  <a:lnTo>
                    <a:pt x="8700" y="2197"/>
                  </a:lnTo>
                  <a:lnTo>
                    <a:pt x="8700" y="2563"/>
                  </a:lnTo>
                  <a:lnTo>
                    <a:pt x="9300" y="2197"/>
                  </a:lnTo>
                  <a:lnTo>
                    <a:pt x="9900" y="2197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06" name="Freeform 169"/>
            <p:cNvSpPr/>
            <p:nvPr/>
          </p:nvSpPr>
          <p:spPr>
            <a:xfrm>
              <a:off x="3659313" y="3308895"/>
              <a:ext cx="21432" cy="35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960"/>
                  </a:moveTo>
                  <a:lnTo>
                    <a:pt x="0" y="15840"/>
                  </a:lnTo>
                  <a:lnTo>
                    <a:pt x="0" y="8640"/>
                  </a:lnTo>
                  <a:lnTo>
                    <a:pt x="4800" y="8640"/>
                  </a:lnTo>
                  <a:lnTo>
                    <a:pt x="4800" y="2880"/>
                  </a:lnTo>
                  <a:lnTo>
                    <a:pt x="7200" y="0"/>
                  </a:lnTo>
                  <a:lnTo>
                    <a:pt x="12000" y="2880"/>
                  </a:lnTo>
                  <a:lnTo>
                    <a:pt x="16800" y="2880"/>
                  </a:lnTo>
                  <a:lnTo>
                    <a:pt x="16800" y="5760"/>
                  </a:lnTo>
                  <a:lnTo>
                    <a:pt x="16800" y="2880"/>
                  </a:lnTo>
                  <a:lnTo>
                    <a:pt x="16800" y="5760"/>
                  </a:lnTo>
                  <a:lnTo>
                    <a:pt x="21600" y="5760"/>
                  </a:lnTo>
                  <a:lnTo>
                    <a:pt x="21600" y="15840"/>
                  </a:lnTo>
                  <a:lnTo>
                    <a:pt x="16800" y="15840"/>
                  </a:lnTo>
                  <a:lnTo>
                    <a:pt x="16800" y="21600"/>
                  </a:lnTo>
                  <a:lnTo>
                    <a:pt x="4800" y="21600"/>
                  </a:lnTo>
                  <a:lnTo>
                    <a:pt x="4800" y="15840"/>
                  </a:lnTo>
                  <a:lnTo>
                    <a:pt x="0" y="15840"/>
                  </a:lnTo>
                  <a:lnTo>
                    <a:pt x="0" y="1296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07" name="Freeform 170"/>
            <p:cNvSpPr/>
            <p:nvPr/>
          </p:nvSpPr>
          <p:spPr>
            <a:xfrm>
              <a:off x="3630738" y="2799307"/>
              <a:ext cx="188120" cy="216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43" y="17090"/>
                  </a:moveTo>
                  <a:lnTo>
                    <a:pt x="9296" y="17090"/>
                  </a:lnTo>
                  <a:lnTo>
                    <a:pt x="9296" y="17565"/>
                  </a:lnTo>
                  <a:lnTo>
                    <a:pt x="8203" y="17565"/>
                  </a:lnTo>
                  <a:lnTo>
                    <a:pt x="8203" y="17090"/>
                  </a:lnTo>
                  <a:lnTo>
                    <a:pt x="7109" y="17090"/>
                  </a:lnTo>
                  <a:lnTo>
                    <a:pt x="6835" y="16615"/>
                  </a:lnTo>
                  <a:lnTo>
                    <a:pt x="6289" y="16615"/>
                  </a:lnTo>
                  <a:lnTo>
                    <a:pt x="6289" y="16141"/>
                  </a:lnTo>
                  <a:lnTo>
                    <a:pt x="5195" y="16141"/>
                  </a:lnTo>
                  <a:lnTo>
                    <a:pt x="5195" y="15903"/>
                  </a:lnTo>
                  <a:lnTo>
                    <a:pt x="4648" y="15903"/>
                  </a:lnTo>
                  <a:lnTo>
                    <a:pt x="4101" y="15429"/>
                  </a:lnTo>
                  <a:lnTo>
                    <a:pt x="3008" y="15429"/>
                  </a:lnTo>
                  <a:lnTo>
                    <a:pt x="3008" y="14004"/>
                  </a:lnTo>
                  <a:lnTo>
                    <a:pt x="2734" y="14004"/>
                  </a:lnTo>
                  <a:lnTo>
                    <a:pt x="2734" y="13055"/>
                  </a:lnTo>
                  <a:lnTo>
                    <a:pt x="2187" y="13055"/>
                  </a:lnTo>
                  <a:lnTo>
                    <a:pt x="2187" y="11868"/>
                  </a:lnTo>
                  <a:lnTo>
                    <a:pt x="1641" y="11868"/>
                  </a:lnTo>
                  <a:lnTo>
                    <a:pt x="547" y="10919"/>
                  </a:lnTo>
                  <a:lnTo>
                    <a:pt x="547" y="8308"/>
                  </a:lnTo>
                  <a:lnTo>
                    <a:pt x="0" y="8308"/>
                  </a:lnTo>
                  <a:lnTo>
                    <a:pt x="0" y="7358"/>
                  </a:lnTo>
                  <a:lnTo>
                    <a:pt x="547" y="7358"/>
                  </a:lnTo>
                  <a:lnTo>
                    <a:pt x="547" y="6884"/>
                  </a:lnTo>
                  <a:lnTo>
                    <a:pt x="1094" y="6884"/>
                  </a:lnTo>
                  <a:lnTo>
                    <a:pt x="2187" y="5934"/>
                  </a:lnTo>
                  <a:lnTo>
                    <a:pt x="2187" y="5222"/>
                  </a:lnTo>
                  <a:lnTo>
                    <a:pt x="2734" y="5222"/>
                  </a:lnTo>
                  <a:lnTo>
                    <a:pt x="2734" y="4747"/>
                  </a:lnTo>
                  <a:lnTo>
                    <a:pt x="3008" y="4747"/>
                  </a:lnTo>
                  <a:lnTo>
                    <a:pt x="3008" y="4035"/>
                  </a:lnTo>
                  <a:lnTo>
                    <a:pt x="2187" y="4035"/>
                  </a:lnTo>
                  <a:lnTo>
                    <a:pt x="2734" y="3086"/>
                  </a:lnTo>
                  <a:lnTo>
                    <a:pt x="2734" y="2611"/>
                  </a:lnTo>
                  <a:lnTo>
                    <a:pt x="3008" y="2611"/>
                  </a:lnTo>
                  <a:lnTo>
                    <a:pt x="3008" y="712"/>
                  </a:lnTo>
                  <a:lnTo>
                    <a:pt x="2734" y="712"/>
                  </a:lnTo>
                  <a:lnTo>
                    <a:pt x="2734" y="0"/>
                  </a:lnTo>
                  <a:lnTo>
                    <a:pt x="9296" y="0"/>
                  </a:lnTo>
                  <a:lnTo>
                    <a:pt x="10937" y="712"/>
                  </a:lnTo>
                  <a:lnTo>
                    <a:pt x="11757" y="1187"/>
                  </a:lnTo>
                  <a:lnTo>
                    <a:pt x="12851" y="2136"/>
                  </a:lnTo>
                  <a:lnTo>
                    <a:pt x="13397" y="2136"/>
                  </a:lnTo>
                  <a:lnTo>
                    <a:pt x="13397" y="2611"/>
                  </a:lnTo>
                  <a:lnTo>
                    <a:pt x="13944" y="2611"/>
                  </a:lnTo>
                  <a:lnTo>
                    <a:pt x="14491" y="3086"/>
                  </a:lnTo>
                  <a:lnTo>
                    <a:pt x="15311" y="3560"/>
                  </a:lnTo>
                  <a:lnTo>
                    <a:pt x="15858" y="4035"/>
                  </a:lnTo>
                  <a:lnTo>
                    <a:pt x="16405" y="4035"/>
                  </a:lnTo>
                  <a:lnTo>
                    <a:pt x="16405" y="5222"/>
                  </a:lnTo>
                  <a:lnTo>
                    <a:pt x="16952" y="5222"/>
                  </a:lnTo>
                  <a:lnTo>
                    <a:pt x="18046" y="5934"/>
                  </a:lnTo>
                  <a:lnTo>
                    <a:pt x="18046" y="6409"/>
                  </a:lnTo>
                  <a:lnTo>
                    <a:pt x="18592" y="6409"/>
                  </a:lnTo>
                  <a:lnTo>
                    <a:pt x="19139" y="6884"/>
                  </a:lnTo>
                  <a:lnTo>
                    <a:pt x="19413" y="7358"/>
                  </a:lnTo>
                  <a:lnTo>
                    <a:pt x="19413" y="7833"/>
                  </a:lnTo>
                  <a:lnTo>
                    <a:pt x="19139" y="8308"/>
                  </a:lnTo>
                  <a:lnTo>
                    <a:pt x="19139" y="9257"/>
                  </a:lnTo>
                  <a:lnTo>
                    <a:pt x="18592" y="9495"/>
                  </a:lnTo>
                  <a:lnTo>
                    <a:pt x="18592" y="10919"/>
                  </a:lnTo>
                  <a:lnTo>
                    <a:pt x="19139" y="10919"/>
                  </a:lnTo>
                  <a:lnTo>
                    <a:pt x="19413" y="11393"/>
                  </a:lnTo>
                  <a:lnTo>
                    <a:pt x="19413" y="11868"/>
                  </a:lnTo>
                  <a:lnTo>
                    <a:pt x="19959" y="11868"/>
                  </a:lnTo>
                  <a:lnTo>
                    <a:pt x="19959" y="12818"/>
                  </a:lnTo>
                  <a:lnTo>
                    <a:pt x="19413" y="12818"/>
                  </a:lnTo>
                  <a:lnTo>
                    <a:pt x="19413" y="13530"/>
                  </a:lnTo>
                  <a:lnTo>
                    <a:pt x="19959" y="13530"/>
                  </a:lnTo>
                  <a:lnTo>
                    <a:pt x="19959" y="14004"/>
                  </a:lnTo>
                  <a:lnTo>
                    <a:pt x="19413" y="14479"/>
                  </a:lnTo>
                  <a:lnTo>
                    <a:pt x="19413" y="14954"/>
                  </a:lnTo>
                  <a:lnTo>
                    <a:pt x="19413" y="14479"/>
                  </a:lnTo>
                  <a:lnTo>
                    <a:pt x="19413" y="15903"/>
                  </a:lnTo>
                  <a:lnTo>
                    <a:pt x="19959" y="15903"/>
                  </a:lnTo>
                  <a:lnTo>
                    <a:pt x="19413" y="15903"/>
                  </a:lnTo>
                  <a:lnTo>
                    <a:pt x="19959" y="16141"/>
                  </a:lnTo>
                  <a:lnTo>
                    <a:pt x="19959" y="16615"/>
                  </a:lnTo>
                  <a:lnTo>
                    <a:pt x="20506" y="17090"/>
                  </a:lnTo>
                  <a:lnTo>
                    <a:pt x="20506" y="18514"/>
                  </a:lnTo>
                  <a:lnTo>
                    <a:pt x="21053" y="18514"/>
                  </a:lnTo>
                  <a:lnTo>
                    <a:pt x="21053" y="18989"/>
                  </a:lnTo>
                  <a:lnTo>
                    <a:pt x="21600" y="18989"/>
                  </a:lnTo>
                  <a:lnTo>
                    <a:pt x="21600" y="18514"/>
                  </a:lnTo>
                  <a:lnTo>
                    <a:pt x="21600" y="19464"/>
                  </a:lnTo>
                  <a:lnTo>
                    <a:pt x="21053" y="19701"/>
                  </a:lnTo>
                  <a:lnTo>
                    <a:pt x="20506" y="19701"/>
                  </a:lnTo>
                  <a:lnTo>
                    <a:pt x="20506" y="20176"/>
                  </a:lnTo>
                  <a:lnTo>
                    <a:pt x="19413" y="20176"/>
                  </a:lnTo>
                  <a:lnTo>
                    <a:pt x="19413" y="20651"/>
                  </a:lnTo>
                  <a:lnTo>
                    <a:pt x="18592" y="20651"/>
                  </a:lnTo>
                  <a:lnTo>
                    <a:pt x="18046" y="21125"/>
                  </a:lnTo>
                  <a:lnTo>
                    <a:pt x="17499" y="21125"/>
                  </a:lnTo>
                  <a:lnTo>
                    <a:pt x="17499" y="20651"/>
                  </a:lnTo>
                  <a:lnTo>
                    <a:pt x="16952" y="20651"/>
                  </a:lnTo>
                  <a:lnTo>
                    <a:pt x="16952" y="21125"/>
                  </a:lnTo>
                  <a:lnTo>
                    <a:pt x="16405" y="21125"/>
                  </a:lnTo>
                  <a:lnTo>
                    <a:pt x="16952" y="21125"/>
                  </a:lnTo>
                  <a:lnTo>
                    <a:pt x="16952" y="21600"/>
                  </a:lnTo>
                  <a:lnTo>
                    <a:pt x="13397" y="21600"/>
                  </a:lnTo>
                  <a:lnTo>
                    <a:pt x="12851" y="21125"/>
                  </a:lnTo>
                  <a:lnTo>
                    <a:pt x="12304" y="21600"/>
                  </a:lnTo>
                  <a:lnTo>
                    <a:pt x="11210" y="21600"/>
                  </a:lnTo>
                  <a:lnTo>
                    <a:pt x="11210" y="21125"/>
                  </a:lnTo>
                  <a:lnTo>
                    <a:pt x="10937" y="21125"/>
                  </a:lnTo>
                  <a:lnTo>
                    <a:pt x="10937" y="20651"/>
                  </a:lnTo>
                  <a:lnTo>
                    <a:pt x="10390" y="20651"/>
                  </a:lnTo>
                  <a:lnTo>
                    <a:pt x="10390" y="20176"/>
                  </a:lnTo>
                  <a:lnTo>
                    <a:pt x="10937" y="19701"/>
                  </a:lnTo>
                  <a:lnTo>
                    <a:pt x="10937" y="19464"/>
                  </a:lnTo>
                  <a:lnTo>
                    <a:pt x="10390" y="19464"/>
                  </a:lnTo>
                  <a:lnTo>
                    <a:pt x="10390" y="18040"/>
                  </a:lnTo>
                  <a:lnTo>
                    <a:pt x="9843" y="18040"/>
                  </a:lnTo>
                  <a:lnTo>
                    <a:pt x="9843" y="17090"/>
                  </a:lnTo>
                  <a:close/>
                  <a:moveTo>
                    <a:pt x="20506" y="8308"/>
                  </a:moveTo>
                  <a:lnTo>
                    <a:pt x="20506" y="7833"/>
                  </a:lnTo>
                  <a:lnTo>
                    <a:pt x="20506" y="9257"/>
                  </a:lnTo>
                  <a:lnTo>
                    <a:pt x="19959" y="8782"/>
                  </a:lnTo>
                  <a:lnTo>
                    <a:pt x="20506" y="8782"/>
                  </a:lnTo>
                  <a:lnTo>
                    <a:pt x="20506" y="8308"/>
                  </a:lnTo>
                  <a:close/>
                  <a:moveTo>
                    <a:pt x="19413" y="9969"/>
                  </a:moveTo>
                  <a:lnTo>
                    <a:pt x="19413" y="9495"/>
                  </a:lnTo>
                  <a:lnTo>
                    <a:pt x="19413" y="9969"/>
                  </a:lnTo>
                  <a:lnTo>
                    <a:pt x="19959" y="9969"/>
                  </a:lnTo>
                  <a:lnTo>
                    <a:pt x="19959" y="10444"/>
                  </a:lnTo>
                  <a:lnTo>
                    <a:pt x="19413" y="10444"/>
                  </a:lnTo>
                  <a:lnTo>
                    <a:pt x="19413" y="9969"/>
                  </a:lnTo>
                  <a:close/>
                  <a:moveTo>
                    <a:pt x="19959" y="14004"/>
                  </a:moveTo>
                  <a:lnTo>
                    <a:pt x="20506" y="13530"/>
                  </a:lnTo>
                  <a:lnTo>
                    <a:pt x="20506" y="14004"/>
                  </a:lnTo>
                  <a:lnTo>
                    <a:pt x="19959" y="14004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08" name="Freeform 171"/>
            <p:cNvSpPr/>
            <p:nvPr/>
          </p:nvSpPr>
          <p:spPr>
            <a:xfrm>
              <a:off x="2854450" y="2496492"/>
              <a:ext cx="547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8" y="12960"/>
                  </a:moveTo>
                  <a:lnTo>
                    <a:pt x="3757" y="21600"/>
                  </a:lnTo>
                  <a:lnTo>
                    <a:pt x="3757" y="12960"/>
                  </a:lnTo>
                  <a:lnTo>
                    <a:pt x="5635" y="21600"/>
                  </a:lnTo>
                  <a:lnTo>
                    <a:pt x="5635" y="12960"/>
                  </a:lnTo>
                  <a:lnTo>
                    <a:pt x="3757" y="12960"/>
                  </a:lnTo>
                  <a:lnTo>
                    <a:pt x="9391" y="12960"/>
                  </a:lnTo>
                  <a:lnTo>
                    <a:pt x="9391" y="4320"/>
                  </a:lnTo>
                  <a:lnTo>
                    <a:pt x="11270" y="12960"/>
                  </a:lnTo>
                  <a:lnTo>
                    <a:pt x="11270" y="4320"/>
                  </a:lnTo>
                  <a:lnTo>
                    <a:pt x="11270" y="12960"/>
                  </a:lnTo>
                  <a:lnTo>
                    <a:pt x="9391" y="4320"/>
                  </a:lnTo>
                  <a:lnTo>
                    <a:pt x="7513" y="4320"/>
                  </a:lnTo>
                  <a:lnTo>
                    <a:pt x="7513" y="12960"/>
                  </a:lnTo>
                  <a:lnTo>
                    <a:pt x="1878" y="12960"/>
                  </a:lnTo>
                  <a:lnTo>
                    <a:pt x="1878" y="4320"/>
                  </a:lnTo>
                  <a:lnTo>
                    <a:pt x="9391" y="4320"/>
                  </a:lnTo>
                  <a:lnTo>
                    <a:pt x="9391" y="0"/>
                  </a:lnTo>
                  <a:lnTo>
                    <a:pt x="14087" y="0"/>
                  </a:lnTo>
                  <a:lnTo>
                    <a:pt x="14087" y="4320"/>
                  </a:lnTo>
                  <a:lnTo>
                    <a:pt x="15965" y="4320"/>
                  </a:lnTo>
                  <a:lnTo>
                    <a:pt x="15965" y="12960"/>
                  </a:lnTo>
                  <a:lnTo>
                    <a:pt x="17843" y="12960"/>
                  </a:lnTo>
                  <a:lnTo>
                    <a:pt x="17843" y="4320"/>
                  </a:lnTo>
                  <a:lnTo>
                    <a:pt x="21600" y="4320"/>
                  </a:lnTo>
                  <a:lnTo>
                    <a:pt x="21600" y="12960"/>
                  </a:lnTo>
                  <a:lnTo>
                    <a:pt x="17843" y="12960"/>
                  </a:lnTo>
                  <a:lnTo>
                    <a:pt x="17843" y="21600"/>
                  </a:lnTo>
                  <a:lnTo>
                    <a:pt x="15965" y="21600"/>
                  </a:lnTo>
                  <a:lnTo>
                    <a:pt x="15965" y="12960"/>
                  </a:lnTo>
                  <a:lnTo>
                    <a:pt x="12209" y="12960"/>
                  </a:lnTo>
                  <a:lnTo>
                    <a:pt x="12209" y="4320"/>
                  </a:lnTo>
                  <a:lnTo>
                    <a:pt x="11270" y="4320"/>
                  </a:lnTo>
                  <a:lnTo>
                    <a:pt x="11270" y="12960"/>
                  </a:lnTo>
                  <a:lnTo>
                    <a:pt x="7513" y="12960"/>
                  </a:lnTo>
                  <a:lnTo>
                    <a:pt x="7513" y="21600"/>
                  </a:lnTo>
                  <a:lnTo>
                    <a:pt x="0" y="21600"/>
                  </a:lnTo>
                  <a:lnTo>
                    <a:pt x="0" y="12960"/>
                  </a:lnTo>
                  <a:lnTo>
                    <a:pt x="1878" y="12960"/>
                  </a:lnTo>
                  <a:lnTo>
                    <a:pt x="1878" y="4320"/>
                  </a:lnTo>
                  <a:lnTo>
                    <a:pt x="1878" y="12960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09" name="Freeform 172"/>
            <p:cNvSpPr/>
            <p:nvPr/>
          </p:nvSpPr>
          <p:spPr>
            <a:xfrm>
              <a:off x="3135438" y="2549276"/>
              <a:ext cx="35720" cy="107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20" y="15360"/>
                  </a:moveTo>
                  <a:lnTo>
                    <a:pt x="18720" y="18720"/>
                  </a:lnTo>
                  <a:lnTo>
                    <a:pt x="21600" y="19680"/>
                  </a:lnTo>
                  <a:lnTo>
                    <a:pt x="21600" y="20640"/>
                  </a:lnTo>
                  <a:lnTo>
                    <a:pt x="17280" y="20640"/>
                  </a:lnTo>
                  <a:lnTo>
                    <a:pt x="17280" y="21600"/>
                  </a:lnTo>
                  <a:lnTo>
                    <a:pt x="17280" y="20640"/>
                  </a:lnTo>
                  <a:lnTo>
                    <a:pt x="14400" y="20640"/>
                  </a:lnTo>
                  <a:lnTo>
                    <a:pt x="14400" y="19680"/>
                  </a:lnTo>
                  <a:lnTo>
                    <a:pt x="11520" y="19680"/>
                  </a:lnTo>
                  <a:lnTo>
                    <a:pt x="11520" y="18720"/>
                  </a:lnTo>
                  <a:lnTo>
                    <a:pt x="8640" y="18720"/>
                  </a:lnTo>
                  <a:lnTo>
                    <a:pt x="8640" y="12480"/>
                  </a:lnTo>
                  <a:lnTo>
                    <a:pt x="11520" y="12480"/>
                  </a:lnTo>
                  <a:lnTo>
                    <a:pt x="11520" y="11520"/>
                  </a:lnTo>
                  <a:lnTo>
                    <a:pt x="8640" y="11520"/>
                  </a:lnTo>
                  <a:lnTo>
                    <a:pt x="8640" y="10560"/>
                  </a:lnTo>
                  <a:lnTo>
                    <a:pt x="5760" y="10080"/>
                  </a:lnTo>
                  <a:lnTo>
                    <a:pt x="8640" y="10080"/>
                  </a:lnTo>
                  <a:lnTo>
                    <a:pt x="8640" y="7200"/>
                  </a:lnTo>
                  <a:lnTo>
                    <a:pt x="5760" y="7200"/>
                  </a:lnTo>
                  <a:lnTo>
                    <a:pt x="5760" y="4320"/>
                  </a:lnTo>
                  <a:lnTo>
                    <a:pt x="8640" y="4320"/>
                  </a:lnTo>
                  <a:lnTo>
                    <a:pt x="5760" y="4320"/>
                  </a:lnTo>
                  <a:lnTo>
                    <a:pt x="5760" y="3840"/>
                  </a:lnTo>
                  <a:lnTo>
                    <a:pt x="2880" y="2880"/>
                  </a:lnTo>
                  <a:lnTo>
                    <a:pt x="2880" y="960"/>
                  </a:lnTo>
                  <a:lnTo>
                    <a:pt x="0" y="0"/>
                  </a:lnTo>
                  <a:lnTo>
                    <a:pt x="2880" y="0"/>
                  </a:lnTo>
                  <a:lnTo>
                    <a:pt x="5760" y="960"/>
                  </a:lnTo>
                  <a:lnTo>
                    <a:pt x="11520" y="960"/>
                  </a:lnTo>
                  <a:lnTo>
                    <a:pt x="11520" y="3840"/>
                  </a:lnTo>
                  <a:lnTo>
                    <a:pt x="14400" y="4320"/>
                  </a:lnTo>
                  <a:lnTo>
                    <a:pt x="17280" y="4320"/>
                  </a:lnTo>
                  <a:lnTo>
                    <a:pt x="17280" y="8160"/>
                  </a:lnTo>
                  <a:lnTo>
                    <a:pt x="18720" y="8160"/>
                  </a:lnTo>
                  <a:lnTo>
                    <a:pt x="18720" y="1536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10" name="Freeform 173"/>
            <p:cNvSpPr/>
            <p:nvPr/>
          </p:nvSpPr>
          <p:spPr>
            <a:xfrm>
              <a:off x="3264025" y="1989682"/>
              <a:ext cx="71439" cy="161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1271"/>
                  </a:moveTo>
                  <a:lnTo>
                    <a:pt x="14400" y="1906"/>
                  </a:lnTo>
                  <a:lnTo>
                    <a:pt x="15840" y="1906"/>
                  </a:lnTo>
                  <a:lnTo>
                    <a:pt x="15840" y="1271"/>
                  </a:lnTo>
                  <a:lnTo>
                    <a:pt x="17280" y="1271"/>
                  </a:lnTo>
                  <a:lnTo>
                    <a:pt x="18720" y="635"/>
                  </a:lnTo>
                  <a:lnTo>
                    <a:pt x="18720" y="1906"/>
                  </a:lnTo>
                  <a:lnTo>
                    <a:pt x="17280" y="2224"/>
                  </a:lnTo>
                  <a:lnTo>
                    <a:pt x="17280" y="2859"/>
                  </a:lnTo>
                  <a:lnTo>
                    <a:pt x="15840" y="2859"/>
                  </a:lnTo>
                  <a:lnTo>
                    <a:pt x="15840" y="4765"/>
                  </a:lnTo>
                  <a:lnTo>
                    <a:pt x="17280" y="4765"/>
                  </a:lnTo>
                  <a:lnTo>
                    <a:pt x="17280" y="5400"/>
                  </a:lnTo>
                  <a:lnTo>
                    <a:pt x="18720" y="5400"/>
                  </a:lnTo>
                  <a:lnTo>
                    <a:pt x="18720" y="6988"/>
                  </a:lnTo>
                  <a:lnTo>
                    <a:pt x="17280" y="7624"/>
                  </a:lnTo>
                  <a:lnTo>
                    <a:pt x="17280" y="8259"/>
                  </a:lnTo>
                  <a:lnTo>
                    <a:pt x="15840" y="8259"/>
                  </a:lnTo>
                  <a:lnTo>
                    <a:pt x="15840" y="8894"/>
                  </a:lnTo>
                  <a:lnTo>
                    <a:pt x="13680" y="8894"/>
                  </a:lnTo>
                  <a:lnTo>
                    <a:pt x="13680" y="10165"/>
                  </a:lnTo>
                  <a:lnTo>
                    <a:pt x="14400" y="10800"/>
                  </a:lnTo>
                  <a:lnTo>
                    <a:pt x="14400" y="11435"/>
                  </a:lnTo>
                  <a:lnTo>
                    <a:pt x="15840" y="11435"/>
                  </a:lnTo>
                  <a:lnTo>
                    <a:pt x="17280" y="10800"/>
                  </a:lnTo>
                  <a:lnTo>
                    <a:pt x="17280" y="11435"/>
                  </a:lnTo>
                  <a:lnTo>
                    <a:pt x="18720" y="11435"/>
                  </a:lnTo>
                  <a:lnTo>
                    <a:pt x="18720" y="12388"/>
                  </a:lnTo>
                  <a:lnTo>
                    <a:pt x="21600" y="12388"/>
                  </a:lnTo>
                  <a:lnTo>
                    <a:pt x="21600" y="14929"/>
                  </a:lnTo>
                  <a:lnTo>
                    <a:pt x="20160" y="14929"/>
                  </a:lnTo>
                  <a:lnTo>
                    <a:pt x="18720" y="15565"/>
                  </a:lnTo>
                  <a:lnTo>
                    <a:pt x="17280" y="15565"/>
                  </a:lnTo>
                  <a:lnTo>
                    <a:pt x="17280" y="16200"/>
                  </a:lnTo>
                  <a:lnTo>
                    <a:pt x="15840" y="16835"/>
                  </a:lnTo>
                  <a:lnTo>
                    <a:pt x="14400" y="16835"/>
                  </a:lnTo>
                  <a:lnTo>
                    <a:pt x="13680" y="17153"/>
                  </a:lnTo>
                  <a:lnTo>
                    <a:pt x="13680" y="17788"/>
                  </a:lnTo>
                  <a:lnTo>
                    <a:pt x="14400" y="17788"/>
                  </a:lnTo>
                  <a:lnTo>
                    <a:pt x="14400" y="19694"/>
                  </a:lnTo>
                  <a:lnTo>
                    <a:pt x="13680" y="20329"/>
                  </a:lnTo>
                  <a:lnTo>
                    <a:pt x="13680" y="20965"/>
                  </a:lnTo>
                  <a:lnTo>
                    <a:pt x="12240" y="20965"/>
                  </a:lnTo>
                  <a:lnTo>
                    <a:pt x="10800" y="21600"/>
                  </a:lnTo>
                  <a:lnTo>
                    <a:pt x="10800" y="19694"/>
                  </a:lnTo>
                  <a:lnTo>
                    <a:pt x="9360" y="19059"/>
                  </a:lnTo>
                  <a:lnTo>
                    <a:pt x="9360" y="16200"/>
                  </a:lnTo>
                  <a:lnTo>
                    <a:pt x="7920" y="16200"/>
                  </a:lnTo>
                  <a:lnTo>
                    <a:pt x="7920" y="15565"/>
                  </a:lnTo>
                  <a:lnTo>
                    <a:pt x="6480" y="14929"/>
                  </a:lnTo>
                  <a:lnTo>
                    <a:pt x="5040" y="14929"/>
                  </a:lnTo>
                  <a:lnTo>
                    <a:pt x="5040" y="13659"/>
                  </a:lnTo>
                  <a:lnTo>
                    <a:pt x="3600" y="13659"/>
                  </a:lnTo>
                  <a:lnTo>
                    <a:pt x="3600" y="12388"/>
                  </a:lnTo>
                  <a:lnTo>
                    <a:pt x="1440" y="12388"/>
                  </a:lnTo>
                  <a:lnTo>
                    <a:pt x="1440" y="10800"/>
                  </a:lnTo>
                  <a:lnTo>
                    <a:pt x="0" y="10800"/>
                  </a:lnTo>
                  <a:lnTo>
                    <a:pt x="0" y="10165"/>
                  </a:lnTo>
                  <a:lnTo>
                    <a:pt x="1440" y="10165"/>
                  </a:lnTo>
                  <a:lnTo>
                    <a:pt x="1440" y="9529"/>
                  </a:lnTo>
                  <a:lnTo>
                    <a:pt x="2160" y="9529"/>
                  </a:lnTo>
                  <a:lnTo>
                    <a:pt x="2160" y="8259"/>
                  </a:lnTo>
                  <a:lnTo>
                    <a:pt x="3600" y="8259"/>
                  </a:lnTo>
                  <a:lnTo>
                    <a:pt x="3600" y="6988"/>
                  </a:lnTo>
                  <a:lnTo>
                    <a:pt x="5040" y="6671"/>
                  </a:lnTo>
                  <a:lnTo>
                    <a:pt x="5040" y="4765"/>
                  </a:lnTo>
                  <a:lnTo>
                    <a:pt x="3600" y="4765"/>
                  </a:lnTo>
                  <a:lnTo>
                    <a:pt x="3600" y="4129"/>
                  </a:lnTo>
                  <a:lnTo>
                    <a:pt x="5040" y="3494"/>
                  </a:lnTo>
                  <a:lnTo>
                    <a:pt x="5040" y="2859"/>
                  </a:lnTo>
                  <a:lnTo>
                    <a:pt x="3600" y="2224"/>
                  </a:lnTo>
                  <a:lnTo>
                    <a:pt x="3600" y="2859"/>
                  </a:lnTo>
                  <a:lnTo>
                    <a:pt x="3600" y="2224"/>
                  </a:lnTo>
                  <a:lnTo>
                    <a:pt x="5040" y="2224"/>
                  </a:lnTo>
                  <a:lnTo>
                    <a:pt x="5040" y="1906"/>
                  </a:lnTo>
                  <a:lnTo>
                    <a:pt x="6480" y="1906"/>
                  </a:lnTo>
                  <a:lnTo>
                    <a:pt x="6480" y="1271"/>
                  </a:lnTo>
                  <a:lnTo>
                    <a:pt x="7920" y="1271"/>
                  </a:lnTo>
                  <a:lnTo>
                    <a:pt x="7920" y="635"/>
                  </a:lnTo>
                  <a:lnTo>
                    <a:pt x="9360" y="635"/>
                  </a:lnTo>
                  <a:lnTo>
                    <a:pt x="10800" y="0"/>
                  </a:lnTo>
                  <a:lnTo>
                    <a:pt x="12240" y="0"/>
                  </a:lnTo>
                  <a:lnTo>
                    <a:pt x="12240" y="635"/>
                  </a:lnTo>
                  <a:lnTo>
                    <a:pt x="13680" y="635"/>
                  </a:lnTo>
                  <a:lnTo>
                    <a:pt x="12240" y="635"/>
                  </a:lnTo>
                  <a:lnTo>
                    <a:pt x="14400" y="635"/>
                  </a:lnTo>
                  <a:lnTo>
                    <a:pt x="14400" y="1271"/>
                  </a:lnTo>
                  <a:close/>
                  <a:moveTo>
                    <a:pt x="18720" y="8259"/>
                  </a:moveTo>
                  <a:lnTo>
                    <a:pt x="18720" y="7624"/>
                  </a:lnTo>
                  <a:lnTo>
                    <a:pt x="20160" y="7624"/>
                  </a:lnTo>
                  <a:lnTo>
                    <a:pt x="18720" y="7624"/>
                  </a:lnTo>
                  <a:lnTo>
                    <a:pt x="18720" y="8259"/>
                  </a:lnTo>
                  <a:close/>
                  <a:moveTo>
                    <a:pt x="17280" y="11435"/>
                  </a:moveTo>
                  <a:lnTo>
                    <a:pt x="17280" y="10800"/>
                  </a:lnTo>
                  <a:lnTo>
                    <a:pt x="18720" y="10800"/>
                  </a:lnTo>
                  <a:lnTo>
                    <a:pt x="17280" y="11435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11" name="Freeform 174"/>
            <p:cNvSpPr/>
            <p:nvPr/>
          </p:nvSpPr>
          <p:spPr>
            <a:xfrm>
              <a:off x="3635500" y="2692151"/>
              <a:ext cx="95251" cy="11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0" y="19837"/>
                  </a:moveTo>
                  <a:lnTo>
                    <a:pt x="3240" y="19837"/>
                  </a:lnTo>
                  <a:lnTo>
                    <a:pt x="3240" y="21600"/>
                  </a:lnTo>
                  <a:lnTo>
                    <a:pt x="0" y="21600"/>
                  </a:lnTo>
                  <a:lnTo>
                    <a:pt x="0" y="18073"/>
                  </a:lnTo>
                  <a:lnTo>
                    <a:pt x="1080" y="18073"/>
                  </a:lnTo>
                  <a:lnTo>
                    <a:pt x="1080" y="14547"/>
                  </a:lnTo>
                  <a:lnTo>
                    <a:pt x="2160" y="14547"/>
                  </a:lnTo>
                  <a:lnTo>
                    <a:pt x="2160" y="12343"/>
                  </a:lnTo>
                  <a:lnTo>
                    <a:pt x="3240" y="12343"/>
                  </a:lnTo>
                  <a:lnTo>
                    <a:pt x="3240" y="11461"/>
                  </a:lnTo>
                  <a:lnTo>
                    <a:pt x="4320" y="11461"/>
                  </a:lnTo>
                  <a:lnTo>
                    <a:pt x="4320" y="10580"/>
                  </a:lnTo>
                  <a:lnTo>
                    <a:pt x="5400" y="9698"/>
                  </a:lnTo>
                  <a:lnTo>
                    <a:pt x="5940" y="8816"/>
                  </a:lnTo>
                  <a:lnTo>
                    <a:pt x="5940" y="7935"/>
                  </a:lnTo>
                  <a:lnTo>
                    <a:pt x="7020" y="7935"/>
                  </a:lnTo>
                  <a:lnTo>
                    <a:pt x="5940" y="7494"/>
                  </a:lnTo>
                  <a:lnTo>
                    <a:pt x="5940" y="6612"/>
                  </a:lnTo>
                  <a:lnTo>
                    <a:pt x="5400" y="7494"/>
                  </a:lnTo>
                  <a:lnTo>
                    <a:pt x="5400" y="2204"/>
                  </a:lnTo>
                  <a:lnTo>
                    <a:pt x="5940" y="2204"/>
                  </a:lnTo>
                  <a:lnTo>
                    <a:pt x="5940" y="1322"/>
                  </a:lnTo>
                  <a:lnTo>
                    <a:pt x="7020" y="1322"/>
                  </a:lnTo>
                  <a:lnTo>
                    <a:pt x="7020" y="2204"/>
                  </a:lnTo>
                  <a:lnTo>
                    <a:pt x="8100" y="2204"/>
                  </a:lnTo>
                  <a:lnTo>
                    <a:pt x="8100" y="1322"/>
                  </a:lnTo>
                  <a:lnTo>
                    <a:pt x="9180" y="1322"/>
                  </a:lnTo>
                  <a:lnTo>
                    <a:pt x="9180" y="2204"/>
                  </a:lnTo>
                  <a:lnTo>
                    <a:pt x="10260" y="2204"/>
                  </a:lnTo>
                  <a:lnTo>
                    <a:pt x="11340" y="1322"/>
                  </a:lnTo>
                  <a:lnTo>
                    <a:pt x="15120" y="1322"/>
                  </a:lnTo>
                  <a:lnTo>
                    <a:pt x="17280" y="0"/>
                  </a:lnTo>
                  <a:lnTo>
                    <a:pt x="17280" y="441"/>
                  </a:lnTo>
                  <a:lnTo>
                    <a:pt x="18360" y="441"/>
                  </a:lnTo>
                  <a:lnTo>
                    <a:pt x="18360" y="1322"/>
                  </a:lnTo>
                  <a:lnTo>
                    <a:pt x="19440" y="2204"/>
                  </a:lnTo>
                  <a:lnTo>
                    <a:pt x="19440" y="4849"/>
                  </a:lnTo>
                  <a:lnTo>
                    <a:pt x="20520" y="4849"/>
                  </a:lnTo>
                  <a:lnTo>
                    <a:pt x="20520" y="7494"/>
                  </a:lnTo>
                  <a:lnTo>
                    <a:pt x="21600" y="7494"/>
                  </a:lnTo>
                  <a:lnTo>
                    <a:pt x="21600" y="9698"/>
                  </a:lnTo>
                  <a:lnTo>
                    <a:pt x="20520" y="9698"/>
                  </a:lnTo>
                  <a:lnTo>
                    <a:pt x="20520" y="11461"/>
                  </a:lnTo>
                  <a:lnTo>
                    <a:pt x="19440" y="11461"/>
                  </a:lnTo>
                  <a:lnTo>
                    <a:pt x="19440" y="13224"/>
                  </a:lnTo>
                  <a:lnTo>
                    <a:pt x="18360" y="14106"/>
                  </a:lnTo>
                  <a:lnTo>
                    <a:pt x="17280" y="14547"/>
                  </a:lnTo>
                  <a:lnTo>
                    <a:pt x="17280" y="19837"/>
                  </a:lnTo>
                  <a:lnTo>
                    <a:pt x="13500" y="19837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12" name="Freeform 175"/>
            <p:cNvSpPr/>
            <p:nvPr/>
          </p:nvSpPr>
          <p:spPr>
            <a:xfrm>
              <a:off x="2849688" y="2203995"/>
              <a:ext cx="142876" cy="147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19510"/>
                  </a:lnTo>
                  <a:lnTo>
                    <a:pt x="720" y="19510"/>
                  </a:lnTo>
                  <a:lnTo>
                    <a:pt x="720" y="17419"/>
                  </a:lnTo>
                  <a:lnTo>
                    <a:pt x="1440" y="16723"/>
                  </a:lnTo>
                  <a:lnTo>
                    <a:pt x="2160" y="16723"/>
                  </a:lnTo>
                  <a:lnTo>
                    <a:pt x="2160" y="14981"/>
                  </a:lnTo>
                  <a:lnTo>
                    <a:pt x="2880" y="14981"/>
                  </a:lnTo>
                  <a:lnTo>
                    <a:pt x="2880" y="12890"/>
                  </a:lnTo>
                  <a:lnTo>
                    <a:pt x="3600" y="12890"/>
                  </a:lnTo>
                  <a:lnTo>
                    <a:pt x="3600" y="12194"/>
                  </a:lnTo>
                  <a:lnTo>
                    <a:pt x="2880" y="12890"/>
                  </a:lnTo>
                  <a:lnTo>
                    <a:pt x="3600" y="12194"/>
                  </a:lnTo>
                  <a:lnTo>
                    <a:pt x="3600" y="11497"/>
                  </a:lnTo>
                  <a:lnTo>
                    <a:pt x="4320" y="11497"/>
                  </a:lnTo>
                  <a:lnTo>
                    <a:pt x="4320" y="11148"/>
                  </a:lnTo>
                  <a:lnTo>
                    <a:pt x="5040" y="11148"/>
                  </a:lnTo>
                  <a:lnTo>
                    <a:pt x="5040" y="10452"/>
                  </a:lnTo>
                  <a:lnTo>
                    <a:pt x="5400" y="9755"/>
                  </a:lnTo>
                  <a:lnTo>
                    <a:pt x="6120" y="9058"/>
                  </a:lnTo>
                  <a:lnTo>
                    <a:pt x="6120" y="5923"/>
                  </a:lnTo>
                  <a:lnTo>
                    <a:pt x="6840" y="5923"/>
                  </a:lnTo>
                  <a:lnTo>
                    <a:pt x="6840" y="4529"/>
                  </a:lnTo>
                  <a:lnTo>
                    <a:pt x="7560" y="4529"/>
                  </a:lnTo>
                  <a:lnTo>
                    <a:pt x="7560" y="3832"/>
                  </a:lnTo>
                  <a:lnTo>
                    <a:pt x="8280" y="3832"/>
                  </a:lnTo>
                  <a:lnTo>
                    <a:pt x="9000" y="3135"/>
                  </a:lnTo>
                  <a:lnTo>
                    <a:pt x="9720" y="3135"/>
                  </a:lnTo>
                  <a:lnTo>
                    <a:pt x="9720" y="1045"/>
                  </a:lnTo>
                  <a:lnTo>
                    <a:pt x="10440" y="1045"/>
                  </a:lnTo>
                  <a:lnTo>
                    <a:pt x="10440" y="0"/>
                  </a:lnTo>
                  <a:lnTo>
                    <a:pt x="21600" y="0"/>
                  </a:lnTo>
                  <a:lnTo>
                    <a:pt x="21600" y="5226"/>
                  </a:lnTo>
                  <a:lnTo>
                    <a:pt x="12960" y="5226"/>
                  </a:lnTo>
                  <a:lnTo>
                    <a:pt x="12960" y="13587"/>
                  </a:lnTo>
                  <a:lnTo>
                    <a:pt x="11520" y="13587"/>
                  </a:lnTo>
                  <a:lnTo>
                    <a:pt x="11520" y="14284"/>
                  </a:lnTo>
                  <a:lnTo>
                    <a:pt x="10800" y="14981"/>
                  </a:lnTo>
                  <a:lnTo>
                    <a:pt x="10440" y="14981"/>
                  </a:lnTo>
                  <a:lnTo>
                    <a:pt x="10440" y="17419"/>
                  </a:lnTo>
                  <a:lnTo>
                    <a:pt x="10800" y="18116"/>
                  </a:lnTo>
                  <a:lnTo>
                    <a:pt x="10800" y="20206"/>
                  </a:lnTo>
                  <a:lnTo>
                    <a:pt x="720" y="20206"/>
                  </a:lnTo>
                  <a:lnTo>
                    <a:pt x="720" y="20903"/>
                  </a:lnTo>
                  <a:lnTo>
                    <a:pt x="0" y="20903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13" name="Freeform 176"/>
            <p:cNvSpPr/>
            <p:nvPr/>
          </p:nvSpPr>
          <p:spPr>
            <a:xfrm>
              <a:off x="3506913" y="2944564"/>
              <a:ext cx="200026" cy="2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29" y="14819"/>
                  </a:moveTo>
                  <a:lnTo>
                    <a:pt x="15429" y="16326"/>
                  </a:lnTo>
                  <a:lnTo>
                    <a:pt x="14914" y="16326"/>
                  </a:lnTo>
                  <a:lnTo>
                    <a:pt x="14400" y="15823"/>
                  </a:lnTo>
                  <a:lnTo>
                    <a:pt x="14400" y="16326"/>
                  </a:lnTo>
                  <a:lnTo>
                    <a:pt x="13371" y="16326"/>
                  </a:lnTo>
                  <a:lnTo>
                    <a:pt x="13114" y="16828"/>
                  </a:lnTo>
                  <a:lnTo>
                    <a:pt x="13114" y="17330"/>
                  </a:lnTo>
                  <a:lnTo>
                    <a:pt x="12600" y="17330"/>
                  </a:lnTo>
                  <a:lnTo>
                    <a:pt x="12600" y="18335"/>
                  </a:lnTo>
                  <a:lnTo>
                    <a:pt x="12086" y="18335"/>
                  </a:lnTo>
                  <a:lnTo>
                    <a:pt x="11571" y="18586"/>
                  </a:lnTo>
                  <a:lnTo>
                    <a:pt x="11314" y="18586"/>
                  </a:lnTo>
                  <a:lnTo>
                    <a:pt x="11314" y="19088"/>
                  </a:lnTo>
                  <a:lnTo>
                    <a:pt x="10800" y="19591"/>
                  </a:lnTo>
                  <a:lnTo>
                    <a:pt x="10800" y="20093"/>
                  </a:lnTo>
                  <a:lnTo>
                    <a:pt x="10286" y="20093"/>
                  </a:lnTo>
                  <a:lnTo>
                    <a:pt x="10286" y="20595"/>
                  </a:lnTo>
                  <a:lnTo>
                    <a:pt x="9771" y="21098"/>
                  </a:lnTo>
                  <a:lnTo>
                    <a:pt x="9257" y="21098"/>
                  </a:lnTo>
                  <a:lnTo>
                    <a:pt x="9257" y="21600"/>
                  </a:lnTo>
                  <a:lnTo>
                    <a:pt x="8743" y="21600"/>
                  </a:lnTo>
                  <a:lnTo>
                    <a:pt x="8229" y="21098"/>
                  </a:lnTo>
                  <a:lnTo>
                    <a:pt x="7714" y="21098"/>
                  </a:lnTo>
                  <a:lnTo>
                    <a:pt x="7714" y="21600"/>
                  </a:lnTo>
                  <a:lnTo>
                    <a:pt x="7457" y="21600"/>
                  </a:lnTo>
                  <a:lnTo>
                    <a:pt x="7457" y="21098"/>
                  </a:lnTo>
                  <a:lnTo>
                    <a:pt x="6429" y="21098"/>
                  </a:lnTo>
                  <a:lnTo>
                    <a:pt x="5914" y="20595"/>
                  </a:lnTo>
                  <a:lnTo>
                    <a:pt x="5914" y="20093"/>
                  </a:lnTo>
                  <a:lnTo>
                    <a:pt x="3857" y="20093"/>
                  </a:lnTo>
                  <a:lnTo>
                    <a:pt x="3600" y="20595"/>
                  </a:lnTo>
                  <a:lnTo>
                    <a:pt x="3086" y="20595"/>
                  </a:lnTo>
                  <a:lnTo>
                    <a:pt x="1029" y="18586"/>
                  </a:lnTo>
                  <a:lnTo>
                    <a:pt x="1029" y="18335"/>
                  </a:lnTo>
                  <a:lnTo>
                    <a:pt x="514" y="18335"/>
                  </a:lnTo>
                  <a:lnTo>
                    <a:pt x="514" y="17330"/>
                  </a:lnTo>
                  <a:lnTo>
                    <a:pt x="0" y="17330"/>
                  </a:lnTo>
                  <a:lnTo>
                    <a:pt x="0" y="10298"/>
                  </a:lnTo>
                  <a:lnTo>
                    <a:pt x="3857" y="10298"/>
                  </a:lnTo>
                  <a:lnTo>
                    <a:pt x="3857" y="6028"/>
                  </a:lnTo>
                  <a:lnTo>
                    <a:pt x="4886" y="6028"/>
                  </a:lnTo>
                  <a:lnTo>
                    <a:pt x="4886" y="6530"/>
                  </a:lnTo>
                  <a:lnTo>
                    <a:pt x="4371" y="7033"/>
                  </a:lnTo>
                  <a:lnTo>
                    <a:pt x="5400" y="7033"/>
                  </a:lnTo>
                  <a:lnTo>
                    <a:pt x="5914" y="6530"/>
                  </a:lnTo>
                  <a:lnTo>
                    <a:pt x="6429" y="6530"/>
                  </a:lnTo>
                  <a:lnTo>
                    <a:pt x="6429" y="7535"/>
                  </a:lnTo>
                  <a:lnTo>
                    <a:pt x="6943" y="7535"/>
                  </a:lnTo>
                  <a:lnTo>
                    <a:pt x="7457" y="7786"/>
                  </a:lnTo>
                  <a:lnTo>
                    <a:pt x="8229" y="7786"/>
                  </a:lnTo>
                  <a:lnTo>
                    <a:pt x="8743" y="8288"/>
                  </a:lnTo>
                  <a:lnTo>
                    <a:pt x="9257" y="8288"/>
                  </a:lnTo>
                  <a:lnTo>
                    <a:pt x="9257" y="7786"/>
                  </a:lnTo>
                  <a:lnTo>
                    <a:pt x="9771" y="7535"/>
                  </a:lnTo>
                  <a:lnTo>
                    <a:pt x="9771" y="7786"/>
                  </a:lnTo>
                  <a:lnTo>
                    <a:pt x="10286" y="7786"/>
                  </a:lnTo>
                  <a:lnTo>
                    <a:pt x="10286" y="8288"/>
                  </a:lnTo>
                  <a:lnTo>
                    <a:pt x="10800" y="8791"/>
                  </a:lnTo>
                  <a:lnTo>
                    <a:pt x="11314" y="8791"/>
                  </a:lnTo>
                  <a:lnTo>
                    <a:pt x="11571" y="9293"/>
                  </a:lnTo>
                  <a:lnTo>
                    <a:pt x="12086" y="9293"/>
                  </a:lnTo>
                  <a:lnTo>
                    <a:pt x="12086" y="10298"/>
                  </a:lnTo>
                  <a:lnTo>
                    <a:pt x="12600" y="10298"/>
                  </a:lnTo>
                  <a:lnTo>
                    <a:pt x="13114" y="10800"/>
                  </a:lnTo>
                  <a:lnTo>
                    <a:pt x="13114" y="11302"/>
                  </a:lnTo>
                  <a:lnTo>
                    <a:pt x="13886" y="11302"/>
                  </a:lnTo>
                  <a:lnTo>
                    <a:pt x="13886" y="10800"/>
                  </a:lnTo>
                  <a:lnTo>
                    <a:pt x="14400" y="11302"/>
                  </a:lnTo>
                  <a:lnTo>
                    <a:pt x="13886" y="11302"/>
                  </a:lnTo>
                  <a:lnTo>
                    <a:pt x="14400" y="11302"/>
                  </a:lnTo>
                  <a:lnTo>
                    <a:pt x="14400" y="8288"/>
                  </a:lnTo>
                  <a:lnTo>
                    <a:pt x="13886" y="8791"/>
                  </a:lnTo>
                  <a:lnTo>
                    <a:pt x="13886" y="9293"/>
                  </a:lnTo>
                  <a:lnTo>
                    <a:pt x="13371" y="8791"/>
                  </a:lnTo>
                  <a:lnTo>
                    <a:pt x="13114" y="8791"/>
                  </a:lnTo>
                  <a:lnTo>
                    <a:pt x="12600" y="8288"/>
                  </a:lnTo>
                  <a:lnTo>
                    <a:pt x="12600" y="7786"/>
                  </a:lnTo>
                  <a:lnTo>
                    <a:pt x="12086" y="7786"/>
                  </a:lnTo>
                  <a:lnTo>
                    <a:pt x="12086" y="5526"/>
                  </a:lnTo>
                  <a:lnTo>
                    <a:pt x="12600" y="5526"/>
                  </a:lnTo>
                  <a:lnTo>
                    <a:pt x="12600" y="3265"/>
                  </a:lnTo>
                  <a:lnTo>
                    <a:pt x="12086" y="2763"/>
                  </a:lnTo>
                  <a:lnTo>
                    <a:pt x="12086" y="2260"/>
                  </a:lnTo>
                  <a:lnTo>
                    <a:pt x="12600" y="1758"/>
                  </a:lnTo>
                  <a:lnTo>
                    <a:pt x="12600" y="1256"/>
                  </a:lnTo>
                  <a:lnTo>
                    <a:pt x="13114" y="1256"/>
                  </a:lnTo>
                  <a:lnTo>
                    <a:pt x="13114" y="502"/>
                  </a:lnTo>
                  <a:lnTo>
                    <a:pt x="14914" y="502"/>
                  </a:lnTo>
                  <a:lnTo>
                    <a:pt x="15429" y="0"/>
                  </a:lnTo>
                  <a:lnTo>
                    <a:pt x="16457" y="0"/>
                  </a:lnTo>
                  <a:lnTo>
                    <a:pt x="16457" y="753"/>
                  </a:lnTo>
                  <a:lnTo>
                    <a:pt x="17486" y="753"/>
                  </a:lnTo>
                  <a:lnTo>
                    <a:pt x="17743" y="1256"/>
                  </a:lnTo>
                  <a:lnTo>
                    <a:pt x="18257" y="1256"/>
                  </a:lnTo>
                  <a:lnTo>
                    <a:pt x="18257" y="1758"/>
                  </a:lnTo>
                  <a:lnTo>
                    <a:pt x="19286" y="1758"/>
                  </a:lnTo>
                  <a:lnTo>
                    <a:pt x="19286" y="2260"/>
                  </a:lnTo>
                  <a:lnTo>
                    <a:pt x="19800" y="2260"/>
                  </a:lnTo>
                  <a:lnTo>
                    <a:pt x="20314" y="2763"/>
                  </a:lnTo>
                  <a:lnTo>
                    <a:pt x="20314" y="3265"/>
                  </a:lnTo>
                  <a:lnTo>
                    <a:pt x="20829" y="3265"/>
                  </a:lnTo>
                  <a:lnTo>
                    <a:pt x="20829" y="3767"/>
                  </a:lnTo>
                  <a:lnTo>
                    <a:pt x="21343" y="3767"/>
                  </a:lnTo>
                  <a:lnTo>
                    <a:pt x="20829" y="3767"/>
                  </a:lnTo>
                  <a:lnTo>
                    <a:pt x="20829" y="4019"/>
                  </a:lnTo>
                  <a:lnTo>
                    <a:pt x="21343" y="4019"/>
                  </a:lnTo>
                  <a:lnTo>
                    <a:pt x="21343" y="4521"/>
                  </a:lnTo>
                  <a:lnTo>
                    <a:pt x="21600" y="5023"/>
                  </a:lnTo>
                  <a:lnTo>
                    <a:pt x="21343" y="5526"/>
                  </a:lnTo>
                  <a:lnTo>
                    <a:pt x="20829" y="5526"/>
                  </a:lnTo>
                  <a:lnTo>
                    <a:pt x="20829" y="6028"/>
                  </a:lnTo>
                  <a:lnTo>
                    <a:pt x="21343" y="6028"/>
                  </a:lnTo>
                  <a:lnTo>
                    <a:pt x="21343" y="6530"/>
                  </a:lnTo>
                  <a:lnTo>
                    <a:pt x="20829" y="7033"/>
                  </a:lnTo>
                  <a:lnTo>
                    <a:pt x="20829" y="8288"/>
                  </a:lnTo>
                  <a:lnTo>
                    <a:pt x="21343" y="8791"/>
                  </a:lnTo>
                  <a:lnTo>
                    <a:pt x="21343" y="9293"/>
                  </a:lnTo>
                  <a:lnTo>
                    <a:pt x="20314" y="9293"/>
                  </a:lnTo>
                  <a:lnTo>
                    <a:pt x="20314" y="11553"/>
                  </a:lnTo>
                  <a:lnTo>
                    <a:pt x="19800" y="11553"/>
                  </a:lnTo>
                  <a:lnTo>
                    <a:pt x="20314" y="12056"/>
                  </a:lnTo>
                  <a:lnTo>
                    <a:pt x="20314" y="12558"/>
                  </a:lnTo>
                  <a:lnTo>
                    <a:pt x="20829" y="12558"/>
                  </a:lnTo>
                  <a:lnTo>
                    <a:pt x="20314" y="12558"/>
                  </a:lnTo>
                  <a:lnTo>
                    <a:pt x="19286" y="13060"/>
                  </a:lnTo>
                  <a:lnTo>
                    <a:pt x="18771" y="13563"/>
                  </a:lnTo>
                  <a:lnTo>
                    <a:pt x="17743" y="13563"/>
                  </a:lnTo>
                  <a:lnTo>
                    <a:pt x="17743" y="14065"/>
                  </a:lnTo>
                  <a:lnTo>
                    <a:pt x="16457" y="14065"/>
                  </a:lnTo>
                  <a:lnTo>
                    <a:pt x="16457" y="14567"/>
                  </a:lnTo>
                  <a:lnTo>
                    <a:pt x="15429" y="14567"/>
                  </a:lnTo>
                  <a:lnTo>
                    <a:pt x="15429" y="14819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14" name="Freeform 177"/>
            <p:cNvSpPr/>
            <p:nvPr/>
          </p:nvSpPr>
          <p:spPr>
            <a:xfrm>
              <a:off x="3566444" y="3096964"/>
              <a:ext cx="133351" cy="14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86" y="17705"/>
                  </a:moveTo>
                  <a:lnTo>
                    <a:pt x="17743" y="19475"/>
                  </a:lnTo>
                  <a:lnTo>
                    <a:pt x="16200" y="20892"/>
                  </a:lnTo>
                  <a:lnTo>
                    <a:pt x="16200" y="21600"/>
                  </a:lnTo>
                  <a:lnTo>
                    <a:pt x="16200" y="20892"/>
                  </a:lnTo>
                  <a:lnTo>
                    <a:pt x="12729" y="20892"/>
                  </a:lnTo>
                  <a:lnTo>
                    <a:pt x="12729" y="20184"/>
                  </a:lnTo>
                  <a:lnTo>
                    <a:pt x="10029" y="20184"/>
                  </a:lnTo>
                  <a:lnTo>
                    <a:pt x="10029" y="19121"/>
                  </a:lnTo>
                  <a:lnTo>
                    <a:pt x="7329" y="19121"/>
                  </a:lnTo>
                  <a:lnTo>
                    <a:pt x="7329" y="17705"/>
                  </a:lnTo>
                  <a:lnTo>
                    <a:pt x="6557" y="17705"/>
                  </a:lnTo>
                  <a:lnTo>
                    <a:pt x="6557" y="14872"/>
                  </a:lnTo>
                  <a:lnTo>
                    <a:pt x="5786" y="14872"/>
                  </a:lnTo>
                  <a:lnTo>
                    <a:pt x="5786" y="14164"/>
                  </a:lnTo>
                  <a:lnTo>
                    <a:pt x="5014" y="14164"/>
                  </a:lnTo>
                  <a:lnTo>
                    <a:pt x="5014" y="13810"/>
                  </a:lnTo>
                  <a:lnTo>
                    <a:pt x="3471" y="13810"/>
                  </a:lnTo>
                  <a:lnTo>
                    <a:pt x="3471" y="13102"/>
                  </a:lnTo>
                  <a:lnTo>
                    <a:pt x="2700" y="13102"/>
                  </a:lnTo>
                  <a:lnTo>
                    <a:pt x="2700" y="12393"/>
                  </a:lnTo>
                  <a:lnTo>
                    <a:pt x="2314" y="12393"/>
                  </a:lnTo>
                  <a:lnTo>
                    <a:pt x="2314" y="10269"/>
                  </a:lnTo>
                  <a:lnTo>
                    <a:pt x="1543" y="10269"/>
                  </a:lnTo>
                  <a:lnTo>
                    <a:pt x="1543" y="9207"/>
                  </a:lnTo>
                  <a:lnTo>
                    <a:pt x="771" y="9207"/>
                  </a:lnTo>
                  <a:lnTo>
                    <a:pt x="771" y="8498"/>
                  </a:lnTo>
                  <a:lnTo>
                    <a:pt x="0" y="7790"/>
                  </a:lnTo>
                  <a:lnTo>
                    <a:pt x="0" y="7082"/>
                  </a:lnTo>
                  <a:lnTo>
                    <a:pt x="1543" y="7082"/>
                  </a:lnTo>
                  <a:lnTo>
                    <a:pt x="1543" y="7790"/>
                  </a:lnTo>
                  <a:lnTo>
                    <a:pt x="2314" y="7790"/>
                  </a:lnTo>
                  <a:lnTo>
                    <a:pt x="2314" y="7082"/>
                  </a:lnTo>
                  <a:lnTo>
                    <a:pt x="2700" y="7082"/>
                  </a:lnTo>
                  <a:lnTo>
                    <a:pt x="3471" y="7790"/>
                  </a:lnTo>
                  <a:lnTo>
                    <a:pt x="4243" y="7790"/>
                  </a:lnTo>
                  <a:lnTo>
                    <a:pt x="4243" y="7082"/>
                  </a:lnTo>
                  <a:lnTo>
                    <a:pt x="5014" y="7082"/>
                  </a:lnTo>
                  <a:lnTo>
                    <a:pt x="5786" y="6374"/>
                  </a:lnTo>
                  <a:lnTo>
                    <a:pt x="5786" y="5666"/>
                  </a:lnTo>
                  <a:lnTo>
                    <a:pt x="6557" y="5666"/>
                  </a:lnTo>
                  <a:lnTo>
                    <a:pt x="6557" y="4957"/>
                  </a:lnTo>
                  <a:lnTo>
                    <a:pt x="7329" y="4603"/>
                  </a:lnTo>
                  <a:lnTo>
                    <a:pt x="7329" y="3895"/>
                  </a:lnTo>
                  <a:lnTo>
                    <a:pt x="7714" y="3895"/>
                  </a:lnTo>
                  <a:lnTo>
                    <a:pt x="8486" y="3187"/>
                  </a:lnTo>
                  <a:lnTo>
                    <a:pt x="9257" y="3187"/>
                  </a:lnTo>
                  <a:lnTo>
                    <a:pt x="9257" y="1770"/>
                  </a:lnTo>
                  <a:lnTo>
                    <a:pt x="10029" y="1770"/>
                  </a:lnTo>
                  <a:lnTo>
                    <a:pt x="10029" y="1062"/>
                  </a:lnTo>
                  <a:lnTo>
                    <a:pt x="10414" y="354"/>
                  </a:lnTo>
                  <a:lnTo>
                    <a:pt x="11957" y="354"/>
                  </a:lnTo>
                  <a:lnTo>
                    <a:pt x="11957" y="0"/>
                  </a:lnTo>
                  <a:lnTo>
                    <a:pt x="12729" y="354"/>
                  </a:lnTo>
                  <a:lnTo>
                    <a:pt x="13500" y="354"/>
                  </a:lnTo>
                  <a:lnTo>
                    <a:pt x="13500" y="1062"/>
                  </a:lnTo>
                  <a:lnTo>
                    <a:pt x="16200" y="1062"/>
                  </a:lnTo>
                  <a:lnTo>
                    <a:pt x="16200" y="1770"/>
                  </a:lnTo>
                  <a:lnTo>
                    <a:pt x="17743" y="1770"/>
                  </a:lnTo>
                  <a:lnTo>
                    <a:pt x="17743" y="2479"/>
                  </a:lnTo>
                  <a:lnTo>
                    <a:pt x="19286" y="2479"/>
                  </a:lnTo>
                  <a:lnTo>
                    <a:pt x="19286" y="3187"/>
                  </a:lnTo>
                  <a:lnTo>
                    <a:pt x="20057" y="3187"/>
                  </a:lnTo>
                  <a:lnTo>
                    <a:pt x="20057" y="3895"/>
                  </a:lnTo>
                  <a:lnTo>
                    <a:pt x="20829" y="3895"/>
                  </a:lnTo>
                  <a:lnTo>
                    <a:pt x="20829" y="8498"/>
                  </a:lnTo>
                  <a:lnTo>
                    <a:pt x="21600" y="8498"/>
                  </a:lnTo>
                  <a:lnTo>
                    <a:pt x="20829" y="9207"/>
                  </a:lnTo>
                  <a:lnTo>
                    <a:pt x="20829" y="9561"/>
                  </a:lnTo>
                  <a:lnTo>
                    <a:pt x="20057" y="9561"/>
                  </a:lnTo>
                  <a:lnTo>
                    <a:pt x="20057" y="10269"/>
                  </a:lnTo>
                  <a:lnTo>
                    <a:pt x="20829" y="10269"/>
                  </a:lnTo>
                  <a:lnTo>
                    <a:pt x="20829" y="11685"/>
                  </a:lnTo>
                  <a:lnTo>
                    <a:pt x="20057" y="11685"/>
                  </a:lnTo>
                  <a:lnTo>
                    <a:pt x="20057" y="12393"/>
                  </a:lnTo>
                  <a:lnTo>
                    <a:pt x="20829" y="12393"/>
                  </a:lnTo>
                  <a:lnTo>
                    <a:pt x="20829" y="14164"/>
                  </a:lnTo>
                  <a:lnTo>
                    <a:pt x="20057" y="14872"/>
                  </a:lnTo>
                  <a:lnTo>
                    <a:pt x="20057" y="15580"/>
                  </a:lnTo>
                  <a:lnTo>
                    <a:pt x="19286" y="15580"/>
                  </a:lnTo>
                  <a:lnTo>
                    <a:pt x="19286" y="17705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15" name="Freeform 178"/>
            <p:cNvSpPr/>
            <p:nvPr/>
          </p:nvSpPr>
          <p:spPr>
            <a:xfrm>
              <a:off x="1901950" y="3225551"/>
              <a:ext cx="333376" cy="76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1" y="12007"/>
                  </a:moveTo>
                  <a:lnTo>
                    <a:pt x="1851" y="11605"/>
                  </a:lnTo>
                  <a:lnTo>
                    <a:pt x="2160" y="11605"/>
                  </a:lnTo>
                  <a:lnTo>
                    <a:pt x="2160" y="11471"/>
                  </a:lnTo>
                  <a:lnTo>
                    <a:pt x="1851" y="11471"/>
                  </a:lnTo>
                  <a:lnTo>
                    <a:pt x="2160" y="11337"/>
                  </a:lnTo>
                  <a:lnTo>
                    <a:pt x="2160" y="11068"/>
                  </a:lnTo>
                  <a:lnTo>
                    <a:pt x="2314" y="11068"/>
                  </a:lnTo>
                  <a:lnTo>
                    <a:pt x="2314" y="10599"/>
                  </a:lnTo>
                  <a:lnTo>
                    <a:pt x="2623" y="10599"/>
                  </a:lnTo>
                  <a:lnTo>
                    <a:pt x="2623" y="10465"/>
                  </a:lnTo>
                  <a:lnTo>
                    <a:pt x="2931" y="10465"/>
                  </a:lnTo>
                  <a:lnTo>
                    <a:pt x="2931" y="10129"/>
                  </a:lnTo>
                  <a:lnTo>
                    <a:pt x="2623" y="9995"/>
                  </a:lnTo>
                  <a:lnTo>
                    <a:pt x="2623" y="9123"/>
                  </a:lnTo>
                  <a:lnTo>
                    <a:pt x="2931" y="8989"/>
                  </a:lnTo>
                  <a:lnTo>
                    <a:pt x="2931" y="9123"/>
                  </a:lnTo>
                  <a:lnTo>
                    <a:pt x="3240" y="8989"/>
                  </a:lnTo>
                  <a:lnTo>
                    <a:pt x="3240" y="8855"/>
                  </a:lnTo>
                  <a:lnTo>
                    <a:pt x="3549" y="8855"/>
                  </a:lnTo>
                  <a:lnTo>
                    <a:pt x="3549" y="8318"/>
                  </a:lnTo>
                  <a:lnTo>
                    <a:pt x="3240" y="8318"/>
                  </a:lnTo>
                  <a:lnTo>
                    <a:pt x="3240" y="8251"/>
                  </a:lnTo>
                  <a:lnTo>
                    <a:pt x="3549" y="8251"/>
                  </a:lnTo>
                  <a:lnTo>
                    <a:pt x="3549" y="7848"/>
                  </a:lnTo>
                  <a:lnTo>
                    <a:pt x="3857" y="7848"/>
                  </a:lnTo>
                  <a:lnTo>
                    <a:pt x="3857" y="7580"/>
                  </a:lnTo>
                  <a:lnTo>
                    <a:pt x="4166" y="7580"/>
                  </a:lnTo>
                  <a:lnTo>
                    <a:pt x="4166" y="6976"/>
                  </a:lnTo>
                  <a:lnTo>
                    <a:pt x="3857" y="6976"/>
                  </a:lnTo>
                  <a:lnTo>
                    <a:pt x="3857" y="6440"/>
                  </a:lnTo>
                  <a:lnTo>
                    <a:pt x="3549" y="6440"/>
                  </a:lnTo>
                  <a:lnTo>
                    <a:pt x="3549" y="6104"/>
                  </a:lnTo>
                  <a:lnTo>
                    <a:pt x="3240" y="5970"/>
                  </a:lnTo>
                  <a:lnTo>
                    <a:pt x="3240" y="5702"/>
                  </a:lnTo>
                  <a:lnTo>
                    <a:pt x="3549" y="5702"/>
                  </a:lnTo>
                  <a:lnTo>
                    <a:pt x="3549" y="5366"/>
                  </a:lnTo>
                  <a:lnTo>
                    <a:pt x="3857" y="5366"/>
                  </a:lnTo>
                  <a:lnTo>
                    <a:pt x="3857" y="5232"/>
                  </a:lnTo>
                  <a:lnTo>
                    <a:pt x="4166" y="5232"/>
                  </a:lnTo>
                  <a:lnTo>
                    <a:pt x="4166" y="4830"/>
                  </a:lnTo>
                  <a:lnTo>
                    <a:pt x="3857" y="4696"/>
                  </a:lnTo>
                  <a:lnTo>
                    <a:pt x="4166" y="4696"/>
                  </a:lnTo>
                  <a:lnTo>
                    <a:pt x="3857" y="4696"/>
                  </a:lnTo>
                  <a:lnTo>
                    <a:pt x="3857" y="4561"/>
                  </a:lnTo>
                  <a:lnTo>
                    <a:pt x="4166" y="4494"/>
                  </a:lnTo>
                  <a:lnTo>
                    <a:pt x="4166" y="4092"/>
                  </a:lnTo>
                  <a:lnTo>
                    <a:pt x="4320" y="4092"/>
                  </a:lnTo>
                  <a:lnTo>
                    <a:pt x="4320" y="3958"/>
                  </a:lnTo>
                  <a:lnTo>
                    <a:pt x="4629" y="3824"/>
                  </a:lnTo>
                  <a:lnTo>
                    <a:pt x="4629" y="3689"/>
                  </a:lnTo>
                  <a:lnTo>
                    <a:pt x="4937" y="3689"/>
                  </a:lnTo>
                  <a:lnTo>
                    <a:pt x="4937" y="3488"/>
                  </a:lnTo>
                  <a:lnTo>
                    <a:pt x="5246" y="3354"/>
                  </a:lnTo>
                  <a:lnTo>
                    <a:pt x="5246" y="3220"/>
                  </a:lnTo>
                  <a:lnTo>
                    <a:pt x="5863" y="3220"/>
                  </a:lnTo>
                  <a:lnTo>
                    <a:pt x="5863" y="3086"/>
                  </a:lnTo>
                  <a:lnTo>
                    <a:pt x="5554" y="2952"/>
                  </a:lnTo>
                  <a:lnTo>
                    <a:pt x="5554" y="2147"/>
                  </a:lnTo>
                  <a:lnTo>
                    <a:pt x="5863" y="2012"/>
                  </a:lnTo>
                  <a:lnTo>
                    <a:pt x="5554" y="1878"/>
                  </a:lnTo>
                  <a:lnTo>
                    <a:pt x="5554" y="1610"/>
                  </a:lnTo>
                  <a:lnTo>
                    <a:pt x="5863" y="1610"/>
                  </a:lnTo>
                  <a:lnTo>
                    <a:pt x="6171" y="1476"/>
                  </a:lnTo>
                  <a:lnTo>
                    <a:pt x="6634" y="1476"/>
                  </a:lnTo>
                  <a:lnTo>
                    <a:pt x="6634" y="1342"/>
                  </a:lnTo>
                  <a:lnTo>
                    <a:pt x="6943" y="1207"/>
                  </a:lnTo>
                  <a:lnTo>
                    <a:pt x="6943" y="872"/>
                  </a:lnTo>
                  <a:lnTo>
                    <a:pt x="7251" y="872"/>
                  </a:lnTo>
                  <a:lnTo>
                    <a:pt x="7251" y="738"/>
                  </a:lnTo>
                  <a:lnTo>
                    <a:pt x="6943" y="738"/>
                  </a:lnTo>
                  <a:lnTo>
                    <a:pt x="6943" y="604"/>
                  </a:lnTo>
                  <a:lnTo>
                    <a:pt x="7251" y="604"/>
                  </a:lnTo>
                  <a:lnTo>
                    <a:pt x="7251" y="470"/>
                  </a:lnTo>
                  <a:lnTo>
                    <a:pt x="7560" y="470"/>
                  </a:lnTo>
                  <a:lnTo>
                    <a:pt x="7560" y="201"/>
                  </a:lnTo>
                  <a:lnTo>
                    <a:pt x="7869" y="201"/>
                  </a:lnTo>
                  <a:lnTo>
                    <a:pt x="7869" y="134"/>
                  </a:lnTo>
                  <a:lnTo>
                    <a:pt x="8177" y="134"/>
                  </a:lnTo>
                  <a:lnTo>
                    <a:pt x="8177" y="0"/>
                  </a:lnTo>
                  <a:lnTo>
                    <a:pt x="8177" y="134"/>
                  </a:lnTo>
                  <a:lnTo>
                    <a:pt x="8331" y="134"/>
                  </a:lnTo>
                  <a:lnTo>
                    <a:pt x="8331" y="201"/>
                  </a:lnTo>
                  <a:lnTo>
                    <a:pt x="9720" y="201"/>
                  </a:lnTo>
                  <a:lnTo>
                    <a:pt x="9720" y="604"/>
                  </a:lnTo>
                  <a:lnTo>
                    <a:pt x="10029" y="604"/>
                  </a:lnTo>
                  <a:lnTo>
                    <a:pt x="10029" y="738"/>
                  </a:lnTo>
                  <a:lnTo>
                    <a:pt x="10029" y="470"/>
                  </a:lnTo>
                  <a:lnTo>
                    <a:pt x="10337" y="335"/>
                  </a:lnTo>
                  <a:lnTo>
                    <a:pt x="10337" y="201"/>
                  </a:lnTo>
                  <a:lnTo>
                    <a:pt x="11726" y="201"/>
                  </a:lnTo>
                  <a:lnTo>
                    <a:pt x="11726" y="335"/>
                  </a:lnTo>
                  <a:lnTo>
                    <a:pt x="12034" y="335"/>
                  </a:lnTo>
                  <a:lnTo>
                    <a:pt x="12034" y="470"/>
                  </a:lnTo>
                  <a:lnTo>
                    <a:pt x="12343" y="470"/>
                  </a:lnTo>
                  <a:lnTo>
                    <a:pt x="12343" y="604"/>
                  </a:lnTo>
                  <a:lnTo>
                    <a:pt x="12651" y="738"/>
                  </a:lnTo>
                  <a:lnTo>
                    <a:pt x="12651" y="872"/>
                  </a:lnTo>
                  <a:lnTo>
                    <a:pt x="12960" y="872"/>
                  </a:lnTo>
                  <a:lnTo>
                    <a:pt x="12960" y="1006"/>
                  </a:lnTo>
                  <a:lnTo>
                    <a:pt x="13269" y="1006"/>
                  </a:lnTo>
                  <a:lnTo>
                    <a:pt x="13269" y="1140"/>
                  </a:lnTo>
                  <a:lnTo>
                    <a:pt x="13577" y="1140"/>
                  </a:lnTo>
                  <a:lnTo>
                    <a:pt x="13577" y="1207"/>
                  </a:lnTo>
                  <a:lnTo>
                    <a:pt x="14040" y="1207"/>
                  </a:lnTo>
                  <a:lnTo>
                    <a:pt x="14040" y="1342"/>
                  </a:lnTo>
                  <a:lnTo>
                    <a:pt x="14657" y="1342"/>
                  </a:lnTo>
                  <a:lnTo>
                    <a:pt x="15274" y="1476"/>
                  </a:lnTo>
                  <a:lnTo>
                    <a:pt x="15274" y="1610"/>
                  </a:lnTo>
                  <a:lnTo>
                    <a:pt x="15583" y="1610"/>
                  </a:lnTo>
                  <a:lnTo>
                    <a:pt x="15583" y="1744"/>
                  </a:lnTo>
                  <a:lnTo>
                    <a:pt x="15737" y="1744"/>
                  </a:lnTo>
                  <a:lnTo>
                    <a:pt x="16046" y="1878"/>
                  </a:lnTo>
                  <a:lnTo>
                    <a:pt x="16354" y="1878"/>
                  </a:lnTo>
                  <a:lnTo>
                    <a:pt x="16663" y="2012"/>
                  </a:lnTo>
                  <a:lnTo>
                    <a:pt x="16971" y="2012"/>
                  </a:lnTo>
                  <a:lnTo>
                    <a:pt x="17280" y="2147"/>
                  </a:lnTo>
                  <a:lnTo>
                    <a:pt x="17280" y="2214"/>
                  </a:lnTo>
                  <a:lnTo>
                    <a:pt x="17589" y="2214"/>
                  </a:lnTo>
                  <a:lnTo>
                    <a:pt x="17589" y="2348"/>
                  </a:lnTo>
                  <a:lnTo>
                    <a:pt x="17280" y="2348"/>
                  </a:lnTo>
                  <a:lnTo>
                    <a:pt x="17280" y="2482"/>
                  </a:lnTo>
                  <a:lnTo>
                    <a:pt x="16971" y="2482"/>
                  </a:lnTo>
                  <a:lnTo>
                    <a:pt x="16971" y="2616"/>
                  </a:lnTo>
                  <a:lnTo>
                    <a:pt x="16663" y="2750"/>
                  </a:lnTo>
                  <a:lnTo>
                    <a:pt x="16663" y="3086"/>
                  </a:lnTo>
                  <a:lnTo>
                    <a:pt x="16354" y="3086"/>
                  </a:lnTo>
                  <a:lnTo>
                    <a:pt x="16354" y="3220"/>
                  </a:lnTo>
                  <a:lnTo>
                    <a:pt x="16046" y="3220"/>
                  </a:lnTo>
                  <a:lnTo>
                    <a:pt x="16354" y="3354"/>
                  </a:lnTo>
                  <a:lnTo>
                    <a:pt x="17280" y="3354"/>
                  </a:lnTo>
                  <a:lnTo>
                    <a:pt x="17589" y="3488"/>
                  </a:lnTo>
                  <a:lnTo>
                    <a:pt x="18669" y="3488"/>
                  </a:lnTo>
                  <a:lnTo>
                    <a:pt x="18669" y="3354"/>
                  </a:lnTo>
                  <a:lnTo>
                    <a:pt x="19286" y="3354"/>
                  </a:lnTo>
                  <a:lnTo>
                    <a:pt x="19286" y="3488"/>
                  </a:lnTo>
                  <a:lnTo>
                    <a:pt x="19594" y="3488"/>
                  </a:lnTo>
                  <a:lnTo>
                    <a:pt x="19594" y="3220"/>
                  </a:lnTo>
                  <a:lnTo>
                    <a:pt x="19903" y="3086"/>
                  </a:lnTo>
                  <a:lnTo>
                    <a:pt x="20057" y="3086"/>
                  </a:lnTo>
                  <a:lnTo>
                    <a:pt x="20057" y="2952"/>
                  </a:lnTo>
                  <a:lnTo>
                    <a:pt x="20366" y="2952"/>
                  </a:lnTo>
                  <a:lnTo>
                    <a:pt x="20366" y="2817"/>
                  </a:lnTo>
                  <a:lnTo>
                    <a:pt x="20674" y="2750"/>
                  </a:lnTo>
                  <a:lnTo>
                    <a:pt x="20674" y="2348"/>
                  </a:lnTo>
                  <a:lnTo>
                    <a:pt x="20983" y="2348"/>
                  </a:lnTo>
                  <a:lnTo>
                    <a:pt x="20983" y="2214"/>
                  </a:lnTo>
                  <a:lnTo>
                    <a:pt x="21291" y="2214"/>
                  </a:lnTo>
                  <a:lnTo>
                    <a:pt x="21600" y="2348"/>
                  </a:lnTo>
                  <a:lnTo>
                    <a:pt x="21600" y="3220"/>
                  </a:lnTo>
                  <a:lnTo>
                    <a:pt x="21291" y="3220"/>
                  </a:lnTo>
                  <a:lnTo>
                    <a:pt x="21291" y="3354"/>
                  </a:lnTo>
                  <a:lnTo>
                    <a:pt x="20983" y="3354"/>
                  </a:lnTo>
                  <a:lnTo>
                    <a:pt x="20983" y="3488"/>
                  </a:lnTo>
                  <a:lnTo>
                    <a:pt x="20366" y="3488"/>
                  </a:lnTo>
                  <a:lnTo>
                    <a:pt x="20366" y="3555"/>
                  </a:lnTo>
                  <a:lnTo>
                    <a:pt x="20057" y="3689"/>
                  </a:lnTo>
                  <a:lnTo>
                    <a:pt x="19903" y="3689"/>
                  </a:lnTo>
                  <a:lnTo>
                    <a:pt x="19903" y="3824"/>
                  </a:lnTo>
                  <a:lnTo>
                    <a:pt x="19286" y="3824"/>
                  </a:lnTo>
                  <a:lnTo>
                    <a:pt x="19286" y="3958"/>
                  </a:lnTo>
                  <a:lnTo>
                    <a:pt x="19594" y="3958"/>
                  </a:lnTo>
                  <a:lnTo>
                    <a:pt x="19286" y="3958"/>
                  </a:lnTo>
                  <a:lnTo>
                    <a:pt x="19286" y="4092"/>
                  </a:lnTo>
                  <a:lnTo>
                    <a:pt x="18977" y="4092"/>
                  </a:lnTo>
                  <a:lnTo>
                    <a:pt x="18977" y="4226"/>
                  </a:lnTo>
                  <a:lnTo>
                    <a:pt x="18669" y="4226"/>
                  </a:lnTo>
                  <a:lnTo>
                    <a:pt x="18669" y="4494"/>
                  </a:lnTo>
                  <a:lnTo>
                    <a:pt x="18360" y="4494"/>
                  </a:lnTo>
                  <a:lnTo>
                    <a:pt x="18360" y="4561"/>
                  </a:lnTo>
                  <a:lnTo>
                    <a:pt x="18051" y="4696"/>
                  </a:lnTo>
                  <a:lnTo>
                    <a:pt x="18051" y="4830"/>
                  </a:lnTo>
                  <a:lnTo>
                    <a:pt x="17743" y="4830"/>
                  </a:lnTo>
                  <a:lnTo>
                    <a:pt x="17589" y="4964"/>
                  </a:lnTo>
                  <a:lnTo>
                    <a:pt x="17589" y="5098"/>
                  </a:lnTo>
                  <a:lnTo>
                    <a:pt x="17280" y="5098"/>
                  </a:lnTo>
                  <a:lnTo>
                    <a:pt x="17280" y="5232"/>
                  </a:lnTo>
                  <a:lnTo>
                    <a:pt x="16971" y="5366"/>
                  </a:lnTo>
                  <a:lnTo>
                    <a:pt x="17280" y="5434"/>
                  </a:lnTo>
                  <a:lnTo>
                    <a:pt x="16971" y="5568"/>
                  </a:lnTo>
                  <a:lnTo>
                    <a:pt x="16971" y="6104"/>
                  </a:lnTo>
                  <a:lnTo>
                    <a:pt x="16663" y="6104"/>
                  </a:lnTo>
                  <a:lnTo>
                    <a:pt x="16663" y="6373"/>
                  </a:lnTo>
                  <a:lnTo>
                    <a:pt x="16971" y="6373"/>
                  </a:lnTo>
                  <a:lnTo>
                    <a:pt x="16971" y="6440"/>
                  </a:lnTo>
                  <a:lnTo>
                    <a:pt x="16663" y="6440"/>
                  </a:lnTo>
                  <a:lnTo>
                    <a:pt x="16663" y="6842"/>
                  </a:lnTo>
                  <a:lnTo>
                    <a:pt x="16354" y="6842"/>
                  </a:lnTo>
                  <a:lnTo>
                    <a:pt x="16354" y="7848"/>
                  </a:lnTo>
                  <a:lnTo>
                    <a:pt x="16663" y="7848"/>
                  </a:lnTo>
                  <a:lnTo>
                    <a:pt x="16663" y="7983"/>
                  </a:lnTo>
                  <a:lnTo>
                    <a:pt x="17280" y="7983"/>
                  </a:lnTo>
                  <a:lnTo>
                    <a:pt x="17589" y="8117"/>
                  </a:lnTo>
                  <a:lnTo>
                    <a:pt x="17589" y="8251"/>
                  </a:lnTo>
                  <a:lnTo>
                    <a:pt x="17743" y="8251"/>
                  </a:lnTo>
                  <a:lnTo>
                    <a:pt x="17743" y="8452"/>
                  </a:lnTo>
                  <a:lnTo>
                    <a:pt x="17589" y="8586"/>
                  </a:lnTo>
                  <a:lnTo>
                    <a:pt x="17589" y="8720"/>
                  </a:lnTo>
                  <a:lnTo>
                    <a:pt x="17743" y="8855"/>
                  </a:lnTo>
                  <a:lnTo>
                    <a:pt x="17743" y="8989"/>
                  </a:lnTo>
                  <a:lnTo>
                    <a:pt x="18360" y="8989"/>
                  </a:lnTo>
                  <a:lnTo>
                    <a:pt x="18360" y="9324"/>
                  </a:lnTo>
                  <a:lnTo>
                    <a:pt x="18051" y="9458"/>
                  </a:lnTo>
                  <a:lnTo>
                    <a:pt x="18051" y="9593"/>
                  </a:lnTo>
                  <a:lnTo>
                    <a:pt x="17743" y="9593"/>
                  </a:lnTo>
                  <a:lnTo>
                    <a:pt x="17743" y="9727"/>
                  </a:lnTo>
                  <a:lnTo>
                    <a:pt x="17589" y="9861"/>
                  </a:lnTo>
                  <a:lnTo>
                    <a:pt x="17589" y="10129"/>
                  </a:lnTo>
                  <a:lnTo>
                    <a:pt x="17280" y="10129"/>
                  </a:lnTo>
                  <a:lnTo>
                    <a:pt x="17280" y="10196"/>
                  </a:lnTo>
                  <a:lnTo>
                    <a:pt x="16663" y="10196"/>
                  </a:lnTo>
                  <a:lnTo>
                    <a:pt x="16663" y="10330"/>
                  </a:lnTo>
                  <a:lnTo>
                    <a:pt x="16046" y="10330"/>
                  </a:lnTo>
                  <a:lnTo>
                    <a:pt x="15737" y="10465"/>
                  </a:lnTo>
                  <a:lnTo>
                    <a:pt x="15274" y="10465"/>
                  </a:lnTo>
                  <a:lnTo>
                    <a:pt x="14966" y="10599"/>
                  </a:lnTo>
                  <a:lnTo>
                    <a:pt x="12343" y="10599"/>
                  </a:lnTo>
                  <a:lnTo>
                    <a:pt x="12343" y="10465"/>
                  </a:lnTo>
                  <a:lnTo>
                    <a:pt x="12034" y="10465"/>
                  </a:lnTo>
                  <a:lnTo>
                    <a:pt x="12034" y="10599"/>
                  </a:lnTo>
                  <a:lnTo>
                    <a:pt x="12343" y="10599"/>
                  </a:lnTo>
                  <a:lnTo>
                    <a:pt x="12343" y="10733"/>
                  </a:lnTo>
                  <a:lnTo>
                    <a:pt x="12034" y="10733"/>
                  </a:lnTo>
                  <a:lnTo>
                    <a:pt x="12034" y="10867"/>
                  </a:lnTo>
                  <a:lnTo>
                    <a:pt x="12651" y="10867"/>
                  </a:lnTo>
                  <a:lnTo>
                    <a:pt x="12651" y="11001"/>
                  </a:lnTo>
                  <a:lnTo>
                    <a:pt x="12343" y="10867"/>
                  </a:lnTo>
                  <a:lnTo>
                    <a:pt x="12343" y="11202"/>
                  </a:lnTo>
                  <a:lnTo>
                    <a:pt x="12034" y="11337"/>
                  </a:lnTo>
                  <a:lnTo>
                    <a:pt x="12034" y="11605"/>
                  </a:lnTo>
                  <a:lnTo>
                    <a:pt x="12343" y="11605"/>
                  </a:lnTo>
                  <a:lnTo>
                    <a:pt x="12343" y="11739"/>
                  </a:lnTo>
                  <a:lnTo>
                    <a:pt x="12034" y="11739"/>
                  </a:lnTo>
                  <a:lnTo>
                    <a:pt x="12343" y="11739"/>
                  </a:lnTo>
                  <a:lnTo>
                    <a:pt x="12343" y="11873"/>
                  </a:lnTo>
                  <a:lnTo>
                    <a:pt x="12034" y="11873"/>
                  </a:lnTo>
                  <a:lnTo>
                    <a:pt x="11726" y="12007"/>
                  </a:lnTo>
                  <a:lnTo>
                    <a:pt x="11571" y="12007"/>
                  </a:lnTo>
                  <a:lnTo>
                    <a:pt x="11571" y="12075"/>
                  </a:lnTo>
                  <a:lnTo>
                    <a:pt x="10646" y="12075"/>
                  </a:lnTo>
                  <a:lnTo>
                    <a:pt x="10646" y="12007"/>
                  </a:lnTo>
                  <a:lnTo>
                    <a:pt x="10029" y="12007"/>
                  </a:lnTo>
                  <a:lnTo>
                    <a:pt x="9720" y="11873"/>
                  </a:lnTo>
                  <a:lnTo>
                    <a:pt x="9411" y="11873"/>
                  </a:lnTo>
                  <a:lnTo>
                    <a:pt x="9411" y="11739"/>
                  </a:lnTo>
                  <a:lnTo>
                    <a:pt x="9257" y="11739"/>
                  </a:lnTo>
                  <a:lnTo>
                    <a:pt x="9257" y="12745"/>
                  </a:lnTo>
                  <a:lnTo>
                    <a:pt x="9720" y="12745"/>
                  </a:lnTo>
                  <a:lnTo>
                    <a:pt x="9720" y="12880"/>
                  </a:lnTo>
                  <a:lnTo>
                    <a:pt x="10337" y="12880"/>
                  </a:lnTo>
                  <a:lnTo>
                    <a:pt x="10337" y="12745"/>
                  </a:lnTo>
                  <a:lnTo>
                    <a:pt x="10029" y="12745"/>
                  </a:lnTo>
                  <a:lnTo>
                    <a:pt x="10646" y="12745"/>
                  </a:lnTo>
                  <a:lnTo>
                    <a:pt x="10646" y="12611"/>
                  </a:lnTo>
                  <a:lnTo>
                    <a:pt x="10646" y="12745"/>
                  </a:lnTo>
                  <a:lnTo>
                    <a:pt x="10954" y="12745"/>
                  </a:lnTo>
                  <a:lnTo>
                    <a:pt x="10954" y="13081"/>
                  </a:lnTo>
                  <a:lnTo>
                    <a:pt x="10646" y="13081"/>
                  </a:lnTo>
                  <a:lnTo>
                    <a:pt x="10337" y="13215"/>
                  </a:lnTo>
                  <a:lnTo>
                    <a:pt x="10029" y="13081"/>
                  </a:lnTo>
                  <a:lnTo>
                    <a:pt x="10029" y="12947"/>
                  </a:lnTo>
                  <a:lnTo>
                    <a:pt x="9411" y="12947"/>
                  </a:lnTo>
                  <a:lnTo>
                    <a:pt x="9257" y="13081"/>
                  </a:lnTo>
                  <a:lnTo>
                    <a:pt x="9411" y="13081"/>
                  </a:lnTo>
                  <a:lnTo>
                    <a:pt x="9411" y="13215"/>
                  </a:lnTo>
                  <a:lnTo>
                    <a:pt x="10029" y="13215"/>
                  </a:lnTo>
                  <a:lnTo>
                    <a:pt x="10029" y="13349"/>
                  </a:lnTo>
                  <a:lnTo>
                    <a:pt x="9411" y="13349"/>
                  </a:lnTo>
                  <a:lnTo>
                    <a:pt x="9411" y="13483"/>
                  </a:lnTo>
                  <a:lnTo>
                    <a:pt x="9257" y="13483"/>
                  </a:lnTo>
                  <a:lnTo>
                    <a:pt x="9257" y="13617"/>
                  </a:lnTo>
                  <a:lnTo>
                    <a:pt x="8949" y="13617"/>
                  </a:lnTo>
                  <a:lnTo>
                    <a:pt x="8949" y="13886"/>
                  </a:lnTo>
                  <a:lnTo>
                    <a:pt x="9257" y="13886"/>
                  </a:lnTo>
                  <a:lnTo>
                    <a:pt x="8949" y="13953"/>
                  </a:lnTo>
                  <a:lnTo>
                    <a:pt x="8949" y="14221"/>
                  </a:lnTo>
                  <a:lnTo>
                    <a:pt x="8640" y="14355"/>
                  </a:lnTo>
                  <a:lnTo>
                    <a:pt x="8640" y="14624"/>
                  </a:lnTo>
                  <a:lnTo>
                    <a:pt x="7869" y="14624"/>
                  </a:lnTo>
                  <a:lnTo>
                    <a:pt x="7869" y="14758"/>
                  </a:lnTo>
                  <a:lnTo>
                    <a:pt x="7251" y="14758"/>
                  </a:lnTo>
                  <a:lnTo>
                    <a:pt x="7251" y="14825"/>
                  </a:lnTo>
                  <a:lnTo>
                    <a:pt x="6943" y="14825"/>
                  </a:lnTo>
                  <a:lnTo>
                    <a:pt x="6943" y="14959"/>
                  </a:lnTo>
                  <a:lnTo>
                    <a:pt x="6634" y="14959"/>
                  </a:lnTo>
                  <a:lnTo>
                    <a:pt x="6634" y="15227"/>
                  </a:lnTo>
                  <a:lnTo>
                    <a:pt x="6326" y="15361"/>
                  </a:lnTo>
                  <a:lnTo>
                    <a:pt x="6634" y="15496"/>
                  </a:lnTo>
                  <a:lnTo>
                    <a:pt x="6634" y="15764"/>
                  </a:lnTo>
                  <a:lnTo>
                    <a:pt x="6943" y="15764"/>
                  </a:lnTo>
                  <a:lnTo>
                    <a:pt x="7251" y="15831"/>
                  </a:lnTo>
                  <a:lnTo>
                    <a:pt x="7251" y="15965"/>
                  </a:lnTo>
                  <a:lnTo>
                    <a:pt x="8331" y="15965"/>
                  </a:lnTo>
                  <a:lnTo>
                    <a:pt x="8331" y="16099"/>
                  </a:lnTo>
                  <a:lnTo>
                    <a:pt x="8640" y="16234"/>
                  </a:lnTo>
                  <a:lnTo>
                    <a:pt x="8331" y="16368"/>
                  </a:lnTo>
                  <a:lnTo>
                    <a:pt x="8331" y="16435"/>
                  </a:lnTo>
                  <a:lnTo>
                    <a:pt x="8177" y="16435"/>
                  </a:lnTo>
                  <a:lnTo>
                    <a:pt x="8331" y="16435"/>
                  </a:lnTo>
                  <a:lnTo>
                    <a:pt x="8331" y="16703"/>
                  </a:lnTo>
                  <a:lnTo>
                    <a:pt x="8177" y="16703"/>
                  </a:lnTo>
                  <a:lnTo>
                    <a:pt x="7869" y="16837"/>
                  </a:lnTo>
                  <a:lnTo>
                    <a:pt x="7560" y="16837"/>
                  </a:lnTo>
                  <a:lnTo>
                    <a:pt x="7560" y="16971"/>
                  </a:lnTo>
                  <a:lnTo>
                    <a:pt x="7251" y="16971"/>
                  </a:lnTo>
                  <a:lnTo>
                    <a:pt x="7251" y="17106"/>
                  </a:lnTo>
                  <a:lnTo>
                    <a:pt x="6943" y="17106"/>
                  </a:lnTo>
                  <a:lnTo>
                    <a:pt x="6943" y="17173"/>
                  </a:lnTo>
                  <a:lnTo>
                    <a:pt x="6634" y="17173"/>
                  </a:lnTo>
                  <a:lnTo>
                    <a:pt x="6634" y="17307"/>
                  </a:lnTo>
                  <a:lnTo>
                    <a:pt x="6326" y="17307"/>
                  </a:lnTo>
                  <a:lnTo>
                    <a:pt x="6326" y="17978"/>
                  </a:lnTo>
                  <a:lnTo>
                    <a:pt x="6171" y="17978"/>
                  </a:lnTo>
                  <a:lnTo>
                    <a:pt x="6171" y="18112"/>
                  </a:lnTo>
                  <a:lnTo>
                    <a:pt x="5554" y="18112"/>
                  </a:lnTo>
                  <a:lnTo>
                    <a:pt x="5554" y="17978"/>
                  </a:lnTo>
                  <a:lnTo>
                    <a:pt x="5246" y="17978"/>
                  </a:lnTo>
                  <a:lnTo>
                    <a:pt x="5554" y="17978"/>
                  </a:lnTo>
                  <a:lnTo>
                    <a:pt x="5554" y="18112"/>
                  </a:lnTo>
                  <a:lnTo>
                    <a:pt x="5863" y="18112"/>
                  </a:lnTo>
                  <a:lnTo>
                    <a:pt x="5554" y="18112"/>
                  </a:lnTo>
                  <a:lnTo>
                    <a:pt x="5554" y="18179"/>
                  </a:lnTo>
                  <a:lnTo>
                    <a:pt x="4937" y="18179"/>
                  </a:lnTo>
                  <a:lnTo>
                    <a:pt x="4937" y="18581"/>
                  </a:lnTo>
                  <a:lnTo>
                    <a:pt x="4629" y="18716"/>
                  </a:lnTo>
                  <a:lnTo>
                    <a:pt x="4937" y="18716"/>
                  </a:lnTo>
                  <a:lnTo>
                    <a:pt x="4937" y="19051"/>
                  </a:lnTo>
                  <a:lnTo>
                    <a:pt x="4629" y="19051"/>
                  </a:lnTo>
                  <a:lnTo>
                    <a:pt x="4937" y="19051"/>
                  </a:lnTo>
                  <a:lnTo>
                    <a:pt x="4937" y="19185"/>
                  </a:lnTo>
                  <a:lnTo>
                    <a:pt x="5246" y="19185"/>
                  </a:lnTo>
                  <a:lnTo>
                    <a:pt x="5246" y="19453"/>
                  </a:lnTo>
                  <a:lnTo>
                    <a:pt x="5554" y="19453"/>
                  </a:lnTo>
                  <a:lnTo>
                    <a:pt x="5554" y="19588"/>
                  </a:lnTo>
                  <a:lnTo>
                    <a:pt x="4937" y="19588"/>
                  </a:lnTo>
                  <a:lnTo>
                    <a:pt x="4629" y="19453"/>
                  </a:lnTo>
                  <a:lnTo>
                    <a:pt x="2160" y="19453"/>
                  </a:lnTo>
                  <a:lnTo>
                    <a:pt x="1234" y="19051"/>
                  </a:lnTo>
                  <a:lnTo>
                    <a:pt x="1543" y="18984"/>
                  </a:lnTo>
                  <a:lnTo>
                    <a:pt x="1543" y="18850"/>
                  </a:lnTo>
                  <a:lnTo>
                    <a:pt x="1234" y="18850"/>
                  </a:lnTo>
                  <a:lnTo>
                    <a:pt x="1234" y="18716"/>
                  </a:lnTo>
                  <a:lnTo>
                    <a:pt x="1543" y="18716"/>
                  </a:lnTo>
                  <a:lnTo>
                    <a:pt x="1543" y="18581"/>
                  </a:lnTo>
                  <a:lnTo>
                    <a:pt x="1234" y="18447"/>
                  </a:lnTo>
                  <a:lnTo>
                    <a:pt x="1543" y="18447"/>
                  </a:lnTo>
                  <a:lnTo>
                    <a:pt x="617" y="18447"/>
                  </a:lnTo>
                  <a:lnTo>
                    <a:pt x="617" y="18581"/>
                  </a:lnTo>
                  <a:lnTo>
                    <a:pt x="309" y="18581"/>
                  </a:lnTo>
                  <a:lnTo>
                    <a:pt x="309" y="18179"/>
                  </a:lnTo>
                  <a:lnTo>
                    <a:pt x="0" y="18112"/>
                  </a:lnTo>
                  <a:lnTo>
                    <a:pt x="0" y="17441"/>
                  </a:lnTo>
                  <a:lnTo>
                    <a:pt x="309" y="17441"/>
                  </a:lnTo>
                  <a:lnTo>
                    <a:pt x="617" y="17307"/>
                  </a:lnTo>
                  <a:lnTo>
                    <a:pt x="617" y="17173"/>
                  </a:lnTo>
                  <a:lnTo>
                    <a:pt x="1234" y="17173"/>
                  </a:lnTo>
                  <a:lnTo>
                    <a:pt x="1234" y="16971"/>
                  </a:lnTo>
                  <a:lnTo>
                    <a:pt x="926" y="16971"/>
                  </a:lnTo>
                  <a:lnTo>
                    <a:pt x="1234" y="16971"/>
                  </a:lnTo>
                  <a:lnTo>
                    <a:pt x="1234" y="16837"/>
                  </a:lnTo>
                  <a:lnTo>
                    <a:pt x="1543" y="16837"/>
                  </a:lnTo>
                  <a:lnTo>
                    <a:pt x="1543" y="16703"/>
                  </a:lnTo>
                  <a:lnTo>
                    <a:pt x="1234" y="16569"/>
                  </a:lnTo>
                  <a:lnTo>
                    <a:pt x="1234" y="16368"/>
                  </a:lnTo>
                  <a:lnTo>
                    <a:pt x="1543" y="16368"/>
                  </a:lnTo>
                  <a:lnTo>
                    <a:pt x="1234" y="16234"/>
                  </a:lnTo>
                  <a:lnTo>
                    <a:pt x="1543" y="16234"/>
                  </a:lnTo>
                  <a:lnTo>
                    <a:pt x="1851" y="16099"/>
                  </a:lnTo>
                  <a:lnTo>
                    <a:pt x="1851" y="15831"/>
                  </a:lnTo>
                  <a:lnTo>
                    <a:pt x="2160" y="15764"/>
                  </a:lnTo>
                  <a:lnTo>
                    <a:pt x="2160" y="15361"/>
                  </a:lnTo>
                  <a:lnTo>
                    <a:pt x="1851" y="15361"/>
                  </a:lnTo>
                  <a:lnTo>
                    <a:pt x="2160" y="15361"/>
                  </a:lnTo>
                  <a:lnTo>
                    <a:pt x="2160" y="14959"/>
                  </a:lnTo>
                  <a:lnTo>
                    <a:pt x="2314" y="14825"/>
                  </a:lnTo>
                  <a:lnTo>
                    <a:pt x="2314" y="14624"/>
                  </a:lnTo>
                  <a:lnTo>
                    <a:pt x="1851" y="14624"/>
                  </a:lnTo>
                  <a:lnTo>
                    <a:pt x="1851" y="14489"/>
                  </a:lnTo>
                  <a:lnTo>
                    <a:pt x="1543" y="14489"/>
                  </a:lnTo>
                  <a:lnTo>
                    <a:pt x="2623" y="14489"/>
                  </a:lnTo>
                  <a:lnTo>
                    <a:pt x="2623" y="14221"/>
                  </a:lnTo>
                  <a:lnTo>
                    <a:pt x="1851" y="14221"/>
                  </a:lnTo>
                  <a:lnTo>
                    <a:pt x="1851" y="14087"/>
                  </a:lnTo>
                  <a:lnTo>
                    <a:pt x="2160" y="14087"/>
                  </a:lnTo>
                  <a:lnTo>
                    <a:pt x="1851" y="13953"/>
                  </a:lnTo>
                  <a:lnTo>
                    <a:pt x="2160" y="13953"/>
                  </a:lnTo>
                  <a:lnTo>
                    <a:pt x="2160" y="13617"/>
                  </a:lnTo>
                  <a:lnTo>
                    <a:pt x="1851" y="13617"/>
                  </a:lnTo>
                  <a:lnTo>
                    <a:pt x="1851" y="13483"/>
                  </a:lnTo>
                  <a:lnTo>
                    <a:pt x="2160" y="13483"/>
                  </a:lnTo>
                  <a:lnTo>
                    <a:pt x="2160" y="13349"/>
                  </a:lnTo>
                  <a:lnTo>
                    <a:pt x="1543" y="13349"/>
                  </a:lnTo>
                  <a:lnTo>
                    <a:pt x="1543" y="12947"/>
                  </a:lnTo>
                  <a:lnTo>
                    <a:pt x="1851" y="12880"/>
                  </a:lnTo>
                  <a:lnTo>
                    <a:pt x="1543" y="12880"/>
                  </a:lnTo>
                  <a:lnTo>
                    <a:pt x="1851" y="12745"/>
                  </a:lnTo>
                  <a:lnTo>
                    <a:pt x="2160" y="12745"/>
                  </a:lnTo>
                  <a:lnTo>
                    <a:pt x="2160" y="12477"/>
                  </a:lnTo>
                  <a:lnTo>
                    <a:pt x="1851" y="12477"/>
                  </a:lnTo>
                  <a:lnTo>
                    <a:pt x="1851" y="12007"/>
                  </a:lnTo>
                  <a:close/>
                  <a:moveTo>
                    <a:pt x="12651" y="10867"/>
                  </a:moveTo>
                  <a:lnTo>
                    <a:pt x="12343" y="10733"/>
                  </a:lnTo>
                  <a:lnTo>
                    <a:pt x="12651" y="10733"/>
                  </a:lnTo>
                  <a:lnTo>
                    <a:pt x="12651" y="10867"/>
                  </a:lnTo>
                  <a:close/>
                  <a:moveTo>
                    <a:pt x="5554" y="19856"/>
                  </a:moveTo>
                  <a:lnTo>
                    <a:pt x="5554" y="19990"/>
                  </a:lnTo>
                  <a:lnTo>
                    <a:pt x="5863" y="20057"/>
                  </a:lnTo>
                  <a:lnTo>
                    <a:pt x="5863" y="20191"/>
                  </a:lnTo>
                  <a:lnTo>
                    <a:pt x="5863" y="20057"/>
                  </a:lnTo>
                  <a:lnTo>
                    <a:pt x="5554" y="20057"/>
                  </a:lnTo>
                  <a:lnTo>
                    <a:pt x="5554" y="20325"/>
                  </a:lnTo>
                  <a:lnTo>
                    <a:pt x="6171" y="20325"/>
                  </a:lnTo>
                  <a:lnTo>
                    <a:pt x="6171" y="20594"/>
                  </a:lnTo>
                  <a:lnTo>
                    <a:pt x="6326" y="20594"/>
                  </a:lnTo>
                  <a:lnTo>
                    <a:pt x="6326" y="20728"/>
                  </a:lnTo>
                  <a:lnTo>
                    <a:pt x="6634" y="20728"/>
                  </a:lnTo>
                  <a:lnTo>
                    <a:pt x="6634" y="20862"/>
                  </a:lnTo>
                  <a:lnTo>
                    <a:pt x="6943" y="20862"/>
                  </a:lnTo>
                  <a:lnTo>
                    <a:pt x="7251" y="20996"/>
                  </a:lnTo>
                  <a:lnTo>
                    <a:pt x="7560" y="20996"/>
                  </a:lnTo>
                  <a:lnTo>
                    <a:pt x="7560" y="21063"/>
                  </a:lnTo>
                  <a:lnTo>
                    <a:pt x="7869" y="21198"/>
                  </a:lnTo>
                  <a:lnTo>
                    <a:pt x="8177" y="21198"/>
                  </a:lnTo>
                  <a:lnTo>
                    <a:pt x="8331" y="21332"/>
                  </a:lnTo>
                  <a:lnTo>
                    <a:pt x="9257" y="21332"/>
                  </a:lnTo>
                  <a:lnTo>
                    <a:pt x="8949" y="21466"/>
                  </a:lnTo>
                  <a:lnTo>
                    <a:pt x="8331" y="21466"/>
                  </a:lnTo>
                  <a:lnTo>
                    <a:pt x="8177" y="21600"/>
                  </a:lnTo>
                  <a:lnTo>
                    <a:pt x="7560" y="21600"/>
                  </a:lnTo>
                  <a:lnTo>
                    <a:pt x="7560" y="21466"/>
                  </a:lnTo>
                  <a:lnTo>
                    <a:pt x="5554" y="21466"/>
                  </a:lnTo>
                  <a:lnTo>
                    <a:pt x="5554" y="19856"/>
                  </a:lnTo>
                  <a:close/>
                  <a:moveTo>
                    <a:pt x="9720" y="21466"/>
                  </a:moveTo>
                  <a:lnTo>
                    <a:pt x="9411" y="21466"/>
                  </a:lnTo>
                  <a:lnTo>
                    <a:pt x="9720" y="21332"/>
                  </a:lnTo>
                  <a:lnTo>
                    <a:pt x="9720" y="21466"/>
                  </a:lnTo>
                  <a:lnTo>
                    <a:pt x="9720" y="21332"/>
                  </a:lnTo>
                  <a:lnTo>
                    <a:pt x="10646" y="21332"/>
                  </a:lnTo>
                  <a:lnTo>
                    <a:pt x="10646" y="21466"/>
                  </a:lnTo>
                  <a:lnTo>
                    <a:pt x="10337" y="21466"/>
                  </a:lnTo>
                  <a:lnTo>
                    <a:pt x="10337" y="21332"/>
                  </a:lnTo>
                  <a:lnTo>
                    <a:pt x="10337" y="21466"/>
                  </a:lnTo>
                  <a:lnTo>
                    <a:pt x="9720" y="21466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16" name="Freeform 179"/>
            <p:cNvSpPr/>
            <p:nvPr/>
          </p:nvSpPr>
          <p:spPr>
            <a:xfrm>
              <a:off x="1968625" y="2975520"/>
              <a:ext cx="204789" cy="27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60" y="17317"/>
                  </a:moveTo>
                  <a:lnTo>
                    <a:pt x="13060" y="18434"/>
                  </a:lnTo>
                  <a:lnTo>
                    <a:pt x="12558" y="19179"/>
                  </a:lnTo>
                  <a:lnTo>
                    <a:pt x="12558" y="19738"/>
                  </a:lnTo>
                  <a:lnTo>
                    <a:pt x="12056" y="20110"/>
                  </a:lnTo>
                  <a:lnTo>
                    <a:pt x="12056" y="20483"/>
                  </a:lnTo>
                  <a:lnTo>
                    <a:pt x="12056" y="20110"/>
                  </a:lnTo>
                  <a:lnTo>
                    <a:pt x="9795" y="20110"/>
                  </a:lnTo>
                  <a:lnTo>
                    <a:pt x="9795" y="20483"/>
                  </a:lnTo>
                  <a:lnTo>
                    <a:pt x="9293" y="20855"/>
                  </a:lnTo>
                  <a:lnTo>
                    <a:pt x="9293" y="21228"/>
                  </a:lnTo>
                  <a:lnTo>
                    <a:pt x="8791" y="21228"/>
                  </a:lnTo>
                  <a:lnTo>
                    <a:pt x="8791" y="20110"/>
                  </a:lnTo>
                  <a:lnTo>
                    <a:pt x="6530" y="20110"/>
                  </a:lnTo>
                  <a:lnTo>
                    <a:pt x="6530" y="19738"/>
                  </a:lnTo>
                  <a:lnTo>
                    <a:pt x="6279" y="19738"/>
                  </a:lnTo>
                  <a:lnTo>
                    <a:pt x="6279" y="19552"/>
                  </a:lnTo>
                  <a:lnTo>
                    <a:pt x="6279" y="19738"/>
                  </a:lnTo>
                  <a:lnTo>
                    <a:pt x="5777" y="19738"/>
                  </a:lnTo>
                  <a:lnTo>
                    <a:pt x="5777" y="20110"/>
                  </a:lnTo>
                  <a:lnTo>
                    <a:pt x="5274" y="20110"/>
                  </a:lnTo>
                  <a:lnTo>
                    <a:pt x="5274" y="20855"/>
                  </a:lnTo>
                  <a:lnTo>
                    <a:pt x="4772" y="20855"/>
                  </a:lnTo>
                  <a:lnTo>
                    <a:pt x="4772" y="21228"/>
                  </a:lnTo>
                  <a:lnTo>
                    <a:pt x="4270" y="21228"/>
                  </a:lnTo>
                  <a:lnTo>
                    <a:pt x="3767" y="21600"/>
                  </a:lnTo>
                  <a:lnTo>
                    <a:pt x="3265" y="21600"/>
                  </a:lnTo>
                  <a:lnTo>
                    <a:pt x="3014" y="21228"/>
                  </a:lnTo>
                  <a:lnTo>
                    <a:pt x="3265" y="20855"/>
                  </a:lnTo>
                  <a:lnTo>
                    <a:pt x="3014" y="20855"/>
                  </a:lnTo>
                  <a:lnTo>
                    <a:pt x="3014" y="19552"/>
                  </a:lnTo>
                  <a:lnTo>
                    <a:pt x="2512" y="19552"/>
                  </a:lnTo>
                  <a:lnTo>
                    <a:pt x="2512" y="18807"/>
                  </a:lnTo>
                  <a:lnTo>
                    <a:pt x="2009" y="18062"/>
                  </a:lnTo>
                  <a:lnTo>
                    <a:pt x="2009" y="18434"/>
                  </a:lnTo>
                  <a:lnTo>
                    <a:pt x="2009" y="17690"/>
                  </a:lnTo>
                  <a:lnTo>
                    <a:pt x="1507" y="17690"/>
                  </a:lnTo>
                  <a:lnTo>
                    <a:pt x="1507" y="16759"/>
                  </a:lnTo>
                  <a:lnTo>
                    <a:pt x="2009" y="16759"/>
                  </a:lnTo>
                  <a:lnTo>
                    <a:pt x="2009" y="16386"/>
                  </a:lnTo>
                  <a:lnTo>
                    <a:pt x="1507" y="16386"/>
                  </a:lnTo>
                  <a:lnTo>
                    <a:pt x="2009" y="16014"/>
                  </a:lnTo>
                  <a:lnTo>
                    <a:pt x="2009" y="15641"/>
                  </a:lnTo>
                  <a:lnTo>
                    <a:pt x="1507" y="15641"/>
                  </a:lnTo>
                  <a:lnTo>
                    <a:pt x="1507" y="15269"/>
                  </a:lnTo>
                  <a:lnTo>
                    <a:pt x="1005" y="14897"/>
                  </a:lnTo>
                  <a:lnTo>
                    <a:pt x="1005" y="13593"/>
                  </a:lnTo>
                  <a:lnTo>
                    <a:pt x="502" y="13593"/>
                  </a:lnTo>
                  <a:lnTo>
                    <a:pt x="502" y="12848"/>
                  </a:lnTo>
                  <a:lnTo>
                    <a:pt x="0" y="12848"/>
                  </a:lnTo>
                  <a:lnTo>
                    <a:pt x="0" y="11917"/>
                  </a:lnTo>
                  <a:lnTo>
                    <a:pt x="502" y="11917"/>
                  </a:lnTo>
                  <a:lnTo>
                    <a:pt x="502" y="11545"/>
                  </a:lnTo>
                  <a:lnTo>
                    <a:pt x="1005" y="11545"/>
                  </a:lnTo>
                  <a:lnTo>
                    <a:pt x="1005" y="10800"/>
                  </a:lnTo>
                  <a:lnTo>
                    <a:pt x="1507" y="10800"/>
                  </a:lnTo>
                  <a:lnTo>
                    <a:pt x="1005" y="10428"/>
                  </a:lnTo>
                  <a:lnTo>
                    <a:pt x="502" y="10428"/>
                  </a:lnTo>
                  <a:lnTo>
                    <a:pt x="502" y="9124"/>
                  </a:lnTo>
                  <a:lnTo>
                    <a:pt x="1005" y="9124"/>
                  </a:lnTo>
                  <a:lnTo>
                    <a:pt x="1005" y="8752"/>
                  </a:lnTo>
                  <a:lnTo>
                    <a:pt x="502" y="8752"/>
                  </a:lnTo>
                  <a:lnTo>
                    <a:pt x="502" y="8007"/>
                  </a:lnTo>
                  <a:lnTo>
                    <a:pt x="1005" y="7634"/>
                  </a:lnTo>
                  <a:lnTo>
                    <a:pt x="1005" y="7262"/>
                  </a:lnTo>
                  <a:lnTo>
                    <a:pt x="1507" y="7262"/>
                  </a:lnTo>
                  <a:lnTo>
                    <a:pt x="1507" y="6890"/>
                  </a:lnTo>
                  <a:lnTo>
                    <a:pt x="1005" y="6890"/>
                  </a:lnTo>
                  <a:lnTo>
                    <a:pt x="1005" y="4841"/>
                  </a:lnTo>
                  <a:lnTo>
                    <a:pt x="1507" y="4841"/>
                  </a:lnTo>
                  <a:lnTo>
                    <a:pt x="1507" y="3910"/>
                  </a:lnTo>
                  <a:lnTo>
                    <a:pt x="1005" y="3910"/>
                  </a:lnTo>
                  <a:lnTo>
                    <a:pt x="1005" y="3538"/>
                  </a:lnTo>
                  <a:lnTo>
                    <a:pt x="502" y="3166"/>
                  </a:lnTo>
                  <a:lnTo>
                    <a:pt x="502" y="2421"/>
                  </a:lnTo>
                  <a:lnTo>
                    <a:pt x="0" y="2048"/>
                  </a:lnTo>
                  <a:lnTo>
                    <a:pt x="1507" y="2048"/>
                  </a:lnTo>
                  <a:lnTo>
                    <a:pt x="1507" y="2421"/>
                  </a:lnTo>
                  <a:lnTo>
                    <a:pt x="2009" y="2421"/>
                  </a:lnTo>
                  <a:lnTo>
                    <a:pt x="2009" y="2048"/>
                  </a:lnTo>
                  <a:lnTo>
                    <a:pt x="2512" y="2048"/>
                  </a:lnTo>
                  <a:lnTo>
                    <a:pt x="2512" y="1676"/>
                  </a:lnTo>
                  <a:lnTo>
                    <a:pt x="3014" y="1676"/>
                  </a:lnTo>
                  <a:lnTo>
                    <a:pt x="3014" y="1490"/>
                  </a:lnTo>
                  <a:lnTo>
                    <a:pt x="3265" y="1490"/>
                  </a:lnTo>
                  <a:lnTo>
                    <a:pt x="3265" y="1676"/>
                  </a:lnTo>
                  <a:lnTo>
                    <a:pt x="3265" y="1490"/>
                  </a:lnTo>
                  <a:lnTo>
                    <a:pt x="3767" y="1490"/>
                  </a:lnTo>
                  <a:lnTo>
                    <a:pt x="3767" y="1117"/>
                  </a:lnTo>
                  <a:lnTo>
                    <a:pt x="4772" y="1117"/>
                  </a:lnTo>
                  <a:lnTo>
                    <a:pt x="4772" y="745"/>
                  </a:lnTo>
                  <a:lnTo>
                    <a:pt x="5274" y="372"/>
                  </a:lnTo>
                  <a:lnTo>
                    <a:pt x="5777" y="372"/>
                  </a:lnTo>
                  <a:lnTo>
                    <a:pt x="6279" y="0"/>
                  </a:lnTo>
                  <a:lnTo>
                    <a:pt x="7033" y="0"/>
                  </a:lnTo>
                  <a:lnTo>
                    <a:pt x="7033" y="372"/>
                  </a:lnTo>
                  <a:lnTo>
                    <a:pt x="7033" y="0"/>
                  </a:lnTo>
                  <a:lnTo>
                    <a:pt x="7535" y="0"/>
                  </a:lnTo>
                  <a:lnTo>
                    <a:pt x="7535" y="2793"/>
                  </a:lnTo>
                  <a:lnTo>
                    <a:pt x="8037" y="3166"/>
                  </a:lnTo>
                  <a:lnTo>
                    <a:pt x="8037" y="3538"/>
                  </a:lnTo>
                  <a:lnTo>
                    <a:pt x="8037" y="3166"/>
                  </a:lnTo>
                  <a:lnTo>
                    <a:pt x="8037" y="3910"/>
                  </a:lnTo>
                  <a:lnTo>
                    <a:pt x="8288" y="3910"/>
                  </a:lnTo>
                  <a:lnTo>
                    <a:pt x="8791" y="4283"/>
                  </a:lnTo>
                  <a:lnTo>
                    <a:pt x="9293" y="4469"/>
                  </a:lnTo>
                  <a:lnTo>
                    <a:pt x="10800" y="4469"/>
                  </a:lnTo>
                  <a:lnTo>
                    <a:pt x="10800" y="4841"/>
                  </a:lnTo>
                  <a:lnTo>
                    <a:pt x="11805" y="4841"/>
                  </a:lnTo>
                  <a:lnTo>
                    <a:pt x="11805" y="5214"/>
                  </a:lnTo>
                  <a:lnTo>
                    <a:pt x="12056" y="5214"/>
                  </a:lnTo>
                  <a:lnTo>
                    <a:pt x="12558" y="5586"/>
                  </a:lnTo>
                  <a:lnTo>
                    <a:pt x="13060" y="5586"/>
                  </a:lnTo>
                  <a:lnTo>
                    <a:pt x="13060" y="5959"/>
                  </a:lnTo>
                  <a:lnTo>
                    <a:pt x="13563" y="5959"/>
                  </a:lnTo>
                  <a:lnTo>
                    <a:pt x="13563" y="6331"/>
                  </a:lnTo>
                  <a:lnTo>
                    <a:pt x="15321" y="6331"/>
                  </a:lnTo>
                  <a:lnTo>
                    <a:pt x="15823" y="6703"/>
                  </a:lnTo>
                  <a:lnTo>
                    <a:pt x="16326" y="6703"/>
                  </a:lnTo>
                  <a:lnTo>
                    <a:pt x="16326" y="6890"/>
                  </a:lnTo>
                  <a:lnTo>
                    <a:pt x="15823" y="7262"/>
                  </a:lnTo>
                  <a:lnTo>
                    <a:pt x="16326" y="7262"/>
                  </a:lnTo>
                  <a:lnTo>
                    <a:pt x="16326" y="8752"/>
                  </a:lnTo>
                  <a:lnTo>
                    <a:pt x="15823" y="8752"/>
                  </a:lnTo>
                  <a:lnTo>
                    <a:pt x="16326" y="9124"/>
                  </a:lnTo>
                  <a:lnTo>
                    <a:pt x="16326" y="9310"/>
                  </a:lnTo>
                  <a:lnTo>
                    <a:pt x="16828" y="10055"/>
                  </a:lnTo>
                  <a:lnTo>
                    <a:pt x="16828" y="10800"/>
                  </a:lnTo>
                  <a:lnTo>
                    <a:pt x="20093" y="10800"/>
                  </a:lnTo>
                  <a:lnTo>
                    <a:pt x="20093" y="11172"/>
                  </a:lnTo>
                  <a:lnTo>
                    <a:pt x="19591" y="11172"/>
                  </a:lnTo>
                  <a:lnTo>
                    <a:pt x="19591" y="12103"/>
                  </a:lnTo>
                  <a:lnTo>
                    <a:pt x="20093" y="12103"/>
                  </a:lnTo>
                  <a:lnTo>
                    <a:pt x="20093" y="12476"/>
                  </a:lnTo>
                  <a:lnTo>
                    <a:pt x="20595" y="12476"/>
                  </a:lnTo>
                  <a:lnTo>
                    <a:pt x="21098" y="12848"/>
                  </a:lnTo>
                  <a:lnTo>
                    <a:pt x="21098" y="13593"/>
                  </a:lnTo>
                  <a:lnTo>
                    <a:pt x="21600" y="13966"/>
                  </a:lnTo>
                  <a:lnTo>
                    <a:pt x="21098" y="14338"/>
                  </a:lnTo>
                  <a:lnTo>
                    <a:pt x="21098" y="15269"/>
                  </a:lnTo>
                  <a:lnTo>
                    <a:pt x="20595" y="15269"/>
                  </a:lnTo>
                  <a:lnTo>
                    <a:pt x="20595" y="16386"/>
                  </a:lnTo>
                  <a:lnTo>
                    <a:pt x="20093" y="16386"/>
                  </a:lnTo>
                  <a:lnTo>
                    <a:pt x="20595" y="16386"/>
                  </a:lnTo>
                  <a:lnTo>
                    <a:pt x="20595" y="16759"/>
                  </a:lnTo>
                  <a:lnTo>
                    <a:pt x="20093" y="17131"/>
                  </a:lnTo>
                  <a:lnTo>
                    <a:pt x="20093" y="16386"/>
                  </a:lnTo>
                  <a:lnTo>
                    <a:pt x="19591" y="16014"/>
                  </a:lnTo>
                  <a:lnTo>
                    <a:pt x="19088" y="16014"/>
                  </a:lnTo>
                  <a:lnTo>
                    <a:pt x="18837" y="15641"/>
                  </a:lnTo>
                  <a:lnTo>
                    <a:pt x="15823" y="15641"/>
                  </a:lnTo>
                  <a:lnTo>
                    <a:pt x="15823" y="16014"/>
                  </a:lnTo>
                  <a:lnTo>
                    <a:pt x="14065" y="16014"/>
                  </a:lnTo>
                  <a:lnTo>
                    <a:pt x="14065" y="16386"/>
                  </a:lnTo>
                  <a:lnTo>
                    <a:pt x="13563" y="16759"/>
                  </a:lnTo>
                  <a:lnTo>
                    <a:pt x="13060" y="17317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17" name="Freeform 180"/>
            <p:cNvSpPr/>
            <p:nvPr/>
          </p:nvSpPr>
          <p:spPr>
            <a:xfrm>
              <a:off x="1894806" y="2668339"/>
              <a:ext cx="659607" cy="816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42" y="3904"/>
                  </a:moveTo>
                  <a:lnTo>
                    <a:pt x="16219" y="3904"/>
                  </a:lnTo>
                  <a:lnTo>
                    <a:pt x="16219" y="4030"/>
                  </a:lnTo>
                  <a:lnTo>
                    <a:pt x="16375" y="4156"/>
                  </a:lnTo>
                  <a:lnTo>
                    <a:pt x="16219" y="4282"/>
                  </a:lnTo>
                  <a:lnTo>
                    <a:pt x="16219" y="4408"/>
                  </a:lnTo>
                  <a:lnTo>
                    <a:pt x="16142" y="4471"/>
                  </a:lnTo>
                  <a:lnTo>
                    <a:pt x="16219" y="4471"/>
                  </a:lnTo>
                  <a:lnTo>
                    <a:pt x="16142" y="4597"/>
                  </a:lnTo>
                  <a:lnTo>
                    <a:pt x="16142" y="4723"/>
                  </a:lnTo>
                  <a:lnTo>
                    <a:pt x="16219" y="4597"/>
                  </a:lnTo>
                  <a:lnTo>
                    <a:pt x="16219" y="4471"/>
                  </a:lnTo>
                  <a:lnTo>
                    <a:pt x="16375" y="4408"/>
                  </a:lnTo>
                  <a:lnTo>
                    <a:pt x="16375" y="4282"/>
                  </a:lnTo>
                  <a:lnTo>
                    <a:pt x="16531" y="4282"/>
                  </a:lnTo>
                  <a:lnTo>
                    <a:pt x="16531" y="4408"/>
                  </a:lnTo>
                  <a:lnTo>
                    <a:pt x="16375" y="4408"/>
                  </a:lnTo>
                  <a:lnTo>
                    <a:pt x="16375" y="4471"/>
                  </a:lnTo>
                  <a:lnTo>
                    <a:pt x="16531" y="4408"/>
                  </a:lnTo>
                  <a:lnTo>
                    <a:pt x="16531" y="4282"/>
                  </a:lnTo>
                  <a:lnTo>
                    <a:pt x="16843" y="4282"/>
                  </a:lnTo>
                  <a:lnTo>
                    <a:pt x="16843" y="4156"/>
                  </a:lnTo>
                  <a:lnTo>
                    <a:pt x="16999" y="4156"/>
                  </a:lnTo>
                  <a:lnTo>
                    <a:pt x="16999" y="4282"/>
                  </a:lnTo>
                  <a:lnTo>
                    <a:pt x="17311" y="4282"/>
                  </a:lnTo>
                  <a:lnTo>
                    <a:pt x="17311" y="4408"/>
                  </a:lnTo>
                  <a:lnTo>
                    <a:pt x="17545" y="4408"/>
                  </a:lnTo>
                  <a:lnTo>
                    <a:pt x="17545" y="4471"/>
                  </a:lnTo>
                  <a:lnTo>
                    <a:pt x="17545" y="4408"/>
                  </a:lnTo>
                  <a:lnTo>
                    <a:pt x="17701" y="4408"/>
                  </a:lnTo>
                  <a:lnTo>
                    <a:pt x="17701" y="4471"/>
                  </a:lnTo>
                  <a:lnTo>
                    <a:pt x="17701" y="4408"/>
                  </a:lnTo>
                  <a:lnTo>
                    <a:pt x="17857" y="4408"/>
                  </a:lnTo>
                  <a:lnTo>
                    <a:pt x="17857" y="4471"/>
                  </a:lnTo>
                  <a:lnTo>
                    <a:pt x="18403" y="4471"/>
                  </a:lnTo>
                  <a:lnTo>
                    <a:pt x="18403" y="4408"/>
                  </a:lnTo>
                  <a:lnTo>
                    <a:pt x="18559" y="4408"/>
                  </a:lnTo>
                  <a:lnTo>
                    <a:pt x="18715" y="4471"/>
                  </a:lnTo>
                  <a:lnTo>
                    <a:pt x="18871" y="4471"/>
                  </a:lnTo>
                  <a:lnTo>
                    <a:pt x="18949" y="4597"/>
                  </a:lnTo>
                  <a:lnTo>
                    <a:pt x="19105" y="4597"/>
                  </a:lnTo>
                  <a:lnTo>
                    <a:pt x="19105" y="4723"/>
                  </a:lnTo>
                  <a:lnTo>
                    <a:pt x="19261" y="4723"/>
                  </a:lnTo>
                  <a:lnTo>
                    <a:pt x="19417" y="4849"/>
                  </a:lnTo>
                  <a:lnTo>
                    <a:pt x="19573" y="4912"/>
                  </a:lnTo>
                  <a:lnTo>
                    <a:pt x="19729" y="4912"/>
                  </a:lnTo>
                  <a:lnTo>
                    <a:pt x="19729" y="5164"/>
                  </a:lnTo>
                  <a:lnTo>
                    <a:pt x="19884" y="5164"/>
                  </a:lnTo>
                  <a:lnTo>
                    <a:pt x="20040" y="5290"/>
                  </a:lnTo>
                  <a:lnTo>
                    <a:pt x="20040" y="5416"/>
                  </a:lnTo>
                  <a:lnTo>
                    <a:pt x="20274" y="5416"/>
                  </a:lnTo>
                  <a:lnTo>
                    <a:pt x="20274" y="5542"/>
                  </a:lnTo>
                  <a:lnTo>
                    <a:pt x="20430" y="5542"/>
                  </a:lnTo>
                  <a:lnTo>
                    <a:pt x="20430" y="5668"/>
                  </a:lnTo>
                  <a:lnTo>
                    <a:pt x="21288" y="5668"/>
                  </a:lnTo>
                  <a:lnTo>
                    <a:pt x="21288" y="5983"/>
                  </a:lnTo>
                  <a:lnTo>
                    <a:pt x="21444" y="6108"/>
                  </a:lnTo>
                  <a:lnTo>
                    <a:pt x="21444" y="6486"/>
                  </a:lnTo>
                  <a:lnTo>
                    <a:pt x="21600" y="6612"/>
                  </a:lnTo>
                  <a:lnTo>
                    <a:pt x="21600" y="7305"/>
                  </a:lnTo>
                  <a:lnTo>
                    <a:pt x="21444" y="7431"/>
                  </a:lnTo>
                  <a:lnTo>
                    <a:pt x="21444" y="7746"/>
                  </a:lnTo>
                  <a:lnTo>
                    <a:pt x="21288" y="7746"/>
                  </a:lnTo>
                  <a:lnTo>
                    <a:pt x="21288" y="7872"/>
                  </a:lnTo>
                  <a:lnTo>
                    <a:pt x="21132" y="7998"/>
                  </a:lnTo>
                  <a:lnTo>
                    <a:pt x="21132" y="8124"/>
                  </a:lnTo>
                  <a:lnTo>
                    <a:pt x="21054" y="8124"/>
                  </a:lnTo>
                  <a:lnTo>
                    <a:pt x="21054" y="8250"/>
                  </a:lnTo>
                  <a:lnTo>
                    <a:pt x="20898" y="8376"/>
                  </a:lnTo>
                  <a:lnTo>
                    <a:pt x="20742" y="8438"/>
                  </a:lnTo>
                  <a:lnTo>
                    <a:pt x="20742" y="8564"/>
                  </a:lnTo>
                  <a:lnTo>
                    <a:pt x="20586" y="8564"/>
                  </a:lnTo>
                  <a:lnTo>
                    <a:pt x="20430" y="8690"/>
                  </a:lnTo>
                  <a:lnTo>
                    <a:pt x="20430" y="8816"/>
                  </a:lnTo>
                  <a:lnTo>
                    <a:pt x="20274" y="8816"/>
                  </a:lnTo>
                  <a:lnTo>
                    <a:pt x="20274" y="8690"/>
                  </a:lnTo>
                  <a:lnTo>
                    <a:pt x="20274" y="8942"/>
                  </a:lnTo>
                  <a:lnTo>
                    <a:pt x="20118" y="9068"/>
                  </a:lnTo>
                  <a:lnTo>
                    <a:pt x="20118" y="8942"/>
                  </a:lnTo>
                  <a:lnTo>
                    <a:pt x="20118" y="9194"/>
                  </a:lnTo>
                  <a:lnTo>
                    <a:pt x="20040" y="9320"/>
                  </a:lnTo>
                  <a:lnTo>
                    <a:pt x="20040" y="9509"/>
                  </a:lnTo>
                  <a:lnTo>
                    <a:pt x="19884" y="9509"/>
                  </a:lnTo>
                  <a:lnTo>
                    <a:pt x="19884" y="9761"/>
                  </a:lnTo>
                  <a:lnTo>
                    <a:pt x="19729" y="9887"/>
                  </a:lnTo>
                  <a:lnTo>
                    <a:pt x="19573" y="9887"/>
                  </a:lnTo>
                  <a:lnTo>
                    <a:pt x="19573" y="9761"/>
                  </a:lnTo>
                  <a:lnTo>
                    <a:pt x="19417" y="9761"/>
                  </a:lnTo>
                  <a:lnTo>
                    <a:pt x="19417" y="9635"/>
                  </a:lnTo>
                  <a:lnTo>
                    <a:pt x="19417" y="9761"/>
                  </a:lnTo>
                  <a:lnTo>
                    <a:pt x="19261" y="9761"/>
                  </a:lnTo>
                  <a:lnTo>
                    <a:pt x="19417" y="9761"/>
                  </a:lnTo>
                  <a:lnTo>
                    <a:pt x="19261" y="9761"/>
                  </a:lnTo>
                  <a:lnTo>
                    <a:pt x="19417" y="9887"/>
                  </a:lnTo>
                  <a:lnTo>
                    <a:pt x="19417" y="10013"/>
                  </a:lnTo>
                  <a:lnTo>
                    <a:pt x="19261" y="10013"/>
                  </a:lnTo>
                  <a:lnTo>
                    <a:pt x="19261" y="12028"/>
                  </a:lnTo>
                  <a:lnTo>
                    <a:pt x="19105" y="12028"/>
                  </a:lnTo>
                  <a:lnTo>
                    <a:pt x="19261" y="12028"/>
                  </a:lnTo>
                  <a:lnTo>
                    <a:pt x="19105" y="12091"/>
                  </a:lnTo>
                  <a:lnTo>
                    <a:pt x="19105" y="12469"/>
                  </a:lnTo>
                  <a:lnTo>
                    <a:pt x="19261" y="12469"/>
                  </a:lnTo>
                  <a:lnTo>
                    <a:pt x="19105" y="12595"/>
                  </a:lnTo>
                  <a:lnTo>
                    <a:pt x="18949" y="12595"/>
                  </a:lnTo>
                  <a:lnTo>
                    <a:pt x="18949" y="12847"/>
                  </a:lnTo>
                  <a:lnTo>
                    <a:pt x="18871" y="12847"/>
                  </a:lnTo>
                  <a:lnTo>
                    <a:pt x="18871" y="13665"/>
                  </a:lnTo>
                  <a:lnTo>
                    <a:pt x="18715" y="13665"/>
                  </a:lnTo>
                  <a:lnTo>
                    <a:pt x="18715" y="13854"/>
                  </a:lnTo>
                  <a:lnTo>
                    <a:pt x="18559" y="13854"/>
                  </a:lnTo>
                  <a:lnTo>
                    <a:pt x="18559" y="14106"/>
                  </a:lnTo>
                  <a:lnTo>
                    <a:pt x="18403" y="14232"/>
                  </a:lnTo>
                  <a:lnTo>
                    <a:pt x="18247" y="14232"/>
                  </a:lnTo>
                  <a:lnTo>
                    <a:pt x="18247" y="14484"/>
                  </a:lnTo>
                  <a:lnTo>
                    <a:pt x="18091" y="14610"/>
                  </a:lnTo>
                  <a:lnTo>
                    <a:pt x="18091" y="14673"/>
                  </a:lnTo>
                  <a:lnTo>
                    <a:pt x="18247" y="14799"/>
                  </a:lnTo>
                  <a:lnTo>
                    <a:pt x="18091" y="14925"/>
                  </a:lnTo>
                  <a:lnTo>
                    <a:pt x="17935" y="14925"/>
                  </a:lnTo>
                  <a:lnTo>
                    <a:pt x="17857" y="15051"/>
                  </a:lnTo>
                  <a:lnTo>
                    <a:pt x="17701" y="15177"/>
                  </a:lnTo>
                  <a:lnTo>
                    <a:pt x="17701" y="15303"/>
                  </a:lnTo>
                  <a:lnTo>
                    <a:pt x="17545" y="15429"/>
                  </a:lnTo>
                  <a:lnTo>
                    <a:pt x="16999" y="15429"/>
                  </a:lnTo>
                  <a:lnTo>
                    <a:pt x="16999" y="15303"/>
                  </a:lnTo>
                  <a:lnTo>
                    <a:pt x="17155" y="15303"/>
                  </a:lnTo>
                  <a:lnTo>
                    <a:pt x="16999" y="15303"/>
                  </a:lnTo>
                  <a:lnTo>
                    <a:pt x="16999" y="15429"/>
                  </a:lnTo>
                  <a:lnTo>
                    <a:pt x="16843" y="15429"/>
                  </a:lnTo>
                  <a:lnTo>
                    <a:pt x="16687" y="15555"/>
                  </a:lnTo>
                  <a:lnTo>
                    <a:pt x="16531" y="15555"/>
                  </a:lnTo>
                  <a:lnTo>
                    <a:pt x="16531" y="15429"/>
                  </a:lnTo>
                  <a:lnTo>
                    <a:pt x="16531" y="15555"/>
                  </a:lnTo>
                  <a:lnTo>
                    <a:pt x="16687" y="15555"/>
                  </a:lnTo>
                  <a:lnTo>
                    <a:pt x="16843" y="15429"/>
                  </a:lnTo>
                  <a:lnTo>
                    <a:pt x="16531" y="15429"/>
                  </a:lnTo>
                  <a:lnTo>
                    <a:pt x="16375" y="15555"/>
                  </a:lnTo>
                  <a:lnTo>
                    <a:pt x="16375" y="15429"/>
                  </a:lnTo>
                  <a:lnTo>
                    <a:pt x="16219" y="15429"/>
                  </a:lnTo>
                  <a:lnTo>
                    <a:pt x="16219" y="15555"/>
                  </a:lnTo>
                  <a:lnTo>
                    <a:pt x="16142" y="15555"/>
                  </a:lnTo>
                  <a:lnTo>
                    <a:pt x="16219" y="15555"/>
                  </a:lnTo>
                  <a:lnTo>
                    <a:pt x="16219" y="15617"/>
                  </a:lnTo>
                  <a:lnTo>
                    <a:pt x="15986" y="15617"/>
                  </a:lnTo>
                  <a:lnTo>
                    <a:pt x="15986" y="15743"/>
                  </a:lnTo>
                  <a:lnTo>
                    <a:pt x="15830" y="15743"/>
                  </a:lnTo>
                  <a:lnTo>
                    <a:pt x="15830" y="15869"/>
                  </a:lnTo>
                  <a:lnTo>
                    <a:pt x="15362" y="15869"/>
                  </a:lnTo>
                  <a:lnTo>
                    <a:pt x="15362" y="15995"/>
                  </a:lnTo>
                  <a:lnTo>
                    <a:pt x="15362" y="15869"/>
                  </a:lnTo>
                  <a:lnTo>
                    <a:pt x="15362" y="15995"/>
                  </a:lnTo>
                  <a:lnTo>
                    <a:pt x="15206" y="15995"/>
                  </a:lnTo>
                  <a:lnTo>
                    <a:pt x="15206" y="15869"/>
                  </a:lnTo>
                  <a:lnTo>
                    <a:pt x="15206" y="15995"/>
                  </a:lnTo>
                  <a:lnTo>
                    <a:pt x="15050" y="16121"/>
                  </a:lnTo>
                  <a:lnTo>
                    <a:pt x="14972" y="16121"/>
                  </a:lnTo>
                  <a:lnTo>
                    <a:pt x="14972" y="16247"/>
                  </a:lnTo>
                  <a:lnTo>
                    <a:pt x="14816" y="16373"/>
                  </a:lnTo>
                  <a:lnTo>
                    <a:pt x="14660" y="16373"/>
                  </a:lnTo>
                  <a:lnTo>
                    <a:pt x="14504" y="16436"/>
                  </a:lnTo>
                  <a:lnTo>
                    <a:pt x="14348" y="16436"/>
                  </a:lnTo>
                  <a:lnTo>
                    <a:pt x="14348" y="16688"/>
                  </a:lnTo>
                  <a:lnTo>
                    <a:pt x="14192" y="16814"/>
                  </a:lnTo>
                  <a:lnTo>
                    <a:pt x="14192" y="16688"/>
                  </a:lnTo>
                  <a:lnTo>
                    <a:pt x="14036" y="16688"/>
                  </a:lnTo>
                  <a:lnTo>
                    <a:pt x="14036" y="16814"/>
                  </a:lnTo>
                  <a:lnTo>
                    <a:pt x="13958" y="16814"/>
                  </a:lnTo>
                  <a:lnTo>
                    <a:pt x="14036" y="16814"/>
                  </a:lnTo>
                  <a:lnTo>
                    <a:pt x="14036" y="17066"/>
                  </a:lnTo>
                  <a:lnTo>
                    <a:pt x="13958" y="17066"/>
                  </a:lnTo>
                  <a:lnTo>
                    <a:pt x="14036" y="17066"/>
                  </a:lnTo>
                  <a:lnTo>
                    <a:pt x="14036" y="17318"/>
                  </a:lnTo>
                  <a:lnTo>
                    <a:pt x="13958" y="17318"/>
                  </a:lnTo>
                  <a:lnTo>
                    <a:pt x="13958" y="17192"/>
                  </a:lnTo>
                  <a:lnTo>
                    <a:pt x="13958" y="17381"/>
                  </a:lnTo>
                  <a:lnTo>
                    <a:pt x="14036" y="17381"/>
                  </a:lnTo>
                  <a:lnTo>
                    <a:pt x="13958" y="17381"/>
                  </a:lnTo>
                  <a:lnTo>
                    <a:pt x="13958" y="17633"/>
                  </a:lnTo>
                  <a:lnTo>
                    <a:pt x="14036" y="17759"/>
                  </a:lnTo>
                  <a:lnTo>
                    <a:pt x="14036" y="17822"/>
                  </a:lnTo>
                  <a:lnTo>
                    <a:pt x="14036" y="17759"/>
                  </a:lnTo>
                  <a:lnTo>
                    <a:pt x="13958" y="17822"/>
                  </a:lnTo>
                  <a:lnTo>
                    <a:pt x="13958" y="17948"/>
                  </a:lnTo>
                  <a:lnTo>
                    <a:pt x="14036" y="17948"/>
                  </a:lnTo>
                  <a:lnTo>
                    <a:pt x="13958" y="18073"/>
                  </a:lnTo>
                  <a:lnTo>
                    <a:pt x="14036" y="18073"/>
                  </a:lnTo>
                  <a:lnTo>
                    <a:pt x="14036" y="18199"/>
                  </a:lnTo>
                  <a:lnTo>
                    <a:pt x="13958" y="18325"/>
                  </a:lnTo>
                  <a:lnTo>
                    <a:pt x="13958" y="18577"/>
                  </a:lnTo>
                  <a:lnTo>
                    <a:pt x="13802" y="18703"/>
                  </a:lnTo>
                  <a:lnTo>
                    <a:pt x="13646" y="18703"/>
                  </a:lnTo>
                  <a:lnTo>
                    <a:pt x="13646" y="18766"/>
                  </a:lnTo>
                  <a:lnTo>
                    <a:pt x="13490" y="18766"/>
                  </a:lnTo>
                  <a:lnTo>
                    <a:pt x="13490" y="19018"/>
                  </a:lnTo>
                  <a:lnTo>
                    <a:pt x="13334" y="19018"/>
                  </a:lnTo>
                  <a:lnTo>
                    <a:pt x="13334" y="19144"/>
                  </a:lnTo>
                  <a:lnTo>
                    <a:pt x="13178" y="19144"/>
                  </a:lnTo>
                  <a:lnTo>
                    <a:pt x="13178" y="19522"/>
                  </a:lnTo>
                  <a:lnTo>
                    <a:pt x="13022" y="19522"/>
                  </a:lnTo>
                  <a:lnTo>
                    <a:pt x="13022" y="19711"/>
                  </a:lnTo>
                  <a:lnTo>
                    <a:pt x="12866" y="19837"/>
                  </a:lnTo>
                  <a:lnTo>
                    <a:pt x="12866" y="19963"/>
                  </a:lnTo>
                  <a:lnTo>
                    <a:pt x="12788" y="19963"/>
                  </a:lnTo>
                  <a:lnTo>
                    <a:pt x="12788" y="20089"/>
                  </a:lnTo>
                  <a:lnTo>
                    <a:pt x="12632" y="20215"/>
                  </a:lnTo>
                  <a:lnTo>
                    <a:pt x="12632" y="20341"/>
                  </a:lnTo>
                  <a:lnTo>
                    <a:pt x="12477" y="20466"/>
                  </a:lnTo>
                  <a:lnTo>
                    <a:pt x="12321" y="20466"/>
                  </a:lnTo>
                  <a:lnTo>
                    <a:pt x="12165" y="20529"/>
                  </a:lnTo>
                  <a:lnTo>
                    <a:pt x="12009" y="20655"/>
                  </a:lnTo>
                  <a:lnTo>
                    <a:pt x="12009" y="20529"/>
                  </a:lnTo>
                  <a:lnTo>
                    <a:pt x="12165" y="20529"/>
                  </a:lnTo>
                  <a:lnTo>
                    <a:pt x="12009" y="20529"/>
                  </a:lnTo>
                  <a:lnTo>
                    <a:pt x="12009" y="20466"/>
                  </a:lnTo>
                  <a:lnTo>
                    <a:pt x="12321" y="20466"/>
                  </a:lnTo>
                  <a:lnTo>
                    <a:pt x="12321" y="20341"/>
                  </a:lnTo>
                  <a:lnTo>
                    <a:pt x="12477" y="20341"/>
                  </a:lnTo>
                  <a:lnTo>
                    <a:pt x="12477" y="20215"/>
                  </a:lnTo>
                  <a:lnTo>
                    <a:pt x="12632" y="20215"/>
                  </a:lnTo>
                  <a:lnTo>
                    <a:pt x="12632" y="20089"/>
                  </a:lnTo>
                  <a:lnTo>
                    <a:pt x="12788" y="20089"/>
                  </a:lnTo>
                  <a:lnTo>
                    <a:pt x="12788" y="19837"/>
                  </a:lnTo>
                  <a:lnTo>
                    <a:pt x="12866" y="19837"/>
                  </a:lnTo>
                  <a:lnTo>
                    <a:pt x="12866" y="19585"/>
                  </a:lnTo>
                  <a:lnTo>
                    <a:pt x="12632" y="19585"/>
                  </a:lnTo>
                  <a:lnTo>
                    <a:pt x="12632" y="19396"/>
                  </a:lnTo>
                  <a:lnTo>
                    <a:pt x="12477" y="19396"/>
                  </a:lnTo>
                  <a:lnTo>
                    <a:pt x="12477" y="19585"/>
                  </a:lnTo>
                  <a:lnTo>
                    <a:pt x="12632" y="19585"/>
                  </a:lnTo>
                  <a:lnTo>
                    <a:pt x="12477" y="19711"/>
                  </a:lnTo>
                  <a:lnTo>
                    <a:pt x="12477" y="19837"/>
                  </a:lnTo>
                  <a:lnTo>
                    <a:pt x="12477" y="19711"/>
                  </a:lnTo>
                  <a:lnTo>
                    <a:pt x="12477" y="20089"/>
                  </a:lnTo>
                  <a:lnTo>
                    <a:pt x="12321" y="20089"/>
                  </a:lnTo>
                  <a:lnTo>
                    <a:pt x="12165" y="20215"/>
                  </a:lnTo>
                  <a:lnTo>
                    <a:pt x="12165" y="20341"/>
                  </a:lnTo>
                  <a:lnTo>
                    <a:pt x="12009" y="20341"/>
                  </a:lnTo>
                  <a:lnTo>
                    <a:pt x="12009" y="20781"/>
                  </a:lnTo>
                  <a:lnTo>
                    <a:pt x="11853" y="20907"/>
                  </a:lnTo>
                  <a:lnTo>
                    <a:pt x="11853" y="21159"/>
                  </a:lnTo>
                  <a:lnTo>
                    <a:pt x="11775" y="21285"/>
                  </a:lnTo>
                  <a:lnTo>
                    <a:pt x="11619" y="21348"/>
                  </a:lnTo>
                  <a:lnTo>
                    <a:pt x="11463" y="21474"/>
                  </a:lnTo>
                  <a:lnTo>
                    <a:pt x="11463" y="21600"/>
                  </a:lnTo>
                  <a:lnTo>
                    <a:pt x="11307" y="21600"/>
                  </a:lnTo>
                  <a:lnTo>
                    <a:pt x="11307" y="21159"/>
                  </a:lnTo>
                  <a:lnTo>
                    <a:pt x="11463" y="21159"/>
                  </a:lnTo>
                  <a:lnTo>
                    <a:pt x="11463" y="21033"/>
                  </a:lnTo>
                  <a:lnTo>
                    <a:pt x="11619" y="21033"/>
                  </a:lnTo>
                  <a:lnTo>
                    <a:pt x="11463" y="20907"/>
                  </a:lnTo>
                  <a:lnTo>
                    <a:pt x="11307" y="20907"/>
                  </a:lnTo>
                  <a:lnTo>
                    <a:pt x="11307" y="20781"/>
                  </a:lnTo>
                  <a:lnTo>
                    <a:pt x="11151" y="20781"/>
                  </a:lnTo>
                  <a:lnTo>
                    <a:pt x="11151" y="20529"/>
                  </a:lnTo>
                  <a:lnTo>
                    <a:pt x="10995" y="20529"/>
                  </a:lnTo>
                  <a:lnTo>
                    <a:pt x="10995" y="20466"/>
                  </a:lnTo>
                  <a:lnTo>
                    <a:pt x="10839" y="20466"/>
                  </a:lnTo>
                  <a:lnTo>
                    <a:pt x="10683" y="20341"/>
                  </a:lnTo>
                  <a:lnTo>
                    <a:pt x="10683" y="20215"/>
                  </a:lnTo>
                  <a:lnTo>
                    <a:pt x="10449" y="20215"/>
                  </a:lnTo>
                  <a:lnTo>
                    <a:pt x="10293" y="20089"/>
                  </a:lnTo>
                  <a:lnTo>
                    <a:pt x="10293" y="19963"/>
                  </a:lnTo>
                  <a:lnTo>
                    <a:pt x="10137" y="19963"/>
                  </a:lnTo>
                  <a:lnTo>
                    <a:pt x="10137" y="19837"/>
                  </a:lnTo>
                  <a:lnTo>
                    <a:pt x="10137" y="19963"/>
                  </a:lnTo>
                  <a:lnTo>
                    <a:pt x="9981" y="19963"/>
                  </a:lnTo>
                  <a:lnTo>
                    <a:pt x="9981" y="19837"/>
                  </a:lnTo>
                  <a:lnTo>
                    <a:pt x="9825" y="19837"/>
                  </a:lnTo>
                  <a:lnTo>
                    <a:pt x="9825" y="19711"/>
                  </a:lnTo>
                  <a:lnTo>
                    <a:pt x="9669" y="19711"/>
                  </a:lnTo>
                  <a:lnTo>
                    <a:pt x="9669" y="19585"/>
                  </a:lnTo>
                  <a:lnTo>
                    <a:pt x="9513" y="19585"/>
                  </a:lnTo>
                  <a:lnTo>
                    <a:pt x="9513" y="19522"/>
                  </a:lnTo>
                  <a:lnTo>
                    <a:pt x="9279" y="19522"/>
                  </a:lnTo>
                  <a:lnTo>
                    <a:pt x="9279" y="19585"/>
                  </a:lnTo>
                  <a:lnTo>
                    <a:pt x="9123" y="19522"/>
                  </a:lnTo>
                  <a:lnTo>
                    <a:pt x="9123" y="19585"/>
                  </a:lnTo>
                  <a:lnTo>
                    <a:pt x="9123" y="19522"/>
                  </a:lnTo>
                  <a:lnTo>
                    <a:pt x="8968" y="19522"/>
                  </a:lnTo>
                  <a:lnTo>
                    <a:pt x="9123" y="19522"/>
                  </a:lnTo>
                  <a:lnTo>
                    <a:pt x="9123" y="19396"/>
                  </a:lnTo>
                  <a:lnTo>
                    <a:pt x="9279" y="19270"/>
                  </a:lnTo>
                  <a:lnTo>
                    <a:pt x="9435" y="19270"/>
                  </a:lnTo>
                  <a:lnTo>
                    <a:pt x="9435" y="19144"/>
                  </a:lnTo>
                  <a:lnTo>
                    <a:pt x="9513" y="19018"/>
                  </a:lnTo>
                  <a:lnTo>
                    <a:pt x="9513" y="18892"/>
                  </a:lnTo>
                  <a:lnTo>
                    <a:pt x="9669" y="18892"/>
                  </a:lnTo>
                  <a:lnTo>
                    <a:pt x="9669" y="18703"/>
                  </a:lnTo>
                  <a:lnTo>
                    <a:pt x="9825" y="18703"/>
                  </a:lnTo>
                  <a:lnTo>
                    <a:pt x="9825" y="18577"/>
                  </a:lnTo>
                  <a:lnTo>
                    <a:pt x="9981" y="18577"/>
                  </a:lnTo>
                  <a:lnTo>
                    <a:pt x="9981" y="18451"/>
                  </a:lnTo>
                  <a:lnTo>
                    <a:pt x="10137" y="18451"/>
                  </a:lnTo>
                  <a:lnTo>
                    <a:pt x="9981" y="18451"/>
                  </a:lnTo>
                  <a:lnTo>
                    <a:pt x="9981" y="18325"/>
                  </a:lnTo>
                  <a:lnTo>
                    <a:pt x="10293" y="18325"/>
                  </a:lnTo>
                  <a:lnTo>
                    <a:pt x="10293" y="18199"/>
                  </a:lnTo>
                  <a:lnTo>
                    <a:pt x="10449" y="18199"/>
                  </a:lnTo>
                  <a:lnTo>
                    <a:pt x="10605" y="18073"/>
                  </a:lnTo>
                  <a:lnTo>
                    <a:pt x="10605" y="17948"/>
                  </a:lnTo>
                  <a:lnTo>
                    <a:pt x="10839" y="17948"/>
                  </a:lnTo>
                  <a:lnTo>
                    <a:pt x="10839" y="17822"/>
                  </a:lnTo>
                  <a:lnTo>
                    <a:pt x="10995" y="17822"/>
                  </a:lnTo>
                  <a:lnTo>
                    <a:pt x="10995" y="17759"/>
                  </a:lnTo>
                  <a:lnTo>
                    <a:pt x="11151" y="17759"/>
                  </a:lnTo>
                  <a:lnTo>
                    <a:pt x="11151" y="16940"/>
                  </a:lnTo>
                  <a:lnTo>
                    <a:pt x="10995" y="16814"/>
                  </a:lnTo>
                  <a:lnTo>
                    <a:pt x="10839" y="16814"/>
                  </a:lnTo>
                  <a:lnTo>
                    <a:pt x="10839" y="16940"/>
                  </a:lnTo>
                  <a:lnTo>
                    <a:pt x="10683" y="16940"/>
                  </a:lnTo>
                  <a:lnTo>
                    <a:pt x="10683" y="16562"/>
                  </a:lnTo>
                  <a:lnTo>
                    <a:pt x="10839" y="16436"/>
                  </a:lnTo>
                  <a:lnTo>
                    <a:pt x="10839" y="15995"/>
                  </a:lnTo>
                  <a:lnTo>
                    <a:pt x="10683" y="15869"/>
                  </a:lnTo>
                  <a:lnTo>
                    <a:pt x="10605" y="15995"/>
                  </a:lnTo>
                  <a:lnTo>
                    <a:pt x="10293" y="15995"/>
                  </a:lnTo>
                  <a:lnTo>
                    <a:pt x="10293" y="15743"/>
                  </a:lnTo>
                  <a:lnTo>
                    <a:pt x="10137" y="15743"/>
                  </a:lnTo>
                  <a:lnTo>
                    <a:pt x="10137" y="15177"/>
                  </a:lnTo>
                  <a:lnTo>
                    <a:pt x="9981" y="15177"/>
                  </a:lnTo>
                  <a:lnTo>
                    <a:pt x="9981" y="15051"/>
                  </a:lnTo>
                  <a:lnTo>
                    <a:pt x="9669" y="15051"/>
                  </a:lnTo>
                  <a:lnTo>
                    <a:pt x="9669" y="14925"/>
                  </a:lnTo>
                  <a:lnTo>
                    <a:pt x="9513" y="14925"/>
                  </a:lnTo>
                  <a:lnTo>
                    <a:pt x="9513" y="15051"/>
                  </a:lnTo>
                  <a:lnTo>
                    <a:pt x="9123" y="15051"/>
                  </a:lnTo>
                  <a:lnTo>
                    <a:pt x="8968" y="14925"/>
                  </a:lnTo>
                  <a:lnTo>
                    <a:pt x="8812" y="14925"/>
                  </a:lnTo>
                  <a:lnTo>
                    <a:pt x="8812" y="14484"/>
                  </a:lnTo>
                  <a:lnTo>
                    <a:pt x="8968" y="14358"/>
                  </a:lnTo>
                  <a:lnTo>
                    <a:pt x="8812" y="14232"/>
                  </a:lnTo>
                  <a:lnTo>
                    <a:pt x="8812" y="13980"/>
                  </a:lnTo>
                  <a:lnTo>
                    <a:pt x="8656" y="13854"/>
                  </a:lnTo>
                  <a:lnTo>
                    <a:pt x="8812" y="13791"/>
                  </a:lnTo>
                  <a:lnTo>
                    <a:pt x="8812" y="13665"/>
                  </a:lnTo>
                  <a:lnTo>
                    <a:pt x="8656" y="13665"/>
                  </a:lnTo>
                  <a:lnTo>
                    <a:pt x="8812" y="13665"/>
                  </a:lnTo>
                  <a:lnTo>
                    <a:pt x="8812" y="13287"/>
                  </a:lnTo>
                  <a:lnTo>
                    <a:pt x="8968" y="13287"/>
                  </a:lnTo>
                  <a:lnTo>
                    <a:pt x="8968" y="12910"/>
                  </a:lnTo>
                  <a:lnTo>
                    <a:pt x="9123" y="12847"/>
                  </a:lnTo>
                  <a:lnTo>
                    <a:pt x="8968" y="12721"/>
                  </a:lnTo>
                  <a:lnTo>
                    <a:pt x="8968" y="12469"/>
                  </a:lnTo>
                  <a:lnTo>
                    <a:pt x="8812" y="12343"/>
                  </a:lnTo>
                  <a:lnTo>
                    <a:pt x="8656" y="12343"/>
                  </a:lnTo>
                  <a:lnTo>
                    <a:pt x="8656" y="12217"/>
                  </a:lnTo>
                  <a:lnTo>
                    <a:pt x="8500" y="12217"/>
                  </a:lnTo>
                  <a:lnTo>
                    <a:pt x="8500" y="11902"/>
                  </a:lnTo>
                  <a:lnTo>
                    <a:pt x="8656" y="11902"/>
                  </a:lnTo>
                  <a:lnTo>
                    <a:pt x="8656" y="11776"/>
                  </a:lnTo>
                  <a:lnTo>
                    <a:pt x="7642" y="11776"/>
                  </a:lnTo>
                  <a:lnTo>
                    <a:pt x="7642" y="11524"/>
                  </a:lnTo>
                  <a:lnTo>
                    <a:pt x="7486" y="11272"/>
                  </a:lnTo>
                  <a:lnTo>
                    <a:pt x="7486" y="11146"/>
                  </a:lnTo>
                  <a:lnTo>
                    <a:pt x="7330" y="11083"/>
                  </a:lnTo>
                  <a:lnTo>
                    <a:pt x="7486" y="11083"/>
                  </a:lnTo>
                  <a:lnTo>
                    <a:pt x="7486" y="10580"/>
                  </a:lnTo>
                  <a:lnTo>
                    <a:pt x="7330" y="10580"/>
                  </a:lnTo>
                  <a:lnTo>
                    <a:pt x="7486" y="10454"/>
                  </a:lnTo>
                  <a:lnTo>
                    <a:pt x="7486" y="10328"/>
                  </a:lnTo>
                  <a:lnTo>
                    <a:pt x="7330" y="10328"/>
                  </a:lnTo>
                  <a:lnTo>
                    <a:pt x="7252" y="10265"/>
                  </a:lnTo>
                  <a:lnTo>
                    <a:pt x="6628" y="10265"/>
                  </a:lnTo>
                  <a:lnTo>
                    <a:pt x="6628" y="10139"/>
                  </a:lnTo>
                  <a:lnTo>
                    <a:pt x="6472" y="10139"/>
                  </a:lnTo>
                  <a:lnTo>
                    <a:pt x="6472" y="10013"/>
                  </a:lnTo>
                  <a:lnTo>
                    <a:pt x="6316" y="10013"/>
                  </a:lnTo>
                  <a:lnTo>
                    <a:pt x="6238" y="9887"/>
                  </a:lnTo>
                  <a:lnTo>
                    <a:pt x="6082" y="9887"/>
                  </a:lnTo>
                  <a:lnTo>
                    <a:pt x="6082" y="9761"/>
                  </a:lnTo>
                  <a:lnTo>
                    <a:pt x="5770" y="9761"/>
                  </a:lnTo>
                  <a:lnTo>
                    <a:pt x="5770" y="9635"/>
                  </a:lnTo>
                  <a:lnTo>
                    <a:pt x="5303" y="9635"/>
                  </a:lnTo>
                  <a:lnTo>
                    <a:pt x="5147" y="9509"/>
                  </a:lnTo>
                  <a:lnTo>
                    <a:pt x="5069" y="9383"/>
                  </a:lnTo>
                  <a:lnTo>
                    <a:pt x="4913" y="9383"/>
                  </a:lnTo>
                  <a:lnTo>
                    <a:pt x="4913" y="9194"/>
                  </a:lnTo>
                  <a:lnTo>
                    <a:pt x="4757" y="9068"/>
                  </a:lnTo>
                  <a:lnTo>
                    <a:pt x="4757" y="8124"/>
                  </a:lnTo>
                  <a:lnTo>
                    <a:pt x="4601" y="8124"/>
                  </a:lnTo>
                  <a:lnTo>
                    <a:pt x="4601" y="8250"/>
                  </a:lnTo>
                  <a:lnTo>
                    <a:pt x="4601" y="8124"/>
                  </a:lnTo>
                  <a:lnTo>
                    <a:pt x="4367" y="8124"/>
                  </a:lnTo>
                  <a:lnTo>
                    <a:pt x="4211" y="8250"/>
                  </a:lnTo>
                  <a:lnTo>
                    <a:pt x="4055" y="8250"/>
                  </a:lnTo>
                  <a:lnTo>
                    <a:pt x="3899" y="8376"/>
                  </a:lnTo>
                  <a:lnTo>
                    <a:pt x="3899" y="8438"/>
                  </a:lnTo>
                  <a:lnTo>
                    <a:pt x="3587" y="8438"/>
                  </a:lnTo>
                  <a:lnTo>
                    <a:pt x="3587" y="8564"/>
                  </a:lnTo>
                  <a:lnTo>
                    <a:pt x="3431" y="8564"/>
                  </a:lnTo>
                  <a:lnTo>
                    <a:pt x="3431" y="8690"/>
                  </a:lnTo>
                  <a:lnTo>
                    <a:pt x="3431" y="8564"/>
                  </a:lnTo>
                  <a:lnTo>
                    <a:pt x="3353" y="8564"/>
                  </a:lnTo>
                  <a:lnTo>
                    <a:pt x="3353" y="8690"/>
                  </a:lnTo>
                  <a:lnTo>
                    <a:pt x="3197" y="8690"/>
                  </a:lnTo>
                  <a:lnTo>
                    <a:pt x="3197" y="8816"/>
                  </a:lnTo>
                  <a:lnTo>
                    <a:pt x="3041" y="8816"/>
                  </a:lnTo>
                  <a:lnTo>
                    <a:pt x="3041" y="8942"/>
                  </a:lnTo>
                  <a:lnTo>
                    <a:pt x="2885" y="8942"/>
                  </a:lnTo>
                  <a:lnTo>
                    <a:pt x="2885" y="8816"/>
                  </a:lnTo>
                  <a:lnTo>
                    <a:pt x="1871" y="8816"/>
                  </a:lnTo>
                  <a:lnTo>
                    <a:pt x="1871" y="7998"/>
                  </a:lnTo>
                  <a:lnTo>
                    <a:pt x="1716" y="8124"/>
                  </a:lnTo>
                  <a:lnTo>
                    <a:pt x="1716" y="8250"/>
                  </a:lnTo>
                  <a:lnTo>
                    <a:pt x="1014" y="8250"/>
                  </a:lnTo>
                  <a:lnTo>
                    <a:pt x="1014" y="7998"/>
                  </a:lnTo>
                  <a:lnTo>
                    <a:pt x="390" y="7998"/>
                  </a:lnTo>
                  <a:lnTo>
                    <a:pt x="390" y="7872"/>
                  </a:lnTo>
                  <a:lnTo>
                    <a:pt x="546" y="7872"/>
                  </a:lnTo>
                  <a:lnTo>
                    <a:pt x="546" y="7620"/>
                  </a:lnTo>
                  <a:lnTo>
                    <a:pt x="390" y="7620"/>
                  </a:lnTo>
                  <a:lnTo>
                    <a:pt x="390" y="7557"/>
                  </a:lnTo>
                  <a:lnTo>
                    <a:pt x="234" y="7431"/>
                  </a:lnTo>
                  <a:lnTo>
                    <a:pt x="234" y="7179"/>
                  </a:lnTo>
                  <a:lnTo>
                    <a:pt x="156" y="7179"/>
                  </a:lnTo>
                  <a:lnTo>
                    <a:pt x="156" y="7053"/>
                  </a:lnTo>
                  <a:lnTo>
                    <a:pt x="0" y="6927"/>
                  </a:lnTo>
                  <a:lnTo>
                    <a:pt x="0" y="6801"/>
                  </a:lnTo>
                  <a:lnTo>
                    <a:pt x="156" y="6801"/>
                  </a:lnTo>
                  <a:lnTo>
                    <a:pt x="156" y="6612"/>
                  </a:lnTo>
                  <a:lnTo>
                    <a:pt x="234" y="6486"/>
                  </a:lnTo>
                  <a:lnTo>
                    <a:pt x="390" y="6486"/>
                  </a:lnTo>
                  <a:lnTo>
                    <a:pt x="390" y="6360"/>
                  </a:lnTo>
                  <a:lnTo>
                    <a:pt x="546" y="6360"/>
                  </a:lnTo>
                  <a:lnTo>
                    <a:pt x="390" y="6234"/>
                  </a:lnTo>
                  <a:lnTo>
                    <a:pt x="390" y="5983"/>
                  </a:lnTo>
                  <a:lnTo>
                    <a:pt x="546" y="5983"/>
                  </a:lnTo>
                  <a:lnTo>
                    <a:pt x="546" y="5668"/>
                  </a:lnTo>
                  <a:lnTo>
                    <a:pt x="702" y="5668"/>
                  </a:lnTo>
                  <a:lnTo>
                    <a:pt x="858" y="5542"/>
                  </a:lnTo>
                  <a:lnTo>
                    <a:pt x="858" y="5416"/>
                  </a:lnTo>
                  <a:lnTo>
                    <a:pt x="1170" y="5416"/>
                  </a:lnTo>
                  <a:lnTo>
                    <a:pt x="1170" y="5290"/>
                  </a:lnTo>
                  <a:lnTo>
                    <a:pt x="1404" y="5290"/>
                  </a:lnTo>
                  <a:lnTo>
                    <a:pt x="1560" y="5164"/>
                  </a:lnTo>
                  <a:lnTo>
                    <a:pt x="1560" y="5290"/>
                  </a:lnTo>
                  <a:lnTo>
                    <a:pt x="1716" y="5290"/>
                  </a:lnTo>
                  <a:lnTo>
                    <a:pt x="1716" y="5164"/>
                  </a:lnTo>
                  <a:lnTo>
                    <a:pt x="2027" y="5164"/>
                  </a:lnTo>
                  <a:lnTo>
                    <a:pt x="2027" y="5038"/>
                  </a:lnTo>
                  <a:lnTo>
                    <a:pt x="2027" y="5164"/>
                  </a:lnTo>
                  <a:lnTo>
                    <a:pt x="2339" y="5164"/>
                  </a:lnTo>
                  <a:lnTo>
                    <a:pt x="2339" y="4723"/>
                  </a:lnTo>
                  <a:lnTo>
                    <a:pt x="2417" y="4282"/>
                  </a:lnTo>
                  <a:lnTo>
                    <a:pt x="2417" y="3652"/>
                  </a:lnTo>
                  <a:lnTo>
                    <a:pt x="2573" y="3652"/>
                  </a:lnTo>
                  <a:lnTo>
                    <a:pt x="2573" y="3464"/>
                  </a:lnTo>
                  <a:lnTo>
                    <a:pt x="2417" y="3464"/>
                  </a:lnTo>
                  <a:lnTo>
                    <a:pt x="2573" y="3464"/>
                  </a:lnTo>
                  <a:lnTo>
                    <a:pt x="2417" y="3464"/>
                  </a:lnTo>
                  <a:lnTo>
                    <a:pt x="2417" y="3212"/>
                  </a:lnTo>
                  <a:lnTo>
                    <a:pt x="2339" y="3212"/>
                  </a:lnTo>
                  <a:lnTo>
                    <a:pt x="2339" y="3086"/>
                  </a:lnTo>
                  <a:lnTo>
                    <a:pt x="2183" y="2960"/>
                  </a:lnTo>
                  <a:lnTo>
                    <a:pt x="2183" y="2645"/>
                  </a:lnTo>
                  <a:lnTo>
                    <a:pt x="2339" y="2645"/>
                  </a:lnTo>
                  <a:lnTo>
                    <a:pt x="2417" y="2519"/>
                  </a:lnTo>
                  <a:lnTo>
                    <a:pt x="2573" y="2519"/>
                  </a:lnTo>
                  <a:lnTo>
                    <a:pt x="2573" y="2645"/>
                  </a:lnTo>
                  <a:lnTo>
                    <a:pt x="2729" y="2645"/>
                  </a:lnTo>
                  <a:lnTo>
                    <a:pt x="2729" y="2519"/>
                  </a:lnTo>
                  <a:lnTo>
                    <a:pt x="2573" y="2393"/>
                  </a:lnTo>
                  <a:lnTo>
                    <a:pt x="2339" y="2393"/>
                  </a:lnTo>
                  <a:lnTo>
                    <a:pt x="2339" y="2015"/>
                  </a:lnTo>
                  <a:lnTo>
                    <a:pt x="2417" y="1889"/>
                  </a:lnTo>
                  <a:lnTo>
                    <a:pt x="2573" y="2015"/>
                  </a:lnTo>
                  <a:lnTo>
                    <a:pt x="3197" y="2015"/>
                  </a:lnTo>
                  <a:lnTo>
                    <a:pt x="3197" y="1889"/>
                  </a:lnTo>
                  <a:lnTo>
                    <a:pt x="3353" y="1889"/>
                  </a:lnTo>
                  <a:lnTo>
                    <a:pt x="3353" y="2015"/>
                  </a:lnTo>
                  <a:lnTo>
                    <a:pt x="3353" y="1889"/>
                  </a:lnTo>
                  <a:lnTo>
                    <a:pt x="3431" y="1889"/>
                  </a:lnTo>
                  <a:lnTo>
                    <a:pt x="3431" y="1763"/>
                  </a:lnTo>
                  <a:lnTo>
                    <a:pt x="3743" y="1763"/>
                  </a:lnTo>
                  <a:lnTo>
                    <a:pt x="3743" y="2015"/>
                  </a:lnTo>
                  <a:lnTo>
                    <a:pt x="3899" y="2141"/>
                  </a:lnTo>
                  <a:lnTo>
                    <a:pt x="3743" y="2141"/>
                  </a:lnTo>
                  <a:lnTo>
                    <a:pt x="3743" y="2267"/>
                  </a:lnTo>
                  <a:lnTo>
                    <a:pt x="4055" y="2267"/>
                  </a:lnTo>
                  <a:lnTo>
                    <a:pt x="4211" y="2519"/>
                  </a:lnTo>
                  <a:lnTo>
                    <a:pt x="4523" y="2519"/>
                  </a:lnTo>
                  <a:lnTo>
                    <a:pt x="4523" y="2393"/>
                  </a:lnTo>
                  <a:lnTo>
                    <a:pt x="4601" y="2393"/>
                  </a:lnTo>
                  <a:lnTo>
                    <a:pt x="4601" y="2519"/>
                  </a:lnTo>
                  <a:lnTo>
                    <a:pt x="4757" y="2519"/>
                  </a:lnTo>
                  <a:lnTo>
                    <a:pt x="4757" y="2393"/>
                  </a:lnTo>
                  <a:lnTo>
                    <a:pt x="4913" y="2393"/>
                  </a:lnTo>
                  <a:lnTo>
                    <a:pt x="4913" y="2267"/>
                  </a:lnTo>
                  <a:lnTo>
                    <a:pt x="5069" y="2267"/>
                  </a:lnTo>
                  <a:lnTo>
                    <a:pt x="5147" y="2141"/>
                  </a:lnTo>
                  <a:lnTo>
                    <a:pt x="5303" y="2141"/>
                  </a:lnTo>
                  <a:lnTo>
                    <a:pt x="5458" y="2015"/>
                  </a:lnTo>
                  <a:lnTo>
                    <a:pt x="5458" y="1763"/>
                  </a:lnTo>
                  <a:lnTo>
                    <a:pt x="5770" y="1763"/>
                  </a:lnTo>
                  <a:lnTo>
                    <a:pt x="5770" y="1700"/>
                  </a:lnTo>
                  <a:lnTo>
                    <a:pt x="5926" y="1700"/>
                  </a:lnTo>
                  <a:lnTo>
                    <a:pt x="5926" y="1574"/>
                  </a:lnTo>
                  <a:lnTo>
                    <a:pt x="5458" y="1574"/>
                  </a:lnTo>
                  <a:lnTo>
                    <a:pt x="5458" y="1197"/>
                  </a:lnTo>
                  <a:lnTo>
                    <a:pt x="5303" y="1197"/>
                  </a:lnTo>
                  <a:lnTo>
                    <a:pt x="5303" y="882"/>
                  </a:lnTo>
                  <a:lnTo>
                    <a:pt x="5147" y="882"/>
                  </a:lnTo>
                  <a:lnTo>
                    <a:pt x="5147" y="756"/>
                  </a:lnTo>
                  <a:lnTo>
                    <a:pt x="5069" y="756"/>
                  </a:lnTo>
                  <a:lnTo>
                    <a:pt x="5069" y="630"/>
                  </a:lnTo>
                  <a:lnTo>
                    <a:pt x="5147" y="630"/>
                  </a:lnTo>
                  <a:lnTo>
                    <a:pt x="5147" y="756"/>
                  </a:lnTo>
                  <a:lnTo>
                    <a:pt x="5303" y="630"/>
                  </a:lnTo>
                  <a:lnTo>
                    <a:pt x="5303" y="756"/>
                  </a:lnTo>
                  <a:lnTo>
                    <a:pt x="5458" y="756"/>
                  </a:lnTo>
                  <a:lnTo>
                    <a:pt x="5458" y="882"/>
                  </a:lnTo>
                  <a:lnTo>
                    <a:pt x="5458" y="756"/>
                  </a:lnTo>
                  <a:lnTo>
                    <a:pt x="5770" y="756"/>
                  </a:lnTo>
                  <a:lnTo>
                    <a:pt x="5770" y="882"/>
                  </a:lnTo>
                  <a:lnTo>
                    <a:pt x="5770" y="756"/>
                  </a:lnTo>
                  <a:lnTo>
                    <a:pt x="5926" y="756"/>
                  </a:lnTo>
                  <a:lnTo>
                    <a:pt x="5926" y="882"/>
                  </a:lnTo>
                  <a:lnTo>
                    <a:pt x="6082" y="945"/>
                  </a:lnTo>
                  <a:lnTo>
                    <a:pt x="6238" y="945"/>
                  </a:lnTo>
                  <a:lnTo>
                    <a:pt x="6238" y="756"/>
                  </a:lnTo>
                  <a:lnTo>
                    <a:pt x="6316" y="756"/>
                  </a:lnTo>
                  <a:lnTo>
                    <a:pt x="6316" y="630"/>
                  </a:lnTo>
                  <a:lnTo>
                    <a:pt x="6472" y="630"/>
                  </a:lnTo>
                  <a:lnTo>
                    <a:pt x="6472" y="756"/>
                  </a:lnTo>
                  <a:lnTo>
                    <a:pt x="6628" y="630"/>
                  </a:lnTo>
                  <a:lnTo>
                    <a:pt x="6940" y="630"/>
                  </a:lnTo>
                  <a:lnTo>
                    <a:pt x="6940" y="504"/>
                  </a:lnTo>
                  <a:lnTo>
                    <a:pt x="7252" y="504"/>
                  </a:lnTo>
                  <a:lnTo>
                    <a:pt x="7252" y="378"/>
                  </a:lnTo>
                  <a:lnTo>
                    <a:pt x="7330" y="378"/>
                  </a:lnTo>
                  <a:lnTo>
                    <a:pt x="7330" y="126"/>
                  </a:lnTo>
                  <a:lnTo>
                    <a:pt x="7486" y="126"/>
                  </a:lnTo>
                  <a:lnTo>
                    <a:pt x="7486" y="0"/>
                  </a:lnTo>
                  <a:lnTo>
                    <a:pt x="7642" y="0"/>
                  </a:lnTo>
                  <a:lnTo>
                    <a:pt x="7642" y="504"/>
                  </a:lnTo>
                  <a:lnTo>
                    <a:pt x="7954" y="504"/>
                  </a:lnTo>
                  <a:lnTo>
                    <a:pt x="7798" y="630"/>
                  </a:lnTo>
                  <a:lnTo>
                    <a:pt x="7954" y="756"/>
                  </a:lnTo>
                  <a:lnTo>
                    <a:pt x="7954" y="882"/>
                  </a:lnTo>
                  <a:lnTo>
                    <a:pt x="7798" y="945"/>
                  </a:lnTo>
                  <a:lnTo>
                    <a:pt x="7798" y="1197"/>
                  </a:lnTo>
                  <a:lnTo>
                    <a:pt x="7642" y="1322"/>
                  </a:lnTo>
                  <a:lnTo>
                    <a:pt x="7642" y="1574"/>
                  </a:lnTo>
                  <a:lnTo>
                    <a:pt x="7798" y="1574"/>
                  </a:lnTo>
                  <a:lnTo>
                    <a:pt x="7798" y="1889"/>
                  </a:lnTo>
                  <a:lnTo>
                    <a:pt x="7954" y="1889"/>
                  </a:lnTo>
                  <a:lnTo>
                    <a:pt x="7954" y="2015"/>
                  </a:lnTo>
                  <a:lnTo>
                    <a:pt x="8110" y="2015"/>
                  </a:lnTo>
                  <a:lnTo>
                    <a:pt x="8110" y="2141"/>
                  </a:lnTo>
                  <a:lnTo>
                    <a:pt x="8266" y="2141"/>
                  </a:lnTo>
                  <a:lnTo>
                    <a:pt x="8266" y="2267"/>
                  </a:lnTo>
                  <a:lnTo>
                    <a:pt x="8500" y="2267"/>
                  </a:lnTo>
                  <a:lnTo>
                    <a:pt x="8500" y="2141"/>
                  </a:lnTo>
                  <a:lnTo>
                    <a:pt x="8656" y="2015"/>
                  </a:lnTo>
                  <a:lnTo>
                    <a:pt x="8656" y="2141"/>
                  </a:lnTo>
                  <a:lnTo>
                    <a:pt x="8812" y="2141"/>
                  </a:lnTo>
                  <a:lnTo>
                    <a:pt x="8812" y="2015"/>
                  </a:lnTo>
                  <a:lnTo>
                    <a:pt x="9123" y="2015"/>
                  </a:lnTo>
                  <a:lnTo>
                    <a:pt x="9123" y="1763"/>
                  </a:lnTo>
                  <a:lnTo>
                    <a:pt x="9279" y="1763"/>
                  </a:lnTo>
                  <a:lnTo>
                    <a:pt x="9279" y="1889"/>
                  </a:lnTo>
                  <a:lnTo>
                    <a:pt x="9279" y="1763"/>
                  </a:lnTo>
                  <a:lnTo>
                    <a:pt x="9435" y="1889"/>
                  </a:lnTo>
                  <a:lnTo>
                    <a:pt x="9981" y="1889"/>
                  </a:lnTo>
                  <a:lnTo>
                    <a:pt x="9981" y="1763"/>
                  </a:lnTo>
                  <a:lnTo>
                    <a:pt x="9825" y="1700"/>
                  </a:lnTo>
                  <a:lnTo>
                    <a:pt x="9825" y="1574"/>
                  </a:lnTo>
                  <a:lnTo>
                    <a:pt x="9981" y="1574"/>
                  </a:lnTo>
                  <a:lnTo>
                    <a:pt x="10137" y="1700"/>
                  </a:lnTo>
                  <a:lnTo>
                    <a:pt x="10137" y="1574"/>
                  </a:lnTo>
                  <a:lnTo>
                    <a:pt x="10605" y="1574"/>
                  </a:lnTo>
                  <a:lnTo>
                    <a:pt x="10605" y="1700"/>
                  </a:lnTo>
                  <a:lnTo>
                    <a:pt x="10683" y="1700"/>
                  </a:lnTo>
                  <a:lnTo>
                    <a:pt x="10839" y="1763"/>
                  </a:lnTo>
                  <a:lnTo>
                    <a:pt x="10995" y="1763"/>
                  </a:lnTo>
                  <a:lnTo>
                    <a:pt x="10995" y="1700"/>
                  </a:lnTo>
                  <a:lnTo>
                    <a:pt x="11619" y="1700"/>
                  </a:lnTo>
                  <a:lnTo>
                    <a:pt x="11619" y="1763"/>
                  </a:lnTo>
                  <a:lnTo>
                    <a:pt x="11619" y="1700"/>
                  </a:lnTo>
                  <a:lnTo>
                    <a:pt x="11775" y="1700"/>
                  </a:lnTo>
                  <a:lnTo>
                    <a:pt x="11775" y="1574"/>
                  </a:lnTo>
                  <a:lnTo>
                    <a:pt x="11853" y="1574"/>
                  </a:lnTo>
                  <a:lnTo>
                    <a:pt x="11853" y="1197"/>
                  </a:lnTo>
                  <a:lnTo>
                    <a:pt x="12009" y="1197"/>
                  </a:lnTo>
                  <a:lnTo>
                    <a:pt x="12009" y="1071"/>
                  </a:lnTo>
                  <a:lnTo>
                    <a:pt x="12165" y="945"/>
                  </a:lnTo>
                  <a:lnTo>
                    <a:pt x="12165" y="756"/>
                  </a:lnTo>
                  <a:lnTo>
                    <a:pt x="12321" y="756"/>
                  </a:lnTo>
                  <a:lnTo>
                    <a:pt x="12321" y="630"/>
                  </a:lnTo>
                  <a:lnTo>
                    <a:pt x="12477" y="756"/>
                  </a:lnTo>
                  <a:lnTo>
                    <a:pt x="12321" y="630"/>
                  </a:lnTo>
                  <a:lnTo>
                    <a:pt x="12321" y="504"/>
                  </a:lnTo>
                  <a:lnTo>
                    <a:pt x="12632" y="756"/>
                  </a:lnTo>
                  <a:lnTo>
                    <a:pt x="12632" y="1322"/>
                  </a:lnTo>
                  <a:lnTo>
                    <a:pt x="12788" y="1322"/>
                  </a:lnTo>
                  <a:lnTo>
                    <a:pt x="12788" y="1574"/>
                  </a:lnTo>
                  <a:lnTo>
                    <a:pt x="12866" y="1763"/>
                  </a:lnTo>
                  <a:lnTo>
                    <a:pt x="12866" y="1889"/>
                  </a:lnTo>
                  <a:lnTo>
                    <a:pt x="13178" y="1889"/>
                  </a:lnTo>
                  <a:lnTo>
                    <a:pt x="13334" y="2015"/>
                  </a:lnTo>
                  <a:lnTo>
                    <a:pt x="13334" y="2141"/>
                  </a:lnTo>
                  <a:lnTo>
                    <a:pt x="13178" y="2267"/>
                  </a:lnTo>
                  <a:lnTo>
                    <a:pt x="13334" y="2267"/>
                  </a:lnTo>
                  <a:lnTo>
                    <a:pt x="13178" y="2267"/>
                  </a:lnTo>
                  <a:lnTo>
                    <a:pt x="13178" y="2393"/>
                  </a:lnTo>
                  <a:lnTo>
                    <a:pt x="13022" y="2393"/>
                  </a:lnTo>
                  <a:lnTo>
                    <a:pt x="13022" y="2519"/>
                  </a:lnTo>
                  <a:lnTo>
                    <a:pt x="12866" y="2645"/>
                  </a:lnTo>
                  <a:lnTo>
                    <a:pt x="12866" y="2708"/>
                  </a:lnTo>
                  <a:lnTo>
                    <a:pt x="12788" y="2834"/>
                  </a:lnTo>
                  <a:lnTo>
                    <a:pt x="12632" y="2834"/>
                  </a:lnTo>
                  <a:lnTo>
                    <a:pt x="12632" y="2960"/>
                  </a:lnTo>
                  <a:lnTo>
                    <a:pt x="12477" y="2960"/>
                  </a:lnTo>
                  <a:lnTo>
                    <a:pt x="12477" y="3212"/>
                  </a:lnTo>
                  <a:lnTo>
                    <a:pt x="12321" y="3212"/>
                  </a:lnTo>
                  <a:lnTo>
                    <a:pt x="12321" y="3464"/>
                  </a:lnTo>
                  <a:lnTo>
                    <a:pt x="12165" y="3590"/>
                  </a:lnTo>
                  <a:lnTo>
                    <a:pt x="12165" y="3652"/>
                  </a:lnTo>
                  <a:lnTo>
                    <a:pt x="11853" y="3652"/>
                  </a:lnTo>
                  <a:lnTo>
                    <a:pt x="11853" y="3778"/>
                  </a:lnTo>
                  <a:lnTo>
                    <a:pt x="11775" y="3652"/>
                  </a:lnTo>
                  <a:lnTo>
                    <a:pt x="11775" y="3778"/>
                  </a:lnTo>
                  <a:lnTo>
                    <a:pt x="12165" y="3778"/>
                  </a:lnTo>
                  <a:lnTo>
                    <a:pt x="12165" y="3652"/>
                  </a:lnTo>
                  <a:lnTo>
                    <a:pt x="12477" y="3652"/>
                  </a:lnTo>
                  <a:lnTo>
                    <a:pt x="12632" y="3590"/>
                  </a:lnTo>
                  <a:lnTo>
                    <a:pt x="12632" y="3464"/>
                  </a:lnTo>
                  <a:lnTo>
                    <a:pt x="12788" y="3464"/>
                  </a:lnTo>
                  <a:lnTo>
                    <a:pt x="12788" y="3778"/>
                  </a:lnTo>
                  <a:lnTo>
                    <a:pt x="12866" y="3778"/>
                  </a:lnTo>
                  <a:lnTo>
                    <a:pt x="12866" y="3904"/>
                  </a:lnTo>
                  <a:lnTo>
                    <a:pt x="12477" y="3904"/>
                  </a:lnTo>
                  <a:lnTo>
                    <a:pt x="12477" y="3778"/>
                  </a:lnTo>
                  <a:lnTo>
                    <a:pt x="12477" y="4030"/>
                  </a:lnTo>
                  <a:lnTo>
                    <a:pt x="12321" y="4030"/>
                  </a:lnTo>
                  <a:lnTo>
                    <a:pt x="12477" y="4156"/>
                  </a:lnTo>
                  <a:lnTo>
                    <a:pt x="12477" y="3904"/>
                  </a:lnTo>
                  <a:lnTo>
                    <a:pt x="12632" y="3904"/>
                  </a:lnTo>
                  <a:lnTo>
                    <a:pt x="12632" y="4282"/>
                  </a:lnTo>
                  <a:lnTo>
                    <a:pt x="12788" y="4282"/>
                  </a:lnTo>
                  <a:lnTo>
                    <a:pt x="12632" y="4156"/>
                  </a:lnTo>
                  <a:lnTo>
                    <a:pt x="12788" y="4030"/>
                  </a:lnTo>
                  <a:lnTo>
                    <a:pt x="12866" y="4156"/>
                  </a:lnTo>
                  <a:lnTo>
                    <a:pt x="12788" y="4030"/>
                  </a:lnTo>
                  <a:lnTo>
                    <a:pt x="12788" y="3904"/>
                  </a:lnTo>
                  <a:lnTo>
                    <a:pt x="13490" y="3904"/>
                  </a:lnTo>
                  <a:lnTo>
                    <a:pt x="13490" y="3778"/>
                  </a:lnTo>
                  <a:lnTo>
                    <a:pt x="13646" y="3778"/>
                  </a:lnTo>
                  <a:lnTo>
                    <a:pt x="13646" y="4030"/>
                  </a:lnTo>
                  <a:lnTo>
                    <a:pt x="13490" y="4030"/>
                  </a:lnTo>
                  <a:lnTo>
                    <a:pt x="13490" y="4156"/>
                  </a:lnTo>
                  <a:lnTo>
                    <a:pt x="13646" y="4156"/>
                  </a:lnTo>
                  <a:lnTo>
                    <a:pt x="13646" y="3904"/>
                  </a:lnTo>
                  <a:lnTo>
                    <a:pt x="13802" y="3904"/>
                  </a:lnTo>
                  <a:lnTo>
                    <a:pt x="13958" y="3778"/>
                  </a:lnTo>
                  <a:lnTo>
                    <a:pt x="13958" y="3652"/>
                  </a:lnTo>
                  <a:lnTo>
                    <a:pt x="14036" y="3652"/>
                  </a:lnTo>
                  <a:lnTo>
                    <a:pt x="14036" y="3778"/>
                  </a:lnTo>
                  <a:lnTo>
                    <a:pt x="14036" y="3652"/>
                  </a:lnTo>
                  <a:lnTo>
                    <a:pt x="14192" y="3652"/>
                  </a:lnTo>
                  <a:lnTo>
                    <a:pt x="14036" y="3652"/>
                  </a:lnTo>
                  <a:lnTo>
                    <a:pt x="14036" y="3590"/>
                  </a:lnTo>
                  <a:lnTo>
                    <a:pt x="14036" y="3652"/>
                  </a:lnTo>
                  <a:lnTo>
                    <a:pt x="14192" y="3652"/>
                  </a:lnTo>
                  <a:lnTo>
                    <a:pt x="14192" y="3338"/>
                  </a:lnTo>
                  <a:lnTo>
                    <a:pt x="14348" y="3338"/>
                  </a:lnTo>
                  <a:lnTo>
                    <a:pt x="14504" y="3212"/>
                  </a:lnTo>
                  <a:lnTo>
                    <a:pt x="14504" y="3338"/>
                  </a:lnTo>
                  <a:lnTo>
                    <a:pt x="14504" y="3212"/>
                  </a:lnTo>
                  <a:lnTo>
                    <a:pt x="14660" y="3212"/>
                  </a:lnTo>
                  <a:lnTo>
                    <a:pt x="14660" y="3338"/>
                  </a:lnTo>
                  <a:lnTo>
                    <a:pt x="14660" y="3212"/>
                  </a:lnTo>
                  <a:lnTo>
                    <a:pt x="14816" y="3212"/>
                  </a:lnTo>
                  <a:lnTo>
                    <a:pt x="14816" y="3338"/>
                  </a:lnTo>
                  <a:lnTo>
                    <a:pt x="14972" y="3338"/>
                  </a:lnTo>
                  <a:lnTo>
                    <a:pt x="14972" y="3464"/>
                  </a:lnTo>
                  <a:lnTo>
                    <a:pt x="14972" y="3338"/>
                  </a:lnTo>
                  <a:lnTo>
                    <a:pt x="15050" y="3338"/>
                  </a:lnTo>
                  <a:lnTo>
                    <a:pt x="15050" y="3464"/>
                  </a:lnTo>
                  <a:lnTo>
                    <a:pt x="15362" y="3464"/>
                  </a:lnTo>
                  <a:lnTo>
                    <a:pt x="15362" y="3590"/>
                  </a:lnTo>
                  <a:lnTo>
                    <a:pt x="15206" y="3590"/>
                  </a:lnTo>
                  <a:lnTo>
                    <a:pt x="15362" y="3590"/>
                  </a:lnTo>
                  <a:lnTo>
                    <a:pt x="15518" y="3464"/>
                  </a:lnTo>
                  <a:lnTo>
                    <a:pt x="15518" y="3590"/>
                  </a:lnTo>
                  <a:lnTo>
                    <a:pt x="15674" y="3590"/>
                  </a:lnTo>
                  <a:lnTo>
                    <a:pt x="15674" y="3652"/>
                  </a:lnTo>
                  <a:lnTo>
                    <a:pt x="15674" y="3590"/>
                  </a:lnTo>
                  <a:lnTo>
                    <a:pt x="15830" y="3652"/>
                  </a:lnTo>
                  <a:lnTo>
                    <a:pt x="15674" y="3652"/>
                  </a:lnTo>
                  <a:lnTo>
                    <a:pt x="15674" y="3778"/>
                  </a:lnTo>
                  <a:lnTo>
                    <a:pt x="15830" y="3778"/>
                  </a:lnTo>
                  <a:lnTo>
                    <a:pt x="15830" y="3652"/>
                  </a:lnTo>
                  <a:lnTo>
                    <a:pt x="15830" y="3778"/>
                  </a:lnTo>
                  <a:lnTo>
                    <a:pt x="15830" y="3652"/>
                  </a:lnTo>
                  <a:lnTo>
                    <a:pt x="16142" y="3652"/>
                  </a:lnTo>
                  <a:lnTo>
                    <a:pt x="16142" y="3778"/>
                  </a:lnTo>
                  <a:lnTo>
                    <a:pt x="15986" y="3778"/>
                  </a:lnTo>
                  <a:lnTo>
                    <a:pt x="16142" y="3778"/>
                  </a:lnTo>
                  <a:lnTo>
                    <a:pt x="16142" y="3904"/>
                  </a:lnTo>
                  <a:close/>
                  <a:moveTo>
                    <a:pt x="13958" y="3652"/>
                  </a:moveTo>
                  <a:lnTo>
                    <a:pt x="13802" y="3652"/>
                  </a:lnTo>
                  <a:lnTo>
                    <a:pt x="13646" y="3778"/>
                  </a:lnTo>
                  <a:lnTo>
                    <a:pt x="13490" y="3778"/>
                  </a:lnTo>
                  <a:lnTo>
                    <a:pt x="13490" y="3904"/>
                  </a:lnTo>
                  <a:lnTo>
                    <a:pt x="13334" y="3778"/>
                  </a:lnTo>
                  <a:lnTo>
                    <a:pt x="13334" y="3904"/>
                  </a:lnTo>
                  <a:lnTo>
                    <a:pt x="13178" y="3904"/>
                  </a:lnTo>
                  <a:lnTo>
                    <a:pt x="13178" y="3778"/>
                  </a:lnTo>
                  <a:lnTo>
                    <a:pt x="13178" y="3904"/>
                  </a:lnTo>
                  <a:lnTo>
                    <a:pt x="12866" y="3904"/>
                  </a:lnTo>
                  <a:lnTo>
                    <a:pt x="12866" y="3778"/>
                  </a:lnTo>
                  <a:lnTo>
                    <a:pt x="12788" y="3778"/>
                  </a:lnTo>
                  <a:lnTo>
                    <a:pt x="12788" y="3590"/>
                  </a:lnTo>
                  <a:lnTo>
                    <a:pt x="12866" y="3590"/>
                  </a:lnTo>
                  <a:lnTo>
                    <a:pt x="12866" y="3464"/>
                  </a:lnTo>
                  <a:lnTo>
                    <a:pt x="12866" y="3590"/>
                  </a:lnTo>
                  <a:lnTo>
                    <a:pt x="12866" y="3464"/>
                  </a:lnTo>
                  <a:lnTo>
                    <a:pt x="12788" y="3464"/>
                  </a:lnTo>
                  <a:lnTo>
                    <a:pt x="12788" y="3212"/>
                  </a:lnTo>
                  <a:lnTo>
                    <a:pt x="12866" y="3212"/>
                  </a:lnTo>
                  <a:lnTo>
                    <a:pt x="12866" y="3338"/>
                  </a:lnTo>
                  <a:lnTo>
                    <a:pt x="12866" y="2960"/>
                  </a:lnTo>
                  <a:lnTo>
                    <a:pt x="13334" y="2960"/>
                  </a:lnTo>
                  <a:lnTo>
                    <a:pt x="13334" y="3086"/>
                  </a:lnTo>
                  <a:lnTo>
                    <a:pt x="13646" y="3086"/>
                  </a:lnTo>
                  <a:lnTo>
                    <a:pt x="13646" y="2960"/>
                  </a:lnTo>
                  <a:lnTo>
                    <a:pt x="13958" y="2960"/>
                  </a:lnTo>
                  <a:lnTo>
                    <a:pt x="13958" y="3086"/>
                  </a:lnTo>
                  <a:lnTo>
                    <a:pt x="14036" y="3086"/>
                  </a:lnTo>
                  <a:lnTo>
                    <a:pt x="14036" y="3464"/>
                  </a:lnTo>
                  <a:lnTo>
                    <a:pt x="13958" y="3464"/>
                  </a:lnTo>
                  <a:lnTo>
                    <a:pt x="13958" y="3652"/>
                  </a:lnTo>
                  <a:close/>
                  <a:moveTo>
                    <a:pt x="12866" y="1763"/>
                  </a:moveTo>
                  <a:lnTo>
                    <a:pt x="12866" y="1700"/>
                  </a:lnTo>
                  <a:lnTo>
                    <a:pt x="13022" y="1700"/>
                  </a:lnTo>
                  <a:lnTo>
                    <a:pt x="13022" y="1763"/>
                  </a:lnTo>
                  <a:lnTo>
                    <a:pt x="12866" y="1763"/>
                  </a:lnTo>
                  <a:close/>
                  <a:moveTo>
                    <a:pt x="13022" y="1889"/>
                  </a:moveTo>
                  <a:lnTo>
                    <a:pt x="12866" y="1763"/>
                  </a:lnTo>
                  <a:lnTo>
                    <a:pt x="13022" y="1763"/>
                  </a:lnTo>
                  <a:lnTo>
                    <a:pt x="13022" y="1889"/>
                  </a:lnTo>
                  <a:close/>
                  <a:moveTo>
                    <a:pt x="13178" y="2393"/>
                  </a:moveTo>
                  <a:lnTo>
                    <a:pt x="13334" y="2393"/>
                  </a:lnTo>
                  <a:lnTo>
                    <a:pt x="13178" y="2393"/>
                  </a:lnTo>
                  <a:close/>
                  <a:moveTo>
                    <a:pt x="13022" y="2519"/>
                  </a:moveTo>
                  <a:lnTo>
                    <a:pt x="13022" y="2393"/>
                  </a:lnTo>
                  <a:lnTo>
                    <a:pt x="13178" y="2393"/>
                  </a:lnTo>
                  <a:lnTo>
                    <a:pt x="13178" y="2519"/>
                  </a:lnTo>
                  <a:lnTo>
                    <a:pt x="13178" y="2393"/>
                  </a:lnTo>
                  <a:lnTo>
                    <a:pt x="13178" y="2519"/>
                  </a:lnTo>
                  <a:lnTo>
                    <a:pt x="13022" y="2519"/>
                  </a:lnTo>
                  <a:close/>
                  <a:moveTo>
                    <a:pt x="13022" y="2708"/>
                  </a:moveTo>
                  <a:lnTo>
                    <a:pt x="13022" y="2645"/>
                  </a:lnTo>
                  <a:lnTo>
                    <a:pt x="13178" y="2645"/>
                  </a:lnTo>
                  <a:lnTo>
                    <a:pt x="13178" y="2708"/>
                  </a:lnTo>
                  <a:lnTo>
                    <a:pt x="13022" y="2708"/>
                  </a:lnTo>
                  <a:close/>
                  <a:moveTo>
                    <a:pt x="13022" y="2834"/>
                  </a:moveTo>
                  <a:lnTo>
                    <a:pt x="12866" y="2834"/>
                  </a:lnTo>
                  <a:lnTo>
                    <a:pt x="12866" y="2708"/>
                  </a:lnTo>
                  <a:lnTo>
                    <a:pt x="13022" y="2708"/>
                  </a:lnTo>
                  <a:lnTo>
                    <a:pt x="13022" y="2645"/>
                  </a:lnTo>
                  <a:lnTo>
                    <a:pt x="13022" y="2834"/>
                  </a:lnTo>
                  <a:close/>
                  <a:moveTo>
                    <a:pt x="13178" y="2834"/>
                  </a:moveTo>
                  <a:lnTo>
                    <a:pt x="13022" y="2834"/>
                  </a:lnTo>
                  <a:lnTo>
                    <a:pt x="13178" y="2834"/>
                  </a:lnTo>
                  <a:lnTo>
                    <a:pt x="13178" y="2708"/>
                  </a:lnTo>
                  <a:lnTo>
                    <a:pt x="13490" y="2708"/>
                  </a:lnTo>
                  <a:lnTo>
                    <a:pt x="13490" y="2834"/>
                  </a:lnTo>
                  <a:lnTo>
                    <a:pt x="13334" y="2834"/>
                  </a:lnTo>
                  <a:lnTo>
                    <a:pt x="13334" y="2960"/>
                  </a:lnTo>
                  <a:lnTo>
                    <a:pt x="13178" y="2960"/>
                  </a:lnTo>
                  <a:lnTo>
                    <a:pt x="13178" y="2834"/>
                  </a:lnTo>
                  <a:close/>
                  <a:moveTo>
                    <a:pt x="12866" y="2960"/>
                  </a:moveTo>
                  <a:lnTo>
                    <a:pt x="12866" y="2834"/>
                  </a:lnTo>
                  <a:lnTo>
                    <a:pt x="13022" y="2834"/>
                  </a:lnTo>
                  <a:lnTo>
                    <a:pt x="13022" y="2960"/>
                  </a:lnTo>
                  <a:lnTo>
                    <a:pt x="12866" y="2960"/>
                  </a:lnTo>
                  <a:close/>
                  <a:moveTo>
                    <a:pt x="13334" y="2834"/>
                  </a:moveTo>
                  <a:lnTo>
                    <a:pt x="13646" y="2834"/>
                  </a:lnTo>
                  <a:lnTo>
                    <a:pt x="13646" y="2960"/>
                  </a:lnTo>
                  <a:lnTo>
                    <a:pt x="13334" y="2960"/>
                  </a:lnTo>
                  <a:lnTo>
                    <a:pt x="13334" y="2834"/>
                  </a:lnTo>
                  <a:close/>
                  <a:moveTo>
                    <a:pt x="12788" y="2834"/>
                  </a:moveTo>
                  <a:lnTo>
                    <a:pt x="12866" y="2834"/>
                  </a:lnTo>
                  <a:lnTo>
                    <a:pt x="12788" y="2834"/>
                  </a:lnTo>
                  <a:lnTo>
                    <a:pt x="12788" y="2960"/>
                  </a:lnTo>
                  <a:lnTo>
                    <a:pt x="12788" y="2834"/>
                  </a:lnTo>
                  <a:close/>
                  <a:moveTo>
                    <a:pt x="12788" y="3086"/>
                  </a:moveTo>
                  <a:lnTo>
                    <a:pt x="12632" y="3086"/>
                  </a:lnTo>
                  <a:lnTo>
                    <a:pt x="12632" y="2960"/>
                  </a:lnTo>
                  <a:lnTo>
                    <a:pt x="12788" y="2960"/>
                  </a:lnTo>
                  <a:lnTo>
                    <a:pt x="12788" y="3086"/>
                  </a:lnTo>
                  <a:close/>
                  <a:moveTo>
                    <a:pt x="12477" y="3212"/>
                  </a:moveTo>
                  <a:lnTo>
                    <a:pt x="12477" y="3086"/>
                  </a:lnTo>
                  <a:lnTo>
                    <a:pt x="12632" y="3086"/>
                  </a:lnTo>
                  <a:lnTo>
                    <a:pt x="12632" y="2960"/>
                  </a:lnTo>
                  <a:lnTo>
                    <a:pt x="12632" y="3086"/>
                  </a:lnTo>
                  <a:lnTo>
                    <a:pt x="12477" y="3212"/>
                  </a:lnTo>
                  <a:close/>
                  <a:moveTo>
                    <a:pt x="12632" y="3212"/>
                  </a:moveTo>
                  <a:lnTo>
                    <a:pt x="12632" y="3086"/>
                  </a:lnTo>
                  <a:lnTo>
                    <a:pt x="12788" y="3086"/>
                  </a:lnTo>
                  <a:lnTo>
                    <a:pt x="12632" y="3086"/>
                  </a:lnTo>
                  <a:lnTo>
                    <a:pt x="12632" y="3212"/>
                  </a:lnTo>
                  <a:close/>
                  <a:moveTo>
                    <a:pt x="12788" y="3212"/>
                  </a:moveTo>
                  <a:lnTo>
                    <a:pt x="12788" y="3086"/>
                  </a:lnTo>
                  <a:lnTo>
                    <a:pt x="12788" y="3212"/>
                  </a:lnTo>
                  <a:close/>
                  <a:moveTo>
                    <a:pt x="12632" y="3212"/>
                  </a:moveTo>
                  <a:lnTo>
                    <a:pt x="12632" y="3086"/>
                  </a:lnTo>
                  <a:lnTo>
                    <a:pt x="12788" y="3086"/>
                  </a:lnTo>
                  <a:lnTo>
                    <a:pt x="12788" y="3212"/>
                  </a:lnTo>
                  <a:lnTo>
                    <a:pt x="12632" y="3212"/>
                  </a:lnTo>
                  <a:close/>
                  <a:moveTo>
                    <a:pt x="12632" y="3464"/>
                  </a:moveTo>
                  <a:lnTo>
                    <a:pt x="12632" y="3338"/>
                  </a:lnTo>
                  <a:lnTo>
                    <a:pt x="12788" y="3212"/>
                  </a:lnTo>
                  <a:lnTo>
                    <a:pt x="12788" y="3338"/>
                  </a:lnTo>
                  <a:lnTo>
                    <a:pt x="12632" y="3338"/>
                  </a:lnTo>
                  <a:lnTo>
                    <a:pt x="12632" y="3464"/>
                  </a:lnTo>
                  <a:close/>
                  <a:moveTo>
                    <a:pt x="12477" y="3590"/>
                  </a:moveTo>
                  <a:lnTo>
                    <a:pt x="12477" y="3464"/>
                  </a:lnTo>
                  <a:lnTo>
                    <a:pt x="12632" y="3464"/>
                  </a:lnTo>
                  <a:lnTo>
                    <a:pt x="12632" y="3338"/>
                  </a:lnTo>
                  <a:lnTo>
                    <a:pt x="12632" y="3590"/>
                  </a:lnTo>
                  <a:lnTo>
                    <a:pt x="12477" y="3590"/>
                  </a:lnTo>
                  <a:close/>
                  <a:moveTo>
                    <a:pt x="12788" y="3338"/>
                  </a:moveTo>
                  <a:lnTo>
                    <a:pt x="12788" y="3464"/>
                  </a:lnTo>
                  <a:lnTo>
                    <a:pt x="12632" y="3464"/>
                  </a:lnTo>
                  <a:lnTo>
                    <a:pt x="12632" y="3590"/>
                  </a:lnTo>
                  <a:lnTo>
                    <a:pt x="12632" y="3338"/>
                  </a:lnTo>
                  <a:lnTo>
                    <a:pt x="12788" y="3338"/>
                  </a:lnTo>
                  <a:close/>
                  <a:moveTo>
                    <a:pt x="15050" y="3464"/>
                  </a:moveTo>
                  <a:lnTo>
                    <a:pt x="15206" y="3464"/>
                  </a:lnTo>
                  <a:lnTo>
                    <a:pt x="15050" y="3464"/>
                  </a:lnTo>
                  <a:close/>
                  <a:moveTo>
                    <a:pt x="14192" y="3590"/>
                  </a:moveTo>
                  <a:lnTo>
                    <a:pt x="14036" y="3590"/>
                  </a:lnTo>
                  <a:lnTo>
                    <a:pt x="14036" y="3464"/>
                  </a:lnTo>
                  <a:lnTo>
                    <a:pt x="14192" y="3464"/>
                  </a:lnTo>
                  <a:lnTo>
                    <a:pt x="14192" y="3590"/>
                  </a:lnTo>
                  <a:close/>
                  <a:moveTo>
                    <a:pt x="15674" y="3652"/>
                  </a:moveTo>
                  <a:lnTo>
                    <a:pt x="15674" y="3590"/>
                  </a:lnTo>
                  <a:lnTo>
                    <a:pt x="15674" y="3652"/>
                  </a:lnTo>
                  <a:close/>
                  <a:moveTo>
                    <a:pt x="15986" y="3652"/>
                  </a:moveTo>
                  <a:lnTo>
                    <a:pt x="15986" y="3590"/>
                  </a:lnTo>
                  <a:lnTo>
                    <a:pt x="16142" y="3590"/>
                  </a:lnTo>
                  <a:lnTo>
                    <a:pt x="16142" y="3652"/>
                  </a:lnTo>
                  <a:lnTo>
                    <a:pt x="15986" y="3652"/>
                  </a:lnTo>
                  <a:close/>
                  <a:moveTo>
                    <a:pt x="11853" y="3652"/>
                  </a:moveTo>
                  <a:lnTo>
                    <a:pt x="12009" y="3652"/>
                  </a:lnTo>
                  <a:lnTo>
                    <a:pt x="11853" y="3652"/>
                  </a:lnTo>
                  <a:close/>
                  <a:moveTo>
                    <a:pt x="12009" y="3778"/>
                  </a:moveTo>
                  <a:lnTo>
                    <a:pt x="12009" y="3652"/>
                  </a:lnTo>
                  <a:lnTo>
                    <a:pt x="12165" y="3652"/>
                  </a:lnTo>
                  <a:lnTo>
                    <a:pt x="12165" y="3778"/>
                  </a:lnTo>
                  <a:lnTo>
                    <a:pt x="12009" y="3778"/>
                  </a:lnTo>
                  <a:close/>
                  <a:moveTo>
                    <a:pt x="16142" y="3778"/>
                  </a:moveTo>
                  <a:lnTo>
                    <a:pt x="16219" y="3778"/>
                  </a:lnTo>
                  <a:lnTo>
                    <a:pt x="16142" y="3778"/>
                  </a:lnTo>
                  <a:close/>
                  <a:moveTo>
                    <a:pt x="13802" y="3904"/>
                  </a:moveTo>
                  <a:lnTo>
                    <a:pt x="13802" y="3778"/>
                  </a:lnTo>
                  <a:lnTo>
                    <a:pt x="13802" y="3904"/>
                  </a:lnTo>
                  <a:close/>
                  <a:moveTo>
                    <a:pt x="13802" y="3904"/>
                  </a:moveTo>
                  <a:lnTo>
                    <a:pt x="13646" y="3904"/>
                  </a:lnTo>
                  <a:lnTo>
                    <a:pt x="13802" y="3904"/>
                  </a:lnTo>
                  <a:lnTo>
                    <a:pt x="13802" y="3778"/>
                  </a:lnTo>
                  <a:lnTo>
                    <a:pt x="13802" y="3904"/>
                  </a:lnTo>
                  <a:close/>
                  <a:moveTo>
                    <a:pt x="12788" y="4030"/>
                  </a:moveTo>
                  <a:lnTo>
                    <a:pt x="12788" y="3904"/>
                  </a:lnTo>
                  <a:lnTo>
                    <a:pt x="12788" y="4030"/>
                  </a:lnTo>
                  <a:lnTo>
                    <a:pt x="12632" y="4030"/>
                  </a:lnTo>
                  <a:lnTo>
                    <a:pt x="12632" y="3904"/>
                  </a:lnTo>
                  <a:lnTo>
                    <a:pt x="12788" y="3904"/>
                  </a:lnTo>
                  <a:lnTo>
                    <a:pt x="12788" y="4030"/>
                  </a:lnTo>
                  <a:close/>
                  <a:moveTo>
                    <a:pt x="16219" y="4597"/>
                  </a:moveTo>
                  <a:lnTo>
                    <a:pt x="16219" y="4471"/>
                  </a:lnTo>
                  <a:lnTo>
                    <a:pt x="16219" y="4597"/>
                  </a:lnTo>
                  <a:close/>
                  <a:moveTo>
                    <a:pt x="19417" y="10013"/>
                  </a:moveTo>
                  <a:lnTo>
                    <a:pt x="19417" y="9887"/>
                  </a:lnTo>
                  <a:lnTo>
                    <a:pt x="19573" y="9887"/>
                  </a:lnTo>
                  <a:lnTo>
                    <a:pt x="19417" y="9887"/>
                  </a:lnTo>
                  <a:lnTo>
                    <a:pt x="19417" y="10013"/>
                  </a:lnTo>
                  <a:close/>
                  <a:moveTo>
                    <a:pt x="19261" y="10265"/>
                  </a:moveTo>
                  <a:lnTo>
                    <a:pt x="19261" y="10139"/>
                  </a:lnTo>
                  <a:lnTo>
                    <a:pt x="19261" y="10265"/>
                  </a:lnTo>
                  <a:close/>
                  <a:moveTo>
                    <a:pt x="14036" y="17381"/>
                  </a:moveTo>
                  <a:lnTo>
                    <a:pt x="13958" y="17381"/>
                  </a:lnTo>
                  <a:lnTo>
                    <a:pt x="13958" y="17318"/>
                  </a:lnTo>
                  <a:lnTo>
                    <a:pt x="14036" y="17192"/>
                  </a:lnTo>
                  <a:lnTo>
                    <a:pt x="14036" y="17381"/>
                  </a:lnTo>
                  <a:close/>
                  <a:moveTo>
                    <a:pt x="14036" y="18199"/>
                  </a:moveTo>
                  <a:lnTo>
                    <a:pt x="14036" y="18073"/>
                  </a:lnTo>
                  <a:lnTo>
                    <a:pt x="14036" y="18199"/>
                  </a:lnTo>
                  <a:close/>
                  <a:moveTo>
                    <a:pt x="12165" y="3652"/>
                  </a:moveTo>
                  <a:lnTo>
                    <a:pt x="12165" y="3590"/>
                  </a:lnTo>
                  <a:lnTo>
                    <a:pt x="12321" y="3590"/>
                  </a:lnTo>
                  <a:lnTo>
                    <a:pt x="12321" y="3212"/>
                  </a:lnTo>
                  <a:lnTo>
                    <a:pt x="12632" y="3212"/>
                  </a:lnTo>
                  <a:lnTo>
                    <a:pt x="12632" y="3464"/>
                  </a:lnTo>
                  <a:lnTo>
                    <a:pt x="12477" y="3464"/>
                  </a:lnTo>
                  <a:lnTo>
                    <a:pt x="12477" y="3590"/>
                  </a:lnTo>
                  <a:lnTo>
                    <a:pt x="12321" y="3590"/>
                  </a:lnTo>
                  <a:lnTo>
                    <a:pt x="12321" y="3652"/>
                  </a:lnTo>
                  <a:lnTo>
                    <a:pt x="12165" y="3652"/>
                  </a:lnTo>
                  <a:close/>
                  <a:moveTo>
                    <a:pt x="16375" y="15555"/>
                  </a:moveTo>
                  <a:lnTo>
                    <a:pt x="16531" y="15555"/>
                  </a:lnTo>
                  <a:lnTo>
                    <a:pt x="16375" y="15555"/>
                  </a:lnTo>
                  <a:close/>
                  <a:moveTo>
                    <a:pt x="15830" y="15995"/>
                  </a:moveTo>
                  <a:lnTo>
                    <a:pt x="15830" y="15869"/>
                  </a:lnTo>
                  <a:lnTo>
                    <a:pt x="15830" y="15995"/>
                  </a:lnTo>
                  <a:close/>
                </a:path>
              </a:pathLst>
            </a:custGeom>
            <a:solidFill>
              <a:srgbClr val="8D5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18" name="Freeform 181"/>
            <p:cNvSpPr/>
            <p:nvPr/>
          </p:nvSpPr>
          <p:spPr>
            <a:xfrm>
              <a:off x="1809081" y="2523082"/>
              <a:ext cx="204789" cy="340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35" y="1662"/>
                  </a:moveTo>
                  <a:lnTo>
                    <a:pt x="8037" y="1964"/>
                  </a:lnTo>
                  <a:lnTo>
                    <a:pt x="8540" y="1964"/>
                  </a:lnTo>
                  <a:lnTo>
                    <a:pt x="8037" y="1964"/>
                  </a:lnTo>
                  <a:lnTo>
                    <a:pt x="8037" y="2266"/>
                  </a:lnTo>
                  <a:lnTo>
                    <a:pt x="8540" y="2266"/>
                  </a:lnTo>
                  <a:lnTo>
                    <a:pt x="8540" y="1662"/>
                  </a:lnTo>
                  <a:lnTo>
                    <a:pt x="9042" y="1359"/>
                  </a:lnTo>
                  <a:lnTo>
                    <a:pt x="9293" y="1662"/>
                  </a:lnTo>
                  <a:lnTo>
                    <a:pt x="10298" y="1662"/>
                  </a:lnTo>
                  <a:lnTo>
                    <a:pt x="10298" y="1359"/>
                  </a:lnTo>
                  <a:lnTo>
                    <a:pt x="10800" y="1359"/>
                  </a:lnTo>
                  <a:lnTo>
                    <a:pt x="11302" y="1057"/>
                  </a:lnTo>
                  <a:lnTo>
                    <a:pt x="11805" y="906"/>
                  </a:lnTo>
                  <a:lnTo>
                    <a:pt x="12307" y="906"/>
                  </a:lnTo>
                  <a:lnTo>
                    <a:pt x="12307" y="302"/>
                  </a:lnTo>
                  <a:lnTo>
                    <a:pt x="12809" y="302"/>
                  </a:lnTo>
                  <a:lnTo>
                    <a:pt x="12809" y="604"/>
                  </a:lnTo>
                  <a:lnTo>
                    <a:pt x="12809" y="302"/>
                  </a:lnTo>
                  <a:lnTo>
                    <a:pt x="13060" y="302"/>
                  </a:lnTo>
                  <a:lnTo>
                    <a:pt x="13060" y="0"/>
                  </a:lnTo>
                  <a:lnTo>
                    <a:pt x="13563" y="0"/>
                  </a:lnTo>
                  <a:lnTo>
                    <a:pt x="14065" y="302"/>
                  </a:lnTo>
                  <a:lnTo>
                    <a:pt x="14065" y="906"/>
                  </a:lnTo>
                  <a:lnTo>
                    <a:pt x="13060" y="906"/>
                  </a:lnTo>
                  <a:lnTo>
                    <a:pt x="13060" y="1057"/>
                  </a:lnTo>
                  <a:lnTo>
                    <a:pt x="12809" y="1057"/>
                  </a:lnTo>
                  <a:lnTo>
                    <a:pt x="12307" y="1359"/>
                  </a:lnTo>
                  <a:lnTo>
                    <a:pt x="12307" y="1662"/>
                  </a:lnTo>
                  <a:lnTo>
                    <a:pt x="11805" y="1662"/>
                  </a:lnTo>
                  <a:lnTo>
                    <a:pt x="11805" y="1964"/>
                  </a:lnTo>
                  <a:lnTo>
                    <a:pt x="11302" y="1964"/>
                  </a:lnTo>
                  <a:lnTo>
                    <a:pt x="11302" y="2568"/>
                  </a:lnTo>
                  <a:lnTo>
                    <a:pt x="10800" y="2870"/>
                  </a:lnTo>
                  <a:lnTo>
                    <a:pt x="10800" y="3927"/>
                  </a:lnTo>
                  <a:lnTo>
                    <a:pt x="10298" y="3927"/>
                  </a:lnTo>
                  <a:lnTo>
                    <a:pt x="10298" y="4229"/>
                  </a:lnTo>
                  <a:lnTo>
                    <a:pt x="10800" y="4229"/>
                  </a:lnTo>
                  <a:lnTo>
                    <a:pt x="10800" y="4531"/>
                  </a:lnTo>
                  <a:lnTo>
                    <a:pt x="11302" y="4531"/>
                  </a:lnTo>
                  <a:lnTo>
                    <a:pt x="11302" y="5136"/>
                  </a:lnTo>
                  <a:lnTo>
                    <a:pt x="11805" y="5287"/>
                  </a:lnTo>
                  <a:lnTo>
                    <a:pt x="11805" y="5589"/>
                  </a:lnTo>
                  <a:lnTo>
                    <a:pt x="12307" y="5589"/>
                  </a:lnTo>
                  <a:lnTo>
                    <a:pt x="12307" y="5891"/>
                  </a:lnTo>
                  <a:lnTo>
                    <a:pt x="11805" y="5891"/>
                  </a:lnTo>
                  <a:lnTo>
                    <a:pt x="11805" y="6797"/>
                  </a:lnTo>
                  <a:lnTo>
                    <a:pt x="12307" y="6797"/>
                  </a:lnTo>
                  <a:lnTo>
                    <a:pt x="12307" y="7099"/>
                  </a:lnTo>
                  <a:lnTo>
                    <a:pt x="14065" y="7099"/>
                  </a:lnTo>
                  <a:lnTo>
                    <a:pt x="14065" y="7250"/>
                  </a:lnTo>
                  <a:lnTo>
                    <a:pt x="14065" y="7099"/>
                  </a:lnTo>
                  <a:lnTo>
                    <a:pt x="15572" y="7099"/>
                  </a:lnTo>
                  <a:lnTo>
                    <a:pt x="15572" y="7250"/>
                  </a:lnTo>
                  <a:lnTo>
                    <a:pt x="16074" y="7250"/>
                  </a:lnTo>
                  <a:lnTo>
                    <a:pt x="16074" y="7099"/>
                  </a:lnTo>
                  <a:lnTo>
                    <a:pt x="16074" y="7250"/>
                  </a:lnTo>
                  <a:lnTo>
                    <a:pt x="16577" y="7855"/>
                  </a:lnTo>
                  <a:lnTo>
                    <a:pt x="17330" y="8157"/>
                  </a:lnTo>
                  <a:lnTo>
                    <a:pt x="17330" y="8459"/>
                  </a:lnTo>
                  <a:lnTo>
                    <a:pt x="17833" y="8157"/>
                  </a:lnTo>
                  <a:lnTo>
                    <a:pt x="20595" y="8157"/>
                  </a:lnTo>
                  <a:lnTo>
                    <a:pt x="20595" y="8459"/>
                  </a:lnTo>
                  <a:lnTo>
                    <a:pt x="20093" y="8761"/>
                  </a:lnTo>
                  <a:lnTo>
                    <a:pt x="20093" y="10120"/>
                  </a:lnTo>
                  <a:lnTo>
                    <a:pt x="19842" y="10422"/>
                  </a:lnTo>
                  <a:lnTo>
                    <a:pt x="20093" y="10724"/>
                  </a:lnTo>
                  <a:lnTo>
                    <a:pt x="20093" y="11329"/>
                  </a:lnTo>
                  <a:lnTo>
                    <a:pt x="20595" y="11329"/>
                  </a:lnTo>
                  <a:lnTo>
                    <a:pt x="20595" y="11782"/>
                  </a:lnTo>
                  <a:lnTo>
                    <a:pt x="21098" y="11782"/>
                  </a:lnTo>
                  <a:lnTo>
                    <a:pt x="20595" y="11782"/>
                  </a:lnTo>
                  <a:lnTo>
                    <a:pt x="20595" y="12084"/>
                  </a:lnTo>
                  <a:lnTo>
                    <a:pt x="20093" y="12386"/>
                  </a:lnTo>
                  <a:lnTo>
                    <a:pt x="20093" y="12688"/>
                  </a:lnTo>
                  <a:lnTo>
                    <a:pt x="20595" y="12688"/>
                  </a:lnTo>
                  <a:lnTo>
                    <a:pt x="21098" y="12990"/>
                  </a:lnTo>
                  <a:lnTo>
                    <a:pt x="21098" y="13443"/>
                  </a:lnTo>
                  <a:lnTo>
                    <a:pt x="21600" y="14048"/>
                  </a:lnTo>
                  <a:lnTo>
                    <a:pt x="21600" y="14652"/>
                  </a:lnTo>
                  <a:lnTo>
                    <a:pt x="21098" y="14652"/>
                  </a:lnTo>
                  <a:lnTo>
                    <a:pt x="21098" y="14350"/>
                  </a:lnTo>
                  <a:lnTo>
                    <a:pt x="21600" y="14350"/>
                  </a:lnTo>
                  <a:lnTo>
                    <a:pt x="21098" y="14048"/>
                  </a:lnTo>
                  <a:lnTo>
                    <a:pt x="21098" y="13443"/>
                  </a:lnTo>
                  <a:lnTo>
                    <a:pt x="20093" y="13443"/>
                  </a:lnTo>
                  <a:lnTo>
                    <a:pt x="20093" y="13745"/>
                  </a:lnTo>
                  <a:lnTo>
                    <a:pt x="19842" y="13745"/>
                  </a:lnTo>
                  <a:lnTo>
                    <a:pt x="19842" y="14048"/>
                  </a:lnTo>
                  <a:lnTo>
                    <a:pt x="19842" y="13745"/>
                  </a:lnTo>
                  <a:lnTo>
                    <a:pt x="19340" y="13745"/>
                  </a:lnTo>
                  <a:lnTo>
                    <a:pt x="19340" y="13443"/>
                  </a:lnTo>
                  <a:lnTo>
                    <a:pt x="19340" y="14048"/>
                  </a:lnTo>
                  <a:lnTo>
                    <a:pt x="17330" y="14048"/>
                  </a:lnTo>
                  <a:lnTo>
                    <a:pt x="16828" y="13745"/>
                  </a:lnTo>
                  <a:lnTo>
                    <a:pt x="16577" y="14048"/>
                  </a:lnTo>
                  <a:lnTo>
                    <a:pt x="16577" y="14954"/>
                  </a:lnTo>
                  <a:lnTo>
                    <a:pt x="17330" y="14954"/>
                  </a:lnTo>
                  <a:lnTo>
                    <a:pt x="17833" y="15256"/>
                  </a:lnTo>
                  <a:lnTo>
                    <a:pt x="17833" y="15558"/>
                  </a:lnTo>
                  <a:lnTo>
                    <a:pt x="17330" y="15558"/>
                  </a:lnTo>
                  <a:lnTo>
                    <a:pt x="17330" y="15256"/>
                  </a:lnTo>
                  <a:lnTo>
                    <a:pt x="16828" y="15256"/>
                  </a:lnTo>
                  <a:lnTo>
                    <a:pt x="16577" y="15558"/>
                  </a:lnTo>
                  <a:lnTo>
                    <a:pt x="16074" y="15558"/>
                  </a:lnTo>
                  <a:lnTo>
                    <a:pt x="16074" y="16313"/>
                  </a:lnTo>
                  <a:lnTo>
                    <a:pt x="16577" y="16615"/>
                  </a:lnTo>
                  <a:lnTo>
                    <a:pt x="16577" y="16917"/>
                  </a:lnTo>
                  <a:lnTo>
                    <a:pt x="16828" y="16917"/>
                  </a:lnTo>
                  <a:lnTo>
                    <a:pt x="16828" y="17522"/>
                  </a:lnTo>
                  <a:lnTo>
                    <a:pt x="17330" y="17522"/>
                  </a:lnTo>
                  <a:lnTo>
                    <a:pt x="16828" y="17522"/>
                  </a:lnTo>
                  <a:lnTo>
                    <a:pt x="17330" y="17522"/>
                  </a:lnTo>
                  <a:lnTo>
                    <a:pt x="17330" y="17975"/>
                  </a:lnTo>
                  <a:lnTo>
                    <a:pt x="16828" y="17975"/>
                  </a:lnTo>
                  <a:lnTo>
                    <a:pt x="16828" y="19485"/>
                  </a:lnTo>
                  <a:lnTo>
                    <a:pt x="16577" y="20543"/>
                  </a:lnTo>
                  <a:lnTo>
                    <a:pt x="16577" y="21600"/>
                  </a:lnTo>
                  <a:lnTo>
                    <a:pt x="16074" y="21600"/>
                  </a:lnTo>
                  <a:lnTo>
                    <a:pt x="16074" y="21298"/>
                  </a:lnTo>
                  <a:lnTo>
                    <a:pt x="15572" y="20996"/>
                  </a:lnTo>
                  <a:lnTo>
                    <a:pt x="15070" y="20996"/>
                  </a:lnTo>
                  <a:lnTo>
                    <a:pt x="15070" y="20694"/>
                  </a:lnTo>
                  <a:lnTo>
                    <a:pt x="15572" y="20543"/>
                  </a:lnTo>
                  <a:lnTo>
                    <a:pt x="16074" y="19636"/>
                  </a:lnTo>
                  <a:lnTo>
                    <a:pt x="16074" y="19485"/>
                  </a:lnTo>
                  <a:lnTo>
                    <a:pt x="15070" y="19485"/>
                  </a:lnTo>
                  <a:lnTo>
                    <a:pt x="15070" y="19183"/>
                  </a:lnTo>
                  <a:lnTo>
                    <a:pt x="13060" y="19183"/>
                  </a:lnTo>
                  <a:lnTo>
                    <a:pt x="13060" y="18881"/>
                  </a:lnTo>
                  <a:lnTo>
                    <a:pt x="12809" y="19183"/>
                  </a:lnTo>
                  <a:lnTo>
                    <a:pt x="12809" y="19485"/>
                  </a:lnTo>
                  <a:lnTo>
                    <a:pt x="10800" y="19485"/>
                  </a:lnTo>
                  <a:lnTo>
                    <a:pt x="10800" y="19183"/>
                  </a:lnTo>
                  <a:lnTo>
                    <a:pt x="10800" y="19485"/>
                  </a:lnTo>
                  <a:lnTo>
                    <a:pt x="10800" y="19183"/>
                  </a:lnTo>
                  <a:lnTo>
                    <a:pt x="10298" y="19183"/>
                  </a:lnTo>
                  <a:lnTo>
                    <a:pt x="10800" y="19183"/>
                  </a:lnTo>
                  <a:lnTo>
                    <a:pt x="10800" y="18579"/>
                  </a:lnTo>
                  <a:lnTo>
                    <a:pt x="9795" y="18579"/>
                  </a:lnTo>
                  <a:lnTo>
                    <a:pt x="9795" y="17975"/>
                  </a:lnTo>
                  <a:lnTo>
                    <a:pt x="9042" y="17522"/>
                  </a:lnTo>
                  <a:lnTo>
                    <a:pt x="8540" y="17522"/>
                  </a:lnTo>
                  <a:lnTo>
                    <a:pt x="8540" y="16917"/>
                  </a:lnTo>
                  <a:lnTo>
                    <a:pt x="8037" y="16615"/>
                  </a:lnTo>
                  <a:lnTo>
                    <a:pt x="7535" y="16615"/>
                  </a:lnTo>
                  <a:lnTo>
                    <a:pt x="7535" y="16313"/>
                  </a:lnTo>
                  <a:lnTo>
                    <a:pt x="7535" y="16615"/>
                  </a:lnTo>
                  <a:lnTo>
                    <a:pt x="7535" y="16313"/>
                  </a:lnTo>
                  <a:lnTo>
                    <a:pt x="6028" y="16313"/>
                  </a:lnTo>
                  <a:lnTo>
                    <a:pt x="6028" y="16011"/>
                  </a:lnTo>
                  <a:lnTo>
                    <a:pt x="5777" y="16011"/>
                  </a:lnTo>
                  <a:lnTo>
                    <a:pt x="5777" y="15709"/>
                  </a:lnTo>
                  <a:lnTo>
                    <a:pt x="2763" y="15709"/>
                  </a:lnTo>
                  <a:lnTo>
                    <a:pt x="2763" y="15256"/>
                  </a:lnTo>
                  <a:lnTo>
                    <a:pt x="2009" y="15256"/>
                  </a:lnTo>
                  <a:lnTo>
                    <a:pt x="2009" y="14954"/>
                  </a:lnTo>
                  <a:lnTo>
                    <a:pt x="1507" y="14954"/>
                  </a:lnTo>
                  <a:lnTo>
                    <a:pt x="1005" y="14652"/>
                  </a:lnTo>
                  <a:lnTo>
                    <a:pt x="502" y="14652"/>
                  </a:lnTo>
                  <a:lnTo>
                    <a:pt x="502" y="14048"/>
                  </a:lnTo>
                  <a:lnTo>
                    <a:pt x="0" y="14048"/>
                  </a:lnTo>
                  <a:lnTo>
                    <a:pt x="0" y="13745"/>
                  </a:lnTo>
                  <a:lnTo>
                    <a:pt x="1005" y="13745"/>
                  </a:lnTo>
                  <a:lnTo>
                    <a:pt x="1005" y="13443"/>
                  </a:lnTo>
                  <a:lnTo>
                    <a:pt x="502" y="13443"/>
                  </a:lnTo>
                  <a:lnTo>
                    <a:pt x="502" y="13292"/>
                  </a:lnTo>
                  <a:lnTo>
                    <a:pt x="1005" y="13292"/>
                  </a:lnTo>
                  <a:lnTo>
                    <a:pt x="1005" y="12990"/>
                  </a:lnTo>
                  <a:lnTo>
                    <a:pt x="1005" y="13292"/>
                  </a:lnTo>
                  <a:lnTo>
                    <a:pt x="1005" y="12990"/>
                  </a:lnTo>
                  <a:lnTo>
                    <a:pt x="2009" y="12990"/>
                  </a:lnTo>
                  <a:lnTo>
                    <a:pt x="2009" y="12688"/>
                  </a:lnTo>
                  <a:lnTo>
                    <a:pt x="2009" y="12990"/>
                  </a:lnTo>
                  <a:lnTo>
                    <a:pt x="2260" y="12990"/>
                  </a:lnTo>
                  <a:lnTo>
                    <a:pt x="2260" y="12386"/>
                  </a:lnTo>
                  <a:lnTo>
                    <a:pt x="2763" y="12386"/>
                  </a:lnTo>
                  <a:lnTo>
                    <a:pt x="2763" y="11782"/>
                  </a:lnTo>
                  <a:lnTo>
                    <a:pt x="3265" y="11480"/>
                  </a:lnTo>
                  <a:lnTo>
                    <a:pt x="3265" y="11329"/>
                  </a:lnTo>
                  <a:lnTo>
                    <a:pt x="3767" y="11329"/>
                  </a:lnTo>
                  <a:lnTo>
                    <a:pt x="3265" y="11329"/>
                  </a:lnTo>
                  <a:lnTo>
                    <a:pt x="3265" y="11027"/>
                  </a:lnTo>
                  <a:lnTo>
                    <a:pt x="2763" y="11027"/>
                  </a:lnTo>
                  <a:lnTo>
                    <a:pt x="2763" y="11329"/>
                  </a:lnTo>
                  <a:lnTo>
                    <a:pt x="2763" y="10724"/>
                  </a:lnTo>
                  <a:lnTo>
                    <a:pt x="3265" y="10724"/>
                  </a:lnTo>
                  <a:lnTo>
                    <a:pt x="2763" y="10724"/>
                  </a:lnTo>
                  <a:lnTo>
                    <a:pt x="2763" y="10422"/>
                  </a:lnTo>
                  <a:lnTo>
                    <a:pt x="3265" y="10422"/>
                  </a:lnTo>
                  <a:lnTo>
                    <a:pt x="3265" y="9818"/>
                  </a:lnTo>
                  <a:lnTo>
                    <a:pt x="2763" y="9818"/>
                  </a:lnTo>
                  <a:lnTo>
                    <a:pt x="2763" y="9063"/>
                  </a:lnTo>
                  <a:lnTo>
                    <a:pt x="3265" y="9063"/>
                  </a:lnTo>
                  <a:lnTo>
                    <a:pt x="3265" y="8459"/>
                  </a:lnTo>
                  <a:lnTo>
                    <a:pt x="2763" y="8459"/>
                  </a:lnTo>
                  <a:lnTo>
                    <a:pt x="2763" y="7855"/>
                  </a:lnTo>
                  <a:lnTo>
                    <a:pt x="3265" y="7552"/>
                  </a:lnTo>
                  <a:lnTo>
                    <a:pt x="2763" y="7552"/>
                  </a:lnTo>
                  <a:lnTo>
                    <a:pt x="2260" y="7250"/>
                  </a:lnTo>
                  <a:lnTo>
                    <a:pt x="2260" y="7099"/>
                  </a:lnTo>
                  <a:lnTo>
                    <a:pt x="2009" y="6797"/>
                  </a:lnTo>
                  <a:lnTo>
                    <a:pt x="2260" y="6495"/>
                  </a:lnTo>
                  <a:lnTo>
                    <a:pt x="2260" y="6193"/>
                  </a:lnTo>
                  <a:lnTo>
                    <a:pt x="2260" y="6495"/>
                  </a:lnTo>
                  <a:lnTo>
                    <a:pt x="2763" y="6495"/>
                  </a:lnTo>
                  <a:lnTo>
                    <a:pt x="3265" y="6193"/>
                  </a:lnTo>
                  <a:lnTo>
                    <a:pt x="2763" y="6193"/>
                  </a:lnTo>
                  <a:lnTo>
                    <a:pt x="3265" y="5891"/>
                  </a:lnTo>
                  <a:lnTo>
                    <a:pt x="3265" y="5589"/>
                  </a:lnTo>
                  <a:lnTo>
                    <a:pt x="2763" y="5589"/>
                  </a:lnTo>
                  <a:lnTo>
                    <a:pt x="2763" y="5136"/>
                  </a:lnTo>
                  <a:lnTo>
                    <a:pt x="3265" y="5136"/>
                  </a:lnTo>
                  <a:lnTo>
                    <a:pt x="3265" y="5287"/>
                  </a:lnTo>
                  <a:lnTo>
                    <a:pt x="3767" y="5589"/>
                  </a:lnTo>
                  <a:lnTo>
                    <a:pt x="3767" y="5891"/>
                  </a:lnTo>
                  <a:lnTo>
                    <a:pt x="4270" y="5891"/>
                  </a:lnTo>
                  <a:lnTo>
                    <a:pt x="4270" y="5287"/>
                  </a:lnTo>
                  <a:lnTo>
                    <a:pt x="3767" y="5287"/>
                  </a:lnTo>
                  <a:lnTo>
                    <a:pt x="3767" y="5136"/>
                  </a:lnTo>
                  <a:lnTo>
                    <a:pt x="4270" y="5136"/>
                  </a:lnTo>
                  <a:lnTo>
                    <a:pt x="4772" y="4834"/>
                  </a:lnTo>
                  <a:lnTo>
                    <a:pt x="4772" y="4531"/>
                  </a:lnTo>
                  <a:lnTo>
                    <a:pt x="5274" y="4531"/>
                  </a:lnTo>
                  <a:lnTo>
                    <a:pt x="5274" y="4229"/>
                  </a:lnTo>
                  <a:lnTo>
                    <a:pt x="5777" y="3927"/>
                  </a:lnTo>
                  <a:lnTo>
                    <a:pt x="6028" y="3927"/>
                  </a:lnTo>
                  <a:lnTo>
                    <a:pt x="6028" y="2870"/>
                  </a:lnTo>
                  <a:lnTo>
                    <a:pt x="6530" y="2870"/>
                  </a:lnTo>
                  <a:lnTo>
                    <a:pt x="6530" y="2568"/>
                  </a:lnTo>
                  <a:lnTo>
                    <a:pt x="6028" y="2568"/>
                  </a:lnTo>
                  <a:lnTo>
                    <a:pt x="6530" y="2568"/>
                  </a:lnTo>
                  <a:lnTo>
                    <a:pt x="6530" y="2266"/>
                  </a:lnTo>
                  <a:lnTo>
                    <a:pt x="7033" y="2266"/>
                  </a:lnTo>
                  <a:lnTo>
                    <a:pt x="6530" y="2266"/>
                  </a:lnTo>
                  <a:lnTo>
                    <a:pt x="7033" y="2266"/>
                  </a:lnTo>
                  <a:lnTo>
                    <a:pt x="7033" y="1964"/>
                  </a:lnTo>
                  <a:lnTo>
                    <a:pt x="7535" y="1964"/>
                  </a:lnTo>
                  <a:lnTo>
                    <a:pt x="7535" y="1662"/>
                  </a:lnTo>
                  <a:close/>
                  <a:moveTo>
                    <a:pt x="2763" y="10724"/>
                  </a:moveTo>
                  <a:lnTo>
                    <a:pt x="3265" y="10724"/>
                  </a:lnTo>
                  <a:lnTo>
                    <a:pt x="2763" y="10724"/>
                  </a:lnTo>
                  <a:close/>
                  <a:moveTo>
                    <a:pt x="2009" y="12990"/>
                  </a:moveTo>
                  <a:lnTo>
                    <a:pt x="1507" y="12990"/>
                  </a:lnTo>
                  <a:lnTo>
                    <a:pt x="1507" y="12688"/>
                  </a:lnTo>
                  <a:lnTo>
                    <a:pt x="2009" y="1299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19" name="Freeform 182"/>
            <p:cNvSpPr/>
            <p:nvPr/>
          </p:nvSpPr>
          <p:spPr>
            <a:xfrm>
              <a:off x="1597150" y="2749301"/>
              <a:ext cx="278607" cy="128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92" y="20800"/>
                  </a:moveTo>
                  <a:lnTo>
                    <a:pt x="15692" y="20000"/>
                  </a:lnTo>
                  <a:lnTo>
                    <a:pt x="15138" y="20000"/>
                  </a:lnTo>
                  <a:lnTo>
                    <a:pt x="15138" y="19200"/>
                  </a:lnTo>
                  <a:lnTo>
                    <a:pt x="15138" y="20000"/>
                  </a:lnTo>
                  <a:lnTo>
                    <a:pt x="14769" y="20000"/>
                  </a:lnTo>
                  <a:lnTo>
                    <a:pt x="14769" y="18400"/>
                  </a:lnTo>
                  <a:lnTo>
                    <a:pt x="15138" y="17600"/>
                  </a:lnTo>
                  <a:lnTo>
                    <a:pt x="15138" y="17200"/>
                  </a:lnTo>
                  <a:lnTo>
                    <a:pt x="14769" y="16400"/>
                  </a:lnTo>
                  <a:lnTo>
                    <a:pt x="15138" y="16400"/>
                  </a:lnTo>
                  <a:lnTo>
                    <a:pt x="15138" y="15600"/>
                  </a:lnTo>
                  <a:lnTo>
                    <a:pt x="15323" y="15600"/>
                  </a:lnTo>
                  <a:lnTo>
                    <a:pt x="15323" y="13600"/>
                  </a:lnTo>
                  <a:lnTo>
                    <a:pt x="15138" y="13600"/>
                  </a:lnTo>
                  <a:lnTo>
                    <a:pt x="15138" y="12800"/>
                  </a:lnTo>
                  <a:lnTo>
                    <a:pt x="15323" y="12800"/>
                  </a:lnTo>
                  <a:lnTo>
                    <a:pt x="15138" y="12800"/>
                  </a:lnTo>
                  <a:lnTo>
                    <a:pt x="15138" y="14400"/>
                  </a:lnTo>
                  <a:lnTo>
                    <a:pt x="14769" y="14400"/>
                  </a:lnTo>
                  <a:lnTo>
                    <a:pt x="14400" y="13600"/>
                  </a:lnTo>
                  <a:lnTo>
                    <a:pt x="14400" y="12800"/>
                  </a:lnTo>
                  <a:lnTo>
                    <a:pt x="14031" y="12800"/>
                  </a:lnTo>
                  <a:lnTo>
                    <a:pt x="14031" y="12000"/>
                  </a:lnTo>
                  <a:lnTo>
                    <a:pt x="14400" y="12000"/>
                  </a:lnTo>
                  <a:lnTo>
                    <a:pt x="14400" y="11200"/>
                  </a:lnTo>
                  <a:lnTo>
                    <a:pt x="14031" y="11200"/>
                  </a:lnTo>
                  <a:lnTo>
                    <a:pt x="14031" y="9600"/>
                  </a:lnTo>
                  <a:lnTo>
                    <a:pt x="14400" y="9600"/>
                  </a:lnTo>
                  <a:lnTo>
                    <a:pt x="14031" y="9200"/>
                  </a:lnTo>
                  <a:lnTo>
                    <a:pt x="14031" y="8400"/>
                  </a:lnTo>
                  <a:lnTo>
                    <a:pt x="14400" y="8400"/>
                  </a:lnTo>
                  <a:lnTo>
                    <a:pt x="14400" y="7600"/>
                  </a:lnTo>
                  <a:lnTo>
                    <a:pt x="14769" y="7600"/>
                  </a:lnTo>
                  <a:lnTo>
                    <a:pt x="14769" y="5200"/>
                  </a:lnTo>
                  <a:lnTo>
                    <a:pt x="15138" y="5200"/>
                  </a:lnTo>
                  <a:lnTo>
                    <a:pt x="15138" y="2400"/>
                  </a:lnTo>
                  <a:lnTo>
                    <a:pt x="15323" y="2400"/>
                  </a:lnTo>
                  <a:lnTo>
                    <a:pt x="15323" y="1600"/>
                  </a:lnTo>
                  <a:lnTo>
                    <a:pt x="16062" y="1600"/>
                  </a:lnTo>
                  <a:lnTo>
                    <a:pt x="16431" y="800"/>
                  </a:lnTo>
                  <a:lnTo>
                    <a:pt x="16800" y="800"/>
                  </a:lnTo>
                  <a:lnTo>
                    <a:pt x="16800" y="0"/>
                  </a:lnTo>
                  <a:lnTo>
                    <a:pt x="16800" y="800"/>
                  </a:lnTo>
                  <a:lnTo>
                    <a:pt x="17169" y="800"/>
                  </a:lnTo>
                  <a:lnTo>
                    <a:pt x="17538" y="1600"/>
                  </a:lnTo>
                  <a:lnTo>
                    <a:pt x="17723" y="1600"/>
                  </a:lnTo>
                  <a:lnTo>
                    <a:pt x="17723" y="2400"/>
                  </a:lnTo>
                  <a:lnTo>
                    <a:pt x="18462" y="2400"/>
                  </a:lnTo>
                  <a:lnTo>
                    <a:pt x="18462" y="3600"/>
                  </a:lnTo>
                  <a:lnTo>
                    <a:pt x="20492" y="3600"/>
                  </a:lnTo>
                  <a:lnTo>
                    <a:pt x="20492" y="4400"/>
                  </a:lnTo>
                  <a:lnTo>
                    <a:pt x="20862" y="4400"/>
                  </a:lnTo>
                  <a:lnTo>
                    <a:pt x="20862" y="5200"/>
                  </a:lnTo>
                  <a:lnTo>
                    <a:pt x="21231" y="5200"/>
                  </a:lnTo>
                  <a:lnTo>
                    <a:pt x="20862" y="5200"/>
                  </a:lnTo>
                  <a:lnTo>
                    <a:pt x="21231" y="6000"/>
                  </a:lnTo>
                  <a:lnTo>
                    <a:pt x="21231" y="7600"/>
                  </a:lnTo>
                  <a:lnTo>
                    <a:pt x="21600" y="8400"/>
                  </a:lnTo>
                  <a:lnTo>
                    <a:pt x="21231" y="8400"/>
                  </a:lnTo>
                  <a:lnTo>
                    <a:pt x="21231" y="9200"/>
                  </a:lnTo>
                  <a:lnTo>
                    <a:pt x="20862" y="9600"/>
                  </a:lnTo>
                  <a:lnTo>
                    <a:pt x="20862" y="10400"/>
                  </a:lnTo>
                  <a:lnTo>
                    <a:pt x="20492" y="11200"/>
                  </a:lnTo>
                  <a:lnTo>
                    <a:pt x="20492" y="12000"/>
                  </a:lnTo>
                  <a:lnTo>
                    <a:pt x="20308" y="12000"/>
                  </a:lnTo>
                  <a:lnTo>
                    <a:pt x="19200" y="14400"/>
                  </a:lnTo>
                  <a:lnTo>
                    <a:pt x="18831" y="14400"/>
                  </a:lnTo>
                  <a:lnTo>
                    <a:pt x="18462" y="14800"/>
                  </a:lnTo>
                  <a:lnTo>
                    <a:pt x="17723" y="14800"/>
                  </a:lnTo>
                  <a:lnTo>
                    <a:pt x="17723" y="16400"/>
                  </a:lnTo>
                  <a:lnTo>
                    <a:pt x="17538" y="16400"/>
                  </a:lnTo>
                  <a:lnTo>
                    <a:pt x="17538" y="17200"/>
                  </a:lnTo>
                  <a:lnTo>
                    <a:pt x="17538" y="16400"/>
                  </a:lnTo>
                  <a:lnTo>
                    <a:pt x="17538" y="17600"/>
                  </a:lnTo>
                  <a:lnTo>
                    <a:pt x="17169" y="17600"/>
                  </a:lnTo>
                  <a:lnTo>
                    <a:pt x="17169" y="19200"/>
                  </a:lnTo>
                  <a:lnTo>
                    <a:pt x="16800" y="19200"/>
                  </a:lnTo>
                  <a:lnTo>
                    <a:pt x="16800" y="20000"/>
                  </a:lnTo>
                  <a:lnTo>
                    <a:pt x="17169" y="20000"/>
                  </a:lnTo>
                  <a:lnTo>
                    <a:pt x="16800" y="20000"/>
                  </a:lnTo>
                  <a:lnTo>
                    <a:pt x="16800" y="20800"/>
                  </a:lnTo>
                  <a:lnTo>
                    <a:pt x="16431" y="21600"/>
                  </a:lnTo>
                  <a:lnTo>
                    <a:pt x="16062" y="21600"/>
                  </a:lnTo>
                  <a:lnTo>
                    <a:pt x="16062" y="20800"/>
                  </a:lnTo>
                  <a:lnTo>
                    <a:pt x="15692" y="20800"/>
                  </a:lnTo>
                  <a:close/>
                  <a:moveTo>
                    <a:pt x="1662" y="7600"/>
                  </a:moveTo>
                  <a:lnTo>
                    <a:pt x="1292" y="7600"/>
                  </a:lnTo>
                  <a:lnTo>
                    <a:pt x="1292" y="6800"/>
                  </a:lnTo>
                  <a:lnTo>
                    <a:pt x="2031" y="6800"/>
                  </a:lnTo>
                  <a:lnTo>
                    <a:pt x="2031" y="7600"/>
                  </a:lnTo>
                  <a:lnTo>
                    <a:pt x="1662" y="7600"/>
                  </a:lnTo>
                  <a:close/>
                  <a:moveTo>
                    <a:pt x="738" y="8400"/>
                  </a:moveTo>
                  <a:lnTo>
                    <a:pt x="369" y="8400"/>
                  </a:lnTo>
                  <a:lnTo>
                    <a:pt x="369" y="7600"/>
                  </a:lnTo>
                  <a:lnTo>
                    <a:pt x="738" y="7600"/>
                  </a:lnTo>
                  <a:lnTo>
                    <a:pt x="738" y="6800"/>
                  </a:lnTo>
                  <a:lnTo>
                    <a:pt x="369" y="6000"/>
                  </a:lnTo>
                  <a:lnTo>
                    <a:pt x="369" y="5200"/>
                  </a:lnTo>
                  <a:lnTo>
                    <a:pt x="0" y="5200"/>
                  </a:lnTo>
                  <a:lnTo>
                    <a:pt x="0" y="4400"/>
                  </a:lnTo>
                  <a:lnTo>
                    <a:pt x="738" y="4400"/>
                  </a:lnTo>
                  <a:lnTo>
                    <a:pt x="738" y="6000"/>
                  </a:lnTo>
                  <a:lnTo>
                    <a:pt x="923" y="6000"/>
                  </a:lnTo>
                  <a:lnTo>
                    <a:pt x="923" y="8400"/>
                  </a:lnTo>
                  <a:lnTo>
                    <a:pt x="738" y="8400"/>
                  </a:lnTo>
                  <a:close/>
                  <a:moveTo>
                    <a:pt x="1292" y="6000"/>
                  </a:moveTo>
                  <a:lnTo>
                    <a:pt x="923" y="6000"/>
                  </a:lnTo>
                  <a:lnTo>
                    <a:pt x="923" y="5200"/>
                  </a:lnTo>
                  <a:lnTo>
                    <a:pt x="1292" y="5200"/>
                  </a:lnTo>
                  <a:lnTo>
                    <a:pt x="1292" y="6000"/>
                  </a:lnTo>
                  <a:close/>
                  <a:moveTo>
                    <a:pt x="369" y="6800"/>
                  </a:moveTo>
                  <a:lnTo>
                    <a:pt x="0" y="6800"/>
                  </a:lnTo>
                  <a:lnTo>
                    <a:pt x="0" y="6000"/>
                  </a:lnTo>
                  <a:lnTo>
                    <a:pt x="369" y="6000"/>
                  </a:lnTo>
                  <a:lnTo>
                    <a:pt x="369" y="6800"/>
                  </a:lnTo>
                  <a:close/>
                  <a:moveTo>
                    <a:pt x="2769" y="8400"/>
                  </a:moveTo>
                  <a:lnTo>
                    <a:pt x="2769" y="7600"/>
                  </a:lnTo>
                  <a:lnTo>
                    <a:pt x="3138" y="7600"/>
                  </a:lnTo>
                  <a:lnTo>
                    <a:pt x="3138" y="8400"/>
                  </a:lnTo>
                  <a:lnTo>
                    <a:pt x="2769" y="8400"/>
                  </a:lnTo>
                  <a:close/>
                  <a:moveTo>
                    <a:pt x="1662" y="9600"/>
                  </a:moveTo>
                  <a:lnTo>
                    <a:pt x="1292" y="9200"/>
                  </a:lnTo>
                  <a:lnTo>
                    <a:pt x="1662" y="9200"/>
                  </a:lnTo>
                  <a:lnTo>
                    <a:pt x="1662" y="9600"/>
                  </a:lnTo>
                  <a:close/>
                  <a:moveTo>
                    <a:pt x="15138" y="14800"/>
                  </a:moveTo>
                  <a:lnTo>
                    <a:pt x="14769" y="14800"/>
                  </a:lnTo>
                  <a:lnTo>
                    <a:pt x="14769" y="14400"/>
                  </a:lnTo>
                  <a:lnTo>
                    <a:pt x="15323" y="14400"/>
                  </a:lnTo>
                  <a:lnTo>
                    <a:pt x="15138" y="14800"/>
                  </a:lnTo>
                  <a:close/>
                </a:path>
              </a:pathLst>
            </a:custGeom>
            <a:solidFill>
              <a:srgbClr val="8D5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20" name="Freeform 183"/>
            <p:cNvSpPr/>
            <p:nvPr/>
          </p:nvSpPr>
          <p:spPr>
            <a:xfrm>
              <a:off x="2221038" y="2661195"/>
              <a:ext cx="50007" cy="73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206"/>
                  </a:moveTo>
                  <a:lnTo>
                    <a:pt x="0" y="19510"/>
                  </a:lnTo>
                  <a:lnTo>
                    <a:pt x="2057" y="19510"/>
                  </a:lnTo>
                  <a:lnTo>
                    <a:pt x="2057" y="15329"/>
                  </a:lnTo>
                  <a:lnTo>
                    <a:pt x="4114" y="13935"/>
                  </a:lnTo>
                  <a:lnTo>
                    <a:pt x="4114" y="11148"/>
                  </a:lnTo>
                  <a:lnTo>
                    <a:pt x="2057" y="11148"/>
                  </a:lnTo>
                  <a:lnTo>
                    <a:pt x="2057" y="9058"/>
                  </a:lnTo>
                  <a:lnTo>
                    <a:pt x="0" y="7665"/>
                  </a:lnTo>
                  <a:lnTo>
                    <a:pt x="0" y="3484"/>
                  </a:lnTo>
                  <a:lnTo>
                    <a:pt x="2057" y="3484"/>
                  </a:lnTo>
                  <a:lnTo>
                    <a:pt x="2057" y="2090"/>
                  </a:lnTo>
                  <a:lnTo>
                    <a:pt x="4114" y="2090"/>
                  </a:lnTo>
                  <a:lnTo>
                    <a:pt x="4114" y="0"/>
                  </a:lnTo>
                  <a:lnTo>
                    <a:pt x="6171" y="0"/>
                  </a:lnTo>
                  <a:lnTo>
                    <a:pt x="8229" y="1394"/>
                  </a:lnTo>
                  <a:lnTo>
                    <a:pt x="12343" y="1394"/>
                  </a:lnTo>
                  <a:lnTo>
                    <a:pt x="12343" y="2090"/>
                  </a:lnTo>
                  <a:lnTo>
                    <a:pt x="14400" y="2090"/>
                  </a:lnTo>
                  <a:lnTo>
                    <a:pt x="14400" y="3484"/>
                  </a:lnTo>
                  <a:lnTo>
                    <a:pt x="15429" y="3484"/>
                  </a:lnTo>
                  <a:lnTo>
                    <a:pt x="15429" y="4877"/>
                  </a:lnTo>
                  <a:lnTo>
                    <a:pt x="17486" y="4877"/>
                  </a:lnTo>
                  <a:lnTo>
                    <a:pt x="17486" y="6271"/>
                  </a:lnTo>
                  <a:lnTo>
                    <a:pt x="19543" y="6271"/>
                  </a:lnTo>
                  <a:lnTo>
                    <a:pt x="19543" y="7665"/>
                  </a:lnTo>
                  <a:lnTo>
                    <a:pt x="19543" y="6271"/>
                  </a:lnTo>
                  <a:lnTo>
                    <a:pt x="21600" y="7665"/>
                  </a:lnTo>
                  <a:lnTo>
                    <a:pt x="21600" y="10452"/>
                  </a:lnTo>
                  <a:lnTo>
                    <a:pt x="19543" y="10452"/>
                  </a:lnTo>
                  <a:lnTo>
                    <a:pt x="19543" y="12542"/>
                  </a:lnTo>
                  <a:lnTo>
                    <a:pt x="17486" y="13935"/>
                  </a:lnTo>
                  <a:lnTo>
                    <a:pt x="17486" y="15329"/>
                  </a:lnTo>
                  <a:lnTo>
                    <a:pt x="15429" y="15329"/>
                  </a:lnTo>
                  <a:lnTo>
                    <a:pt x="15429" y="19510"/>
                  </a:lnTo>
                  <a:lnTo>
                    <a:pt x="14400" y="19510"/>
                  </a:lnTo>
                  <a:lnTo>
                    <a:pt x="14400" y="20206"/>
                  </a:lnTo>
                  <a:lnTo>
                    <a:pt x="12343" y="20206"/>
                  </a:lnTo>
                  <a:lnTo>
                    <a:pt x="12343" y="21600"/>
                  </a:lnTo>
                  <a:lnTo>
                    <a:pt x="12343" y="20206"/>
                  </a:lnTo>
                  <a:lnTo>
                    <a:pt x="4114" y="20206"/>
                  </a:lnTo>
                  <a:lnTo>
                    <a:pt x="4114" y="21600"/>
                  </a:lnTo>
                  <a:lnTo>
                    <a:pt x="2057" y="21600"/>
                  </a:lnTo>
                  <a:lnTo>
                    <a:pt x="0" y="20206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21" name="Freeform 184"/>
            <p:cNvSpPr/>
            <p:nvPr/>
          </p:nvSpPr>
          <p:spPr>
            <a:xfrm>
              <a:off x="2106738" y="2604045"/>
              <a:ext cx="83345" cy="150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77" y="5143"/>
                  </a:moveTo>
                  <a:lnTo>
                    <a:pt x="14811" y="5143"/>
                  </a:lnTo>
                  <a:lnTo>
                    <a:pt x="14811" y="5486"/>
                  </a:lnTo>
                  <a:lnTo>
                    <a:pt x="16046" y="5486"/>
                  </a:lnTo>
                  <a:lnTo>
                    <a:pt x="16046" y="6171"/>
                  </a:lnTo>
                  <a:lnTo>
                    <a:pt x="17280" y="6857"/>
                  </a:lnTo>
                  <a:lnTo>
                    <a:pt x="17280" y="6171"/>
                  </a:lnTo>
                  <a:lnTo>
                    <a:pt x="17280" y="6857"/>
                  </a:lnTo>
                  <a:lnTo>
                    <a:pt x="18514" y="6857"/>
                  </a:lnTo>
                  <a:lnTo>
                    <a:pt x="18514" y="9600"/>
                  </a:lnTo>
                  <a:lnTo>
                    <a:pt x="17280" y="9600"/>
                  </a:lnTo>
                  <a:lnTo>
                    <a:pt x="18514" y="9943"/>
                  </a:lnTo>
                  <a:lnTo>
                    <a:pt x="18514" y="9600"/>
                  </a:lnTo>
                  <a:lnTo>
                    <a:pt x="18514" y="9943"/>
                  </a:lnTo>
                  <a:lnTo>
                    <a:pt x="17280" y="9943"/>
                  </a:lnTo>
                  <a:lnTo>
                    <a:pt x="17280" y="10629"/>
                  </a:lnTo>
                  <a:lnTo>
                    <a:pt x="14811" y="10629"/>
                  </a:lnTo>
                  <a:lnTo>
                    <a:pt x="14811" y="11314"/>
                  </a:lnTo>
                  <a:lnTo>
                    <a:pt x="16046" y="11314"/>
                  </a:lnTo>
                  <a:lnTo>
                    <a:pt x="14811" y="11314"/>
                  </a:lnTo>
                  <a:lnTo>
                    <a:pt x="14811" y="14743"/>
                  </a:lnTo>
                  <a:lnTo>
                    <a:pt x="16046" y="14743"/>
                  </a:lnTo>
                  <a:lnTo>
                    <a:pt x="16046" y="15086"/>
                  </a:lnTo>
                  <a:lnTo>
                    <a:pt x="18514" y="15086"/>
                  </a:lnTo>
                  <a:lnTo>
                    <a:pt x="18514" y="17143"/>
                  </a:lnTo>
                  <a:lnTo>
                    <a:pt x="19749" y="17829"/>
                  </a:lnTo>
                  <a:lnTo>
                    <a:pt x="19749" y="18514"/>
                  </a:lnTo>
                  <a:lnTo>
                    <a:pt x="21600" y="19543"/>
                  </a:lnTo>
                  <a:lnTo>
                    <a:pt x="19749" y="19543"/>
                  </a:lnTo>
                  <a:lnTo>
                    <a:pt x="18514" y="19200"/>
                  </a:lnTo>
                  <a:lnTo>
                    <a:pt x="18514" y="19543"/>
                  </a:lnTo>
                  <a:lnTo>
                    <a:pt x="18514" y="19200"/>
                  </a:lnTo>
                  <a:lnTo>
                    <a:pt x="17280" y="19200"/>
                  </a:lnTo>
                  <a:lnTo>
                    <a:pt x="17280" y="20229"/>
                  </a:lnTo>
                  <a:lnTo>
                    <a:pt x="14811" y="20229"/>
                  </a:lnTo>
                  <a:lnTo>
                    <a:pt x="14811" y="20914"/>
                  </a:lnTo>
                  <a:lnTo>
                    <a:pt x="13577" y="20914"/>
                  </a:lnTo>
                  <a:lnTo>
                    <a:pt x="13577" y="20229"/>
                  </a:lnTo>
                  <a:lnTo>
                    <a:pt x="12343" y="20914"/>
                  </a:lnTo>
                  <a:lnTo>
                    <a:pt x="12343" y="21600"/>
                  </a:lnTo>
                  <a:lnTo>
                    <a:pt x="10491" y="21600"/>
                  </a:lnTo>
                  <a:lnTo>
                    <a:pt x="10491" y="20914"/>
                  </a:lnTo>
                  <a:lnTo>
                    <a:pt x="9257" y="20914"/>
                  </a:lnTo>
                  <a:lnTo>
                    <a:pt x="9257" y="20229"/>
                  </a:lnTo>
                  <a:lnTo>
                    <a:pt x="8023" y="20229"/>
                  </a:lnTo>
                  <a:lnTo>
                    <a:pt x="8023" y="19543"/>
                  </a:lnTo>
                  <a:lnTo>
                    <a:pt x="6789" y="19543"/>
                  </a:lnTo>
                  <a:lnTo>
                    <a:pt x="6789" y="17829"/>
                  </a:lnTo>
                  <a:lnTo>
                    <a:pt x="5554" y="17829"/>
                  </a:lnTo>
                  <a:lnTo>
                    <a:pt x="5554" y="16457"/>
                  </a:lnTo>
                  <a:lnTo>
                    <a:pt x="6789" y="15771"/>
                  </a:lnTo>
                  <a:lnTo>
                    <a:pt x="6789" y="14743"/>
                  </a:lnTo>
                  <a:lnTo>
                    <a:pt x="8023" y="14057"/>
                  </a:lnTo>
                  <a:lnTo>
                    <a:pt x="8023" y="13371"/>
                  </a:lnTo>
                  <a:lnTo>
                    <a:pt x="6789" y="12686"/>
                  </a:lnTo>
                  <a:lnTo>
                    <a:pt x="8023" y="12000"/>
                  </a:lnTo>
                  <a:lnTo>
                    <a:pt x="5554" y="12000"/>
                  </a:lnTo>
                  <a:lnTo>
                    <a:pt x="5554" y="9600"/>
                  </a:lnTo>
                  <a:lnTo>
                    <a:pt x="4320" y="9600"/>
                  </a:lnTo>
                  <a:lnTo>
                    <a:pt x="4320" y="9943"/>
                  </a:lnTo>
                  <a:lnTo>
                    <a:pt x="2469" y="9943"/>
                  </a:lnTo>
                  <a:lnTo>
                    <a:pt x="2469" y="9600"/>
                  </a:lnTo>
                  <a:lnTo>
                    <a:pt x="1234" y="8914"/>
                  </a:lnTo>
                  <a:lnTo>
                    <a:pt x="0" y="7543"/>
                  </a:lnTo>
                  <a:lnTo>
                    <a:pt x="1234" y="6857"/>
                  </a:lnTo>
                  <a:lnTo>
                    <a:pt x="1234" y="5486"/>
                  </a:lnTo>
                  <a:lnTo>
                    <a:pt x="2469" y="5486"/>
                  </a:lnTo>
                  <a:lnTo>
                    <a:pt x="2469" y="5143"/>
                  </a:lnTo>
                  <a:lnTo>
                    <a:pt x="3703" y="5486"/>
                  </a:lnTo>
                  <a:lnTo>
                    <a:pt x="3703" y="5143"/>
                  </a:lnTo>
                  <a:lnTo>
                    <a:pt x="4320" y="5143"/>
                  </a:lnTo>
                  <a:lnTo>
                    <a:pt x="4320" y="3771"/>
                  </a:lnTo>
                  <a:lnTo>
                    <a:pt x="3703" y="4457"/>
                  </a:lnTo>
                  <a:lnTo>
                    <a:pt x="3703" y="2400"/>
                  </a:lnTo>
                  <a:lnTo>
                    <a:pt x="4320" y="1714"/>
                  </a:lnTo>
                  <a:lnTo>
                    <a:pt x="5554" y="1714"/>
                  </a:lnTo>
                  <a:lnTo>
                    <a:pt x="5554" y="1029"/>
                  </a:lnTo>
                  <a:lnTo>
                    <a:pt x="6789" y="1029"/>
                  </a:lnTo>
                  <a:lnTo>
                    <a:pt x="6789" y="686"/>
                  </a:lnTo>
                  <a:lnTo>
                    <a:pt x="5554" y="0"/>
                  </a:lnTo>
                  <a:lnTo>
                    <a:pt x="6789" y="686"/>
                  </a:lnTo>
                  <a:lnTo>
                    <a:pt x="8023" y="686"/>
                  </a:lnTo>
                  <a:lnTo>
                    <a:pt x="9257" y="1029"/>
                  </a:lnTo>
                  <a:lnTo>
                    <a:pt x="11726" y="2400"/>
                  </a:lnTo>
                  <a:lnTo>
                    <a:pt x="11726" y="3086"/>
                  </a:lnTo>
                  <a:lnTo>
                    <a:pt x="12343" y="3771"/>
                  </a:lnTo>
                  <a:lnTo>
                    <a:pt x="12343" y="6171"/>
                  </a:lnTo>
                  <a:lnTo>
                    <a:pt x="11726" y="6171"/>
                  </a:lnTo>
                  <a:lnTo>
                    <a:pt x="12343" y="6171"/>
                  </a:lnTo>
                  <a:lnTo>
                    <a:pt x="12343" y="5143"/>
                  </a:lnTo>
                  <a:lnTo>
                    <a:pt x="13577" y="5143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22" name="Freeform 185"/>
            <p:cNvSpPr/>
            <p:nvPr/>
          </p:nvSpPr>
          <p:spPr>
            <a:xfrm>
              <a:off x="2082925" y="3175545"/>
              <a:ext cx="142876" cy="173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15386"/>
                  </a:moveTo>
                  <a:lnTo>
                    <a:pt x="12240" y="15090"/>
                  </a:lnTo>
                  <a:lnTo>
                    <a:pt x="11520" y="15090"/>
                  </a:lnTo>
                  <a:lnTo>
                    <a:pt x="10800" y="14499"/>
                  </a:lnTo>
                  <a:lnTo>
                    <a:pt x="10080" y="14499"/>
                  </a:lnTo>
                  <a:lnTo>
                    <a:pt x="9720" y="13907"/>
                  </a:lnTo>
                  <a:lnTo>
                    <a:pt x="9000" y="13907"/>
                  </a:lnTo>
                  <a:lnTo>
                    <a:pt x="9000" y="13315"/>
                  </a:lnTo>
                  <a:lnTo>
                    <a:pt x="8280" y="13315"/>
                  </a:lnTo>
                  <a:lnTo>
                    <a:pt x="8280" y="12723"/>
                  </a:lnTo>
                  <a:lnTo>
                    <a:pt x="6840" y="12132"/>
                  </a:lnTo>
                  <a:lnTo>
                    <a:pt x="5400" y="12132"/>
                  </a:lnTo>
                  <a:lnTo>
                    <a:pt x="5400" y="11540"/>
                  </a:lnTo>
                  <a:lnTo>
                    <a:pt x="4320" y="11540"/>
                  </a:lnTo>
                  <a:lnTo>
                    <a:pt x="4320" y="11244"/>
                  </a:lnTo>
                  <a:lnTo>
                    <a:pt x="3600" y="11244"/>
                  </a:lnTo>
                  <a:lnTo>
                    <a:pt x="3600" y="10652"/>
                  </a:lnTo>
                  <a:lnTo>
                    <a:pt x="2880" y="10652"/>
                  </a:lnTo>
                  <a:lnTo>
                    <a:pt x="2880" y="10060"/>
                  </a:lnTo>
                  <a:lnTo>
                    <a:pt x="2160" y="10060"/>
                  </a:lnTo>
                  <a:lnTo>
                    <a:pt x="2160" y="9468"/>
                  </a:lnTo>
                  <a:lnTo>
                    <a:pt x="1440" y="8877"/>
                  </a:lnTo>
                  <a:lnTo>
                    <a:pt x="1440" y="8285"/>
                  </a:lnTo>
                  <a:lnTo>
                    <a:pt x="720" y="8285"/>
                  </a:lnTo>
                  <a:lnTo>
                    <a:pt x="720" y="7693"/>
                  </a:lnTo>
                  <a:lnTo>
                    <a:pt x="0" y="7693"/>
                  </a:lnTo>
                  <a:lnTo>
                    <a:pt x="0" y="7101"/>
                  </a:lnTo>
                  <a:lnTo>
                    <a:pt x="720" y="6805"/>
                  </a:lnTo>
                  <a:lnTo>
                    <a:pt x="720" y="5622"/>
                  </a:lnTo>
                  <a:lnTo>
                    <a:pt x="1440" y="4438"/>
                  </a:lnTo>
                  <a:lnTo>
                    <a:pt x="1440" y="2663"/>
                  </a:lnTo>
                  <a:lnTo>
                    <a:pt x="2160" y="1775"/>
                  </a:lnTo>
                  <a:lnTo>
                    <a:pt x="2880" y="1184"/>
                  </a:lnTo>
                  <a:lnTo>
                    <a:pt x="2880" y="592"/>
                  </a:lnTo>
                  <a:lnTo>
                    <a:pt x="5400" y="592"/>
                  </a:lnTo>
                  <a:lnTo>
                    <a:pt x="5400" y="0"/>
                  </a:lnTo>
                  <a:lnTo>
                    <a:pt x="9720" y="0"/>
                  </a:lnTo>
                  <a:lnTo>
                    <a:pt x="10080" y="592"/>
                  </a:lnTo>
                  <a:lnTo>
                    <a:pt x="10800" y="592"/>
                  </a:lnTo>
                  <a:lnTo>
                    <a:pt x="11520" y="1184"/>
                  </a:lnTo>
                  <a:lnTo>
                    <a:pt x="11520" y="2367"/>
                  </a:lnTo>
                  <a:lnTo>
                    <a:pt x="12240" y="2663"/>
                  </a:lnTo>
                  <a:lnTo>
                    <a:pt x="12240" y="3847"/>
                  </a:lnTo>
                  <a:lnTo>
                    <a:pt x="12960" y="4438"/>
                  </a:lnTo>
                  <a:lnTo>
                    <a:pt x="12240" y="5030"/>
                  </a:lnTo>
                  <a:lnTo>
                    <a:pt x="12240" y="7101"/>
                  </a:lnTo>
                  <a:lnTo>
                    <a:pt x="12960" y="7101"/>
                  </a:lnTo>
                  <a:lnTo>
                    <a:pt x="13680" y="7693"/>
                  </a:lnTo>
                  <a:lnTo>
                    <a:pt x="15480" y="7693"/>
                  </a:lnTo>
                  <a:lnTo>
                    <a:pt x="15480" y="7101"/>
                  </a:lnTo>
                  <a:lnTo>
                    <a:pt x="16200" y="7101"/>
                  </a:lnTo>
                  <a:lnTo>
                    <a:pt x="16200" y="7693"/>
                  </a:lnTo>
                  <a:lnTo>
                    <a:pt x="17640" y="7693"/>
                  </a:lnTo>
                  <a:lnTo>
                    <a:pt x="17640" y="8285"/>
                  </a:lnTo>
                  <a:lnTo>
                    <a:pt x="18360" y="8285"/>
                  </a:lnTo>
                  <a:lnTo>
                    <a:pt x="18360" y="11244"/>
                  </a:lnTo>
                  <a:lnTo>
                    <a:pt x="19080" y="11244"/>
                  </a:lnTo>
                  <a:lnTo>
                    <a:pt x="19080" y="12132"/>
                  </a:lnTo>
                  <a:lnTo>
                    <a:pt x="20520" y="12132"/>
                  </a:lnTo>
                  <a:lnTo>
                    <a:pt x="20880" y="11540"/>
                  </a:lnTo>
                  <a:lnTo>
                    <a:pt x="21600" y="12132"/>
                  </a:lnTo>
                  <a:lnTo>
                    <a:pt x="21600" y="14499"/>
                  </a:lnTo>
                  <a:lnTo>
                    <a:pt x="20880" y="15090"/>
                  </a:lnTo>
                  <a:lnTo>
                    <a:pt x="20880" y="18345"/>
                  </a:lnTo>
                  <a:lnTo>
                    <a:pt x="20520" y="18641"/>
                  </a:lnTo>
                  <a:lnTo>
                    <a:pt x="20520" y="19233"/>
                  </a:lnTo>
                  <a:lnTo>
                    <a:pt x="19800" y="19233"/>
                  </a:lnTo>
                  <a:lnTo>
                    <a:pt x="19800" y="19825"/>
                  </a:lnTo>
                  <a:lnTo>
                    <a:pt x="19080" y="19825"/>
                  </a:lnTo>
                  <a:lnTo>
                    <a:pt x="18360" y="20416"/>
                  </a:lnTo>
                  <a:lnTo>
                    <a:pt x="18360" y="21600"/>
                  </a:lnTo>
                  <a:lnTo>
                    <a:pt x="17640" y="21600"/>
                  </a:lnTo>
                  <a:lnTo>
                    <a:pt x="17640" y="21008"/>
                  </a:lnTo>
                  <a:lnTo>
                    <a:pt x="16200" y="21008"/>
                  </a:lnTo>
                  <a:lnTo>
                    <a:pt x="16200" y="21600"/>
                  </a:lnTo>
                  <a:lnTo>
                    <a:pt x="13680" y="21600"/>
                  </a:lnTo>
                  <a:lnTo>
                    <a:pt x="12960" y="21008"/>
                  </a:lnTo>
                  <a:lnTo>
                    <a:pt x="10800" y="21008"/>
                  </a:lnTo>
                  <a:lnTo>
                    <a:pt x="10080" y="20416"/>
                  </a:lnTo>
                  <a:lnTo>
                    <a:pt x="10800" y="20416"/>
                  </a:lnTo>
                  <a:lnTo>
                    <a:pt x="10800" y="19825"/>
                  </a:lnTo>
                  <a:lnTo>
                    <a:pt x="11520" y="19825"/>
                  </a:lnTo>
                  <a:lnTo>
                    <a:pt x="11520" y="18345"/>
                  </a:lnTo>
                  <a:lnTo>
                    <a:pt x="12240" y="17753"/>
                  </a:lnTo>
                  <a:lnTo>
                    <a:pt x="12240" y="17162"/>
                  </a:lnTo>
                  <a:lnTo>
                    <a:pt x="12960" y="17162"/>
                  </a:lnTo>
                  <a:lnTo>
                    <a:pt x="12960" y="16570"/>
                  </a:lnTo>
                  <a:lnTo>
                    <a:pt x="13680" y="16570"/>
                  </a:lnTo>
                  <a:lnTo>
                    <a:pt x="13680" y="15978"/>
                  </a:lnTo>
                  <a:lnTo>
                    <a:pt x="12960" y="15978"/>
                  </a:lnTo>
                  <a:lnTo>
                    <a:pt x="12960" y="15386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23" name="Freeform 186"/>
            <p:cNvSpPr/>
            <p:nvPr/>
          </p:nvSpPr>
          <p:spPr>
            <a:xfrm>
              <a:off x="1768600" y="2780257"/>
              <a:ext cx="214314" cy="373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60" y="20499"/>
                  </a:moveTo>
                  <a:lnTo>
                    <a:pt x="20160" y="20775"/>
                  </a:lnTo>
                  <a:lnTo>
                    <a:pt x="19920" y="20775"/>
                  </a:lnTo>
                  <a:lnTo>
                    <a:pt x="19920" y="21600"/>
                  </a:lnTo>
                  <a:lnTo>
                    <a:pt x="18480" y="21600"/>
                  </a:lnTo>
                  <a:lnTo>
                    <a:pt x="18480" y="21325"/>
                  </a:lnTo>
                  <a:lnTo>
                    <a:pt x="18000" y="21325"/>
                  </a:lnTo>
                  <a:lnTo>
                    <a:pt x="18000" y="21050"/>
                  </a:lnTo>
                  <a:lnTo>
                    <a:pt x="17520" y="21050"/>
                  </a:lnTo>
                  <a:lnTo>
                    <a:pt x="17040" y="20775"/>
                  </a:lnTo>
                  <a:lnTo>
                    <a:pt x="17040" y="20224"/>
                  </a:lnTo>
                  <a:lnTo>
                    <a:pt x="16320" y="20224"/>
                  </a:lnTo>
                  <a:lnTo>
                    <a:pt x="16320" y="19949"/>
                  </a:lnTo>
                  <a:lnTo>
                    <a:pt x="15840" y="19949"/>
                  </a:lnTo>
                  <a:lnTo>
                    <a:pt x="15840" y="19674"/>
                  </a:lnTo>
                  <a:lnTo>
                    <a:pt x="15360" y="19674"/>
                  </a:lnTo>
                  <a:lnTo>
                    <a:pt x="15360" y="19536"/>
                  </a:lnTo>
                  <a:lnTo>
                    <a:pt x="14400" y="19536"/>
                  </a:lnTo>
                  <a:lnTo>
                    <a:pt x="13920" y="19261"/>
                  </a:lnTo>
                  <a:lnTo>
                    <a:pt x="13440" y="19261"/>
                  </a:lnTo>
                  <a:lnTo>
                    <a:pt x="13440" y="18986"/>
                  </a:lnTo>
                  <a:lnTo>
                    <a:pt x="12720" y="18986"/>
                  </a:lnTo>
                  <a:lnTo>
                    <a:pt x="12720" y="18711"/>
                  </a:lnTo>
                  <a:lnTo>
                    <a:pt x="12240" y="18711"/>
                  </a:lnTo>
                  <a:lnTo>
                    <a:pt x="12240" y="18436"/>
                  </a:lnTo>
                  <a:lnTo>
                    <a:pt x="11760" y="18436"/>
                  </a:lnTo>
                  <a:lnTo>
                    <a:pt x="11280" y="18161"/>
                  </a:lnTo>
                  <a:lnTo>
                    <a:pt x="10800" y="18161"/>
                  </a:lnTo>
                  <a:lnTo>
                    <a:pt x="10800" y="17885"/>
                  </a:lnTo>
                  <a:lnTo>
                    <a:pt x="10320" y="17885"/>
                  </a:lnTo>
                  <a:lnTo>
                    <a:pt x="10320" y="17610"/>
                  </a:lnTo>
                  <a:lnTo>
                    <a:pt x="9840" y="17473"/>
                  </a:lnTo>
                  <a:lnTo>
                    <a:pt x="9600" y="17197"/>
                  </a:lnTo>
                  <a:lnTo>
                    <a:pt x="9600" y="16922"/>
                  </a:lnTo>
                  <a:lnTo>
                    <a:pt x="9120" y="16922"/>
                  </a:lnTo>
                  <a:lnTo>
                    <a:pt x="9120" y="16372"/>
                  </a:lnTo>
                  <a:lnTo>
                    <a:pt x="8640" y="16097"/>
                  </a:lnTo>
                  <a:lnTo>
                    <a:pt x="8640" y="16372"/>
                  </a:lnTo>
                  <a:lnTo>
                    <a:pt x="8640" y="16097"/>
                  </a:lnTo>
                  <a:lnTo>
                    <a:pt x="9120" y="16097"/>
                  </a:lnTo>
                  <a:lnTo>
                    <a:pt x="9120" y="15684"/>
                  </a:lnTo>
                  <a:lnTo>
                    <a:pt x="8640" y="15409"/>
                  </a:lnTo>
                  <a:lnTo>
                    <a:pt x="8640" y="15134"/>
                  </a:lnTo>
                  <a:lnTo>
                    <a:pt x="8160" y="14859"/>
                  </a:lnTo>
                  <a:lnTo>
                    <a:pt x="8160" y="14308"/>
                  </a:lnTo>
                  <a:lnTo>
                    <a:pt x="7680" y="14308"/>
                  </a:lnTo>
                  <a:lnTo>
                    <a:pt x="7680" y="14033"/>
                  </a:lnTo>
                  <a:lnTo>
                    <a:pt x="7200" y="14033"/>
                  </a:lnTo>
                  <a:lnTo>
                    <a:pt x="7200" y="13345"/>
                  </a:lnTo>
                  <a:lnTo>
                    <a:pt x="6720" y="13345"/>
                  </a:lnTo>
                  <a:lnTo>
                    <a:pt x="6480" y="13070"/>
                  </a:lnTo>
                  <a:lnTo>
                    <a:pt x="6480" y="12520"/>
                  </a:lnTo>
                  <a:lnTo>
                    <a:pt x="6000" y="12245"/>
                  </a:lnTo>
                  <a:lnTo>
                    <a:pt x="6000" y="11969"/>
                  </a:lnTo>
                  <a:lnTo>
                    <a:pt x="5520" y="11832"/>
                  </a:lnTo>
                  <a:lnTo>
                    <a:pt x="5520" y="11282"/>
                  </a:lnTo>
                  <a:lnTo>
                    <a:pt x="5040" y="11006"/>
                  </a:lnTo>
                  <a:lnTo>
                    <a:pt x="5040" y="10456"/>
                  </a:lnTo>
                  <a:lnTo>
                    <a:pt x="4560" y="10456"/>
                  </a:lnTo>
                  <a:lnTo>
                    <a:pt x="4560" y="9906"/>
                  </a:lnTo>
                  <a:lnTo>
                    <a:pt x="4080" y="9768"/>
                  </a:lnTo>
                  <a:lnTo>
                    <a:pt x="4560" y="9768"/>
                  </a:lnTo>
                  <a:lnTo>
                    <a:pt x="4080" y="9493"/>
                  </a:lnTo>
                  <a:lnTo>
                    <a:pt x="4080" y="9218"/>
                  </a:lnTo>
                  <a:lnTo>
                    <a:pt x="3600" y="9218"/>
                  </a:lnTo>
                  <a:lnTo>
                    <a:pt x="3600" y="8943"/>
                  </a:lnTo>
                  <a:lnTo>
                    <a:pt x="3120" y="8943"/>
                  </a:lnTo>
                  <a:lnTo>
                    <a:pt x="3120" y="8117"/>
                  </a:lnTo>
                  <a:lnTo>
                    <a:pt x="2880" y="8117"/>
                  </a:lnTo>
                  <a:lnTo>
                    <a:pt x="2880" y="7842"/>
                  </a:lnTo>
                  <a:lnTo>
                    <a:pt x="2400" y="7842"/>
                  </a:lnTo>
                  <a:lnTo>
                    <a:pt x="2400" y="7704"/>
                  </a:lnTo>
                  <a:lnTo>
                    <a:pt x="1920" y="7704"/>
                  </a:lnTo>
                  <a:lnTo>
                    <a:pt x="1920" y="7429"/>
                  </a:lnTo>
                  <a:lnTo>
                    <a:pt x="1440" y="7429"/>
                  </a:lnTo>
                  <a:lnTo>
                    <a:pt x="1440" y="7154"/>
                  </a:lnTo>
                  <a:lnTo>
                    <a:pt x="480" y="7154"/>
                  </a:lnTo>
                  <a:lnTo>
                    <a:pt x="480" y="6604"/>
                  </a:lnTo>
                  <a:lnTo>
                    <a:pt x="960" y="6604"/>
                  </a:lnTo>
                  <a:lnTo>
                    <a:pt x="960" y="6054"/>
                  </a:lnTo>
                  <a:lnTo>
                    <a:pt x="480" y="6054"/>
                  </a:lnTo>
                  <a:lnTo>
                    <a:pt x="480" y="5641"/>
                  </a:lnTo>
                  <a:lnTo>
                    <a:pt x="0" y="5366"/>
                  </a:lnTo>
                  <a:lnTo>
                    <a:pt x="0" y="5090"/>
                  </a:lnTo>
                  <a:lnTo>
                    <a:pt x="480" y="5090"/>
                  </a:lnTo>
                  <a:lnTo>
                    <a:pt x="480" y="4540"/>
                  </a:lnTo>
                  <a:lnTo>
                    <a:pt x="960" y="4540"/>
                  </a:lnTo>
                  <a:lnTo>
                    <a:pt x="960" y="4265"/>
                  </a:lnTo>
                  <a:lnTo>
                    <a:pt x="1440" y="3990"/>
                  </a:lnTo>
                  <a:lnTo>
                    <a:pt x="1920" y="3990"/>
                  </a:lnTo>
                  <a:lnTo>
                    <a:pt x="1920" y="3852"/>
                  </a:lnTo>
                  <a:lnTo>
                    <a:pt x="2400" y="3990"/>
                  </a:lnTo>
                  <a:lnTo>
                    <a:pt x="2400" y="4265"/>
                  </a:lnTo>
                  <a:lnTo>
                    <a:pt x="1920" y="4540"/>
                  </a:lnTo>
                  <a:lnTo>
                    <a:pt x="1920" y="5090"/>
                  </a:lnTo>
                  <a:lnTo>
                    <a:pt x="2400" y="5090"/>
                  </a:lnTo>
                  <a:lnTo>
                    <a:pt x="2400" y="4815"/>
                  </a:lnTo>
                  <a:lnTo>
                    <a:pt x="2400" y="5090"/>
                  </a:lnTo>
                  <a:lnTo>
                    <a:pt x="3120" y="5090"/>
                  </a:lnTo>
                  <a:lnTo>
                    <a:pt x="3120" y="5366"/>
                  </a:lnTo>
                  <a:lnTo>
                    <a:pt x="3600" y="5366"/>
                  </a:lnTo>
                  <a:lnTo>
                    <a:pt x="3600" y="5641"/>
                  </a:lnTo>
                  <a:lnTo>
                    <a:pt x="4080" y="5641"/>
                  </a:lnTo>
                  <a:lnTo>
                    <a:pt x="4560" y="5366"/>
                  </a:lnTo>
                  <a:lnTo>
                    <a:pt x="4560" y="5090"/>
                  </a:lnTo>
                  <a:lnTo>
                    <a:pt x="5040" y="5090"/>
                  </a:lnTo>
                  <a:lnTo>
                    <a:pt x="4560" y="5090"/>
                  </a:lnTo>
                  <a:lnTo>
                    <a:pt x="4560" y="4815"/>
                  </a:lnTo>
                  <a:lnTo>
                    <a:pt x="5040" y="4815"/>
                  </a:lnTo>
                  <a:lnTo>
                    <a:pt x="5040" y="4265"/>
                  </a:lnTo>
                  <a:lnTo>
                    <a:pt x="5520" y="4265"/>
                  </a:lnTo>
                  <a:lnTo>
                    <a:pt x="5520" y="3852"/>
                  </a:lnTo>
                  <a:lnTo>
                    <a:pt x="6000" y="3852"/>
                  </a:lnTo>
                  <a:lnTo>
                    <a:pt x="6000" y="3302"/>
                  </a:lnTo>
                  <a:lnTo>
                    <a:pt x="6720" y="3302"/>
                  </a:lnTo>
                  <a:lnTo>
                    <a:pt x="7200" y="3027"/>
                  </a:lnTo>
                  <a:lnTo>
                    <a:pt x="7680" y="3027"/>
                  </a:lnTo>
                  <a:lnTo>
                    <a:pt x="8160" y="2889"/>
                  </a:lnTo>
                  <a:lnTo>
                    <a:pt x="9120" y="2339"/>
                  </a:lnTo>
                  <a:lnTo>
                    <a:pt x="9600" y="2339"/>
                  </a:lnTo>
                  <a:lnTo>
                    <a:pt x="9600" y="2064"/>
                  </a:lnTo>
                  <a:lnTo>
                    <a:pt x="9840" y="1789"/>
                  </a:lnTo>
                  <a:lnTo>
                    <a:pt x="9840" y="1513"/>
                  </a:lnTo>
                  <a:lnTo>
                    <a:pt x="10320" y="1238"/>
                  </a:lnTo>
                  <a:lnTo>
                    <a:pt x="10320" y="1101"/>
                  </a:lnTo>
                  <a:lnTo>
                    <a:pt x="10800" y="1101"/>
                  </a:lnTo>
                  <a:lnTo>
                    <a:pt x="10320" y="825"/>
                  </a:lnTo>
                  <a:lnTo>
                    <a:pt x="10320" y="275"/>
                  </a:lnTo>
                  <a:lnTo>
                    <a:pt x="9840" y="0"/>
                  </a:lnTo>
                  <a:lnTo>
                    <a:pt x="11280" y="0"/>
                  </a:lnTo>
                  <a:lnTo>
                    <a:pt x="11280" y="275"/>
                  </a:lnTo>
                  <a:lnTo>
                    <a:pt x="11280" y="0"/>
                  </a:lnTo>
                  <a:lnTo>
                    <a:pt x="11280" y="275"/>
                  </a:lnTo>
                  <a:lnTo>
                    <a:pt x="11760" y="275"/>
                  </a:lnTo>
                  <a:lnTo>
                    <a:pt x="12240" y="550"/>
                  </a:lnTo>
                  <a:lnTo>
                    <a:pt x="12240" y="1101"/>
                  </a:lnTo>
                  <a:lnTo>
                    <a:pt x="12720" y="1101"/>
                  </a:lnTo>
                  <a:lnTo>
                    <a:pt x="13200" y="1238"/>
                  </a:lnTo>
                  <a:lnTo>
                    <a:pt x="13440" y="1513"/>
                  </a:lnTo>
                  <a:lnTo>
                    <a:pt x="13440" y="2064"/>
                  </a:lnTo>
                  <a:lnTo>
                    <a:pt x="14400" y="2064"/>
                  </a:lnTo>
                  <a:lnTo>
                    <a:pt x="14400" y="2614"/>
                  </a:lnTo>
                  <a:lnTo>
                    <a:pt x="13920" y="2614"/>
                  </a:lnTo>
                  <a:lnTo>
                    <a:pt x="14400" y="2614"/>
                  </a:lnTo>
                  <a:lnTo>
                    <a:pt x="14400" y="2889"/>
                  </a:lnTo>
                  <a:lnTo>
                    <a:pt x="14400" y="2614"/>
                  </a:lnTo>
                  <a:lnTo>
                    <a:pt x="14400" y="2889"/>
                  </a:lnTo>
                  <a:lnTo>
                    <a:pt x="16320" y="2889"/>
                  </a:lnTo>
                  <a:lnTo>
                    <a:pt x="16320" y="2614"/>
                  </a:lnTo>
                  <a:lnTo>
                    <a:pt x="16800" y="2339"/>
                  </a:lnTo>
                  <a:lnTo>
                    <a:pt x="16800" y="2614"/>
                  </a:lnTo>
                  <a:lnTo>
                    <a:pt x="18480" y="2614"/>
                  </a:lnTo>
                  <a:lnTo>
                    <a:pt x="18480" y="2889"/>
                  </a:lnTo>
                  <a:lnTo>
                    <a:pt x="19440" y="2889"/>
                  </a:lnTo>
                  <a:lnTo>
                    <a:pt x="19440" y="3027"/>
                  </a:lnTo>
                  <a:lnTo>
                    <a:pt x="18960" y="3852"/>
                  </a:lnTo>
                  <a:lnTo>
                    <a:pt x="18480" y="3990"/>
                  </a:lnTo>
                  <a:lnTo>
                    <a:pt x="18480" y="4265"/>
                  </a:lnTo>
                  <a:lnTo>
                    <a:pt x="18960" y="4265"/>
                  </a:lnTo>
                  <a:lnTo>
                    <a:pt x="19440" y="4540"/>
                  </a:lnTo>
                  <a:lnTo>
                    <a:pt x="19440" y="4815"/>
                  </a:lnTo>
                  <a:lnTo>
                    <a:pt x="19920" y="4815"/>
                  </a:lnTo>
                  <a:lnTo>
                    <a:pt x="18960" y="4815"/>
                  </a:lnTo>
                  <a:lnTo>
                    <a:pt x="18960" y="4540"/>
                  </a:lnTo>
                  <a:lnTo>
                    <a:pt x="18960" y="4815"/>
                  </a:lnTo>
                  <a:lnTo>
                    <a:pt x="18000" y="4815"/>
                  </a:lnTo>
                  <a:lnTo>
                    <a:pt x="18000" y="5090"/>
                  </a:lnTo>
                  <a:lnTo>
                    <a:pt x="17520" y="5090"/>
                  </a:lnTo>
                  <a:lnTo>
                    <a:pt x="17520" y="4815"/>
                  </a:lnTo>
                  <a:lnTo>
                    <a:pt x="17040" y="5090"/>
                  </a:lnTo>
                  <a:lnTo>
                    <a:pt x="16320" y="5090"/>
                  </a:lnTo>
                  <a:lnTo>
                    <a:pt x="16320" y="5366"/>
                  </a:lnTo>
                  <a:lnTo>
                    <a:pt x="15360" y="5366"/>
                  </a:lnTo>
                  <a:lnTo>
                    <a:pt x="15360" y="5641"/>
                  </a:lnTo>
                  <a:lnTo>
                    <a:pt x="14880" y="5916"/>
                  </a:lnTo>
                  <a:lnTo>
                    <a:pt x="14400" y="5916"/>
                  </a:lnTo>
                  <a:lnTo>
                    <a:pt x="14400" y="6604"/>
                  </a:lnTo>
                  <a:lnTo>
                    <a:pt x="13920" y="6604"/>
                  </a:lnTo>
                  <a:lnTo>
                    <a:pt x="13920" y="7154"/>
                  </a:lnTo>
                  <a:lnTo>
                    <a:pt x="14400" y="7429"/>
                  </a:lnTo>
                  <a:lnTo>
                    <a:pt x="13920" y="7429"/>
                  </a:lnTo>
                  <a:lnTo>
                    <a:pt x="13920" y="7704"/>
                  </a:lnTo>
                  <a:lnTo>
                    <a:pt x="13440" y="7704"/>
                  </a:lnTo>
                  <a:lnTo>
                    <a:pt x="13200" y="7842"/>
                  </a:lnTo>
                  <a:lnTo>
                    <a:pt x="13200" y="8392"/>
                  </a:lnTo>
                  <a:lnTo>
                    <a:pt x="12720" y="8392"/>
                  </a:lnTo>
                  <a:lnTo>
                    <a:pt x="12720" y="8668"/>
                  </a:lnTo>
                  <a:lnTo>
                    <a:pt x="13200" y="8943"/>
                  </a:lnTo>
                  <a:lnTo>
                    <a:pt x="13200" y="9218"/>
                  </a:lnTo>
                  <a:lnTo>
                    <a:pt x="13440" y="9218"/>
                  </a:lnTo>
                  <a:lnTo>
                    <a:pt x="13440" y="9768"/>
                  </a:lnTo>
                  <a:lnTo>
                    <a:pt x="13920" y="9906"/>
                  </a:lnTo>
                  <a:lnTo>
                    <a:pt x="13920" y="10181"/>
                  </a:lnTo>
                  <a:lnTo>
                    <a:pt x="14400" y="10181"/>
                  </a:lnTo>
                  <a:lnTo>
                    <a:pt x="14400" y="10731"/>
                  </a:lnTo>
                  <a:lnTo>
                    <a:pt x="13920" y="10731"/>
                  </a:lnTo>
                  <a:lnTo>
                    <a:pt x="13920" y="11006"/>
                  </a:lnTo>
                  <a:lnTo>
                    <a:pt x="15840" y="11006"/>
                  </a:lnTo>
                  <a:lnTo>
                    <a:pt x="15840" y="11557"/>
                  </a:lnTo>
                  <a:lnTo>
                    <a:pt x="18000" y="11557"/>
                  </a:lnTo>
                  <a:lnTo>
                    <a:pt x="18000" y="11282"/>
                  </a:lnTo>
                  <a:lnTo>
                    <a:pt x="18480" y="11006"/>
                  </a:lnTo>
                  <a:lnTo>
                    <a:pt x="18480" y="12795"/>
                  </a:lnTo>
                  <a:lnTo>
                    <a:pt x="20160" y="12795"/>
                  </a:lnTo>
                  <a:lnTo>
                    <a:pt x="20640" y="13070"/>
                  </a:lnTo>
                  <a:lnTo>
                    <a:pt x="20640" y="13620"/>
                  </a:lnTo>
                  <a:lnTo>
                    <a:pt x="21120" y="13758"/>
                  </a:lnTo>
                  <a:lnTo>
                    <a:pt x="21120" y="14033"/>
                  </a:lnTo>
                  <a:lnTo>
                    <a:pt x="21600" y="14033"/>
                  </a:lnTo>
                  <a:lnTo>
                    <a:pt x="21600" y="14859"/>
                  </a:lnTo>
                  <a:lnTo>
                    <a:pt x="21120" y="14859"/>
                  </a:lnTo>
                  <a:lnTo>
                    <a:pt x="21120" y="16372"/>
                  </a:lnTo>
                  <a:lnTo>
                    <a:pt x="21600" y="16372"/>
                  </a:lnTo>
                  <a:lnTo>
                    <a:pt x="21600" y="16647"/>
                  </a:lnTo>
                  <a:lnTo>
                    <a:pt x="21120" y="16647"/>
                  </a:lnTo>
                  <a:lnTo>
                    <a:pt x="21120" y="16922"/>
                  </a:lnTo>
                  <a:lnTo>
                    <a:pt x="20640" y="17197"/>
                  </a:lnTo>
                  <a:lnTo>
                    <a:pt x="20640" y="17610"/>
                  </a:lnTo>
                  <a:lnTo>
                    <a:pt x="21120" y="17610"/>
                  </a:lnTo>
                  <a:lnTo>
                    <a:pt x="21120" y="17885"/>
                  </a:lnTo>
                  <a:lnTo>
                    <a:pt x="20640" y="17885"/>
                  </a:lnTo>
                  <a:lnTo>
                    <a:pt x="20640" y="18986"/>
                  </a:lnTo>
                  <a:lnTo>
                    <a:pt x="21120" y="18986"/>
                  </a:lnTo>
                  <a:lnTo>
                    <a:pt x="21600" y="19261"/>
                  </a:lnTo>
                  <a:lnTo>
                    <a:pt x="21120" y="19261"/>
                  </a:lnTo>
                  <a:lnTo>
                    <a:pt x="21120" y="19674"/>
                  </a:lnTo>
                  <a:lnTo>
                    <a:pt x="20640" y="19674"/>
                  </a:lnTo>
                  <a:lnTo>
                    <a:pt x="20640" y="19949"/>
                  </a:lnTo>
                  <a:lnTo>
                    <a:pt x="20160" y="19949"/>
                  </a:lnTo>
                  <a:lnTo>
                    <a:pt x="20160" y="20499"/>
                  </a:lnTo>
                  <a:close/>
                </a:path>
              </a:pathLst>
            </a:custGeom>
            <a:solidFill>
              <a:srgbClr val="8D5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24" name="Freeform 187"/>
            <p:cNvSpPr/>
            <p:nvPr/>
          </p:nvSpPr>
          <p:spPr>
            <a:xfrm>
              <a:off x="2163888" y="2656432"/>
              <a:ext cx="66676" cy="83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0" y="1234"/>
                  </a:moveTo>
                  <a:lnTo>
                    <a:pt x="17743" y="1234"/>
                  </a:lnTo>
                  <a:lnTo>
                    <a:pt x="16200" y="1234"/>
                  </a:lnTo>
                  <a:lnTo>
                    <a:pt x="16200" y="0"/>
                  </a:lnTo>
                  <a:lnTo>
                    <a:pt x="20057" y="0"/>
                  </a:lnTo>
                  <a:lnTo>
                    <a:pt x="20057" y="1234"/>
                  </a:lnTo>
                  <a:lnTo>
                    <a:pt x="21600" y="1234"/>
                  </a:lnTo>
                  <a:lnTo>
                    <a:pt x="21600" y="3086"/>
                  </a:lnTo>
                  <a:lnTo>
                    <a:pt x="20057" y="3086"/>
                  </a:lnTo>
                  <a:lnTo>
                    <a:pt x="20057" y="4320"/>
                  </a:lnTo>
                  <a:lnTo>
                    <a:pt x="18514" y="4320"/>
                  </a:lnTo>
                  <a:lnTo>
                    <a:pt x="18514" y="8023"/>
                  </a:lnTo>
                  <a:lnTo>
                    <a:pt x="20057" y="9257"/>
                  </a:lnTo>
                  <a:lnTo>
                    <a:pt x="20057" y="11109"/>
                  </a:lnTo>
                  <a:lnTo>
                    <a:pt x="21600" y="11109"/>
                  </a:lnTo>
                  <a:lnTo>
                    <a:pt x="21600" y="13577"/>
                  </a:lnTo>
                  <a:lnTo>
                    <a:pt x="20057" y="14811"/>
                  </a:lnTo>
                  <a:lnTo>
                    <a:pt x="20057" y="18514"/>
                  </a:lnTo>
                  <a:lnTo>
                    <a:pt x="18514" y="18514"/>
                  </a:lnTo>
                  <a:lnTo>
                    <a:pt x="18514" y="19749"/>
                  </a:lnTo>
                  <a:lnTo>
                    <a:pt x="17743" y="19749"/>
                  </a:lnTo>
                  <a:lnTo>
                    <a:pt x="17743" y="18514"/>
                  </a:lnTo>
                  <a:lnTo>
                    <a:pt x="13114" y="18514"/>
                  </a:lnTo>
                  <a:lnTo>
                    <a:pt x="13114" y="19749"/>
                  </a:lnTo>
                  <a:lnTo>
                    <a:pt x="11571" y="18514"/>
                  </a:lnTo>
                  <a:lnTo>
                    <a:pt x="10029" y="18514"/>
                  </a:lnTo>
                  <a:lnTo>
                    <a:pt x="10029" y="19749"/>
                  </a:lnTo>
                  <a:lnTo>
                    <a:pt x="11571" y="20366"/>
                  </a:lnTo>
                  <a:lnTo>
                    <a:pt x="11571" y="21600"/>
                  </a:lnTo>
                  <a:lnTo>
                    <a:pt x="8486" y="21600"/>
                  </a:lnTo>
                  <a:lnTo>
                    <a:pt x="6943" y="20366"/>
                  </a:lnTo>
                  <a:lnTo>
                    <a:pt x="5400" y="19749"/>
                  </a:lnTo>
                  <a:lnTo>
                    <a:pt x="5400" y="18514"/>
                  </a:lnTo>
                  <a:lnTo>
                    <a:pt x="4629" y="17280"/>
                  </a:lnTo>
                  <a:lnTo>
                    <a:pt x="4629" y="13577"/>
                  </a:lnTo>
                  <a:lnTo>
                    <a:pt x="1543" y="13577"/>
                  </a:lnTo>
                  <a:lnTo>
                    <a:pt x="1543" y="12343"/>
                  </a:lnTo>
                  <a:lnTo>
                    <a:pt x="0" y="12343"/>
                  </a:lnTo>
                  <a:lnTo>
                    <a:pt x="0" y="6789"/>
                  </a:lnTo>
                  <a:lnTo>
                    <a:pt x="1543" y="6789"/>
                  </a:lnTo>
                  <a:lnTo>
                    <a:pt x="0" y="6789"/>
                  </a:lnTo>
                  <a:lnTo>
                    <a:pt x="0" y="5554"/>
                  </a:lnTo>
                  <a:lnTo>
                    <a:pt x="3086" y="5554"/>
                  </a:lnTo>
                  <a:lnTo>
                    <a:pt x="3086" y="4320"/>
                  </a:lnTo>
                  <a:lnTo>
                    <a:pt x="4629" y="4320"/>
                  </a:lnTo>
                  <a:lnTo>
                    <a:pt x="4629" y="3086"/>
                  </a:lnTo>
                  <a:lnTo>
                    <a:pt x="4629" y="4320"/>
                  </a:lnTo>
                  <a:lnTo>
                    <a:pt x="3086" y="3086"/>
                  </a:lnTo>
                  <a:lnTo>
                    <a:pt x="4629" y="3086"/>
                  </a:lnTo>
                  <a:lnTo>
                    <a:pt x="4629" y="0"/>
                  </a:lnTo>
                  <a:lnTo>
                    <a:pt x="10029" y="0"/>
                  </a:lnTo>
                  <a:lnTo>
                    <a:pt x="10029" y="1234"/>
                  </a:lnTo>
                  <a:lnTo>
                    <a:pt x="11571" y="1234"/>
                  </a:lnTo>
                  <a:lnTo>
                    <a:pt x="11571" y="0"/>
                  </a:lnTo>
                  <a:lnTo>
                    <a:pt x="16200" y="0"/>
                  </a:lnTo>
                  <a:lnTo>
                    <a:pt x="16200" y="1234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25" name="Freeform 188"/>
            <p:cNvSpPr/>
            <p:nvPr/>
          </p:nvSpPr>
          <p:spPr>
            <a:xfrm>
              <a:off x="2154363" y="3406526"/>
              <a:ext cx="92870" cy="107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00"/>
                  </a:moveTo>
                  <a:lnTo>
                    <a:pt x="1108" y="14400"/>
                  </a:lnTo>
                  <a:lnTo>
                    <a:pt x="1108" y="12480"/>
                  </a:lnTo>
                  <a:lnTo>
                    <a:pt x="2215" y="12480"/>
                  </a:lnTo>
                  <a:lnTo>
                    <a:pt x="2215" y="11520"/>
                  </a:lnTo>
                  <a:lnTo>
                    <a:pt x="1108" y="11520"/>
                  </a:lnTo>
                  <a:lnTo>
                    <a:pt x="1108" y="9600"/>
                  </a:lnTo>
                  <a:lnTo>
                    <a:pt x="2215" y="9600"/>
                  </a:lnTo>
                  <a:lnTo>
                    <a:pt x="2215" y="8640"/>
                  </a:lnTo>
                  <a:lnTo>
                    <a:pt x="1108" y="8640"/>
                  </a:lnTo>
                  <a:lnTo>
                    <a:pt x="1108" y="7200"/>
                  </a:lnTo>
                  <a:lnTo>
                    <a:pt x="2215" y="7200"/>
                  </a:lnTo>
                  <a:lnTo>
                    <a:pt x="2215" y="3360"/>
                  </a:lnTo>
                  <a:lnTo>
                    <a:pt x="3323" y="2400"/>
                  </a:lnTo>
                  <a:lnTo>
                    <a:pt x="2215" y="1440"/>
                  </a:lnTo>
                  <a:lnTo>
                    <a:pt x="3323" y="480"/>
                  </a:lnTo>
                  <a:lnTo>
                    <a:pt x="3323" y="0"/>
                  </a:lnTo>
                  <a:lnTo>
                    <a:pt x="4431" y="0"/>
                  </a:lnTo>
                  <a:lnTo>
                    <a:pt x="4431" y="480"/>
                  </a:lnTo>
                  <a:lnTo>
                    <a:pt x="4431" y="0"/>
                  </a:lnTo>
                  <a:lnTo>
                    <a:pt x="4985" y="480"/>
                  </a:lnTo>
                  <a:lnTo>
                    <a:pt x="4985" y="0"/>
                  </a:lnTo>
                  <a:lnTo>
                    <a:pt x="7200" y="0"/>
                  </a:lnTo>
                  <a:lnTo>
                    <a:pt x="7200" y="480"/>
                  </a:lnTo>
                  <a:lnTo>
                    <a:pt x="8308" y="480"/>
                  </a:lnTo>
                  <a:lnTo>
                    <a:pt x="8308" y="1440"/>
                  </a:lnTo>
                  <a:lnTo>
                    <a:pt x="9415" y="1440"/>
                  </a:lnTo>
                  <a:lnTo>
                    <a:pt x="9415" y="2400"/>
                  </a:lnTo>
                  <a:lnTo>
                    <a:pt x="10523" y="2400"/>
                  </a:lnTo>
                  <a:lnTo>
                    <a:pt x="10523" y="3360"/>
                  </a:lnTo>
                  <a:lnTo>
                    <a:pt x="9415" y="3360"/>
                  </a:lnTo>
                  <a:lnTo>
                    <a:pt x="11631" y="3360"/>
                  </a:lnTo>
                  <a:lnTo>
                    <a:pt x="11631" y="2400"/>
                  </a:lnTo>
                  <a:lnTo>
                    <a:pt x="11631" y="3360"/>
                  </a:lnTo>
                  <a:lnTo>
                    <a:pt x="12738" y="3360"/>
                  </a:lnTo>
                  <a:lnTo>
                    <a:pt x="12738" y="4320"/>
                  </a:lnTo>
                  <a:lnTo>
                    <a:pt x="13292" y="5280"/>
                  </a:lnTo>
                  <a:lnTo>
                    <a:pt x="15508" y="5280"/>
                  </a:lnTo>
                  <a:lnTo>
                    <a:pt x="15508" y="6240"/>
                  </a:lnTo>
                  <a:lnTo>
                    <a:pt x="16615" y="7200"/>
                  </a:lnTo>
                  <a:lnTo>
                    <a:pt x="17723" y="7200"/>
                  </a:lnTo>
                  <a:lnTo>
                    <a:pt x="17723" y="8160"/>
                  </a:lnTo>
                  <a:lnTo>
                    <a:pt x="18831" y="8160"/>
                  </a:lnTo>
                  <a:lnTo>
                    <a:pt x="18831" y="9600"/>
                  </a:lnTo>
                  <a:lnTo>
                    <a:pt x="19938" y="9600"/>
                  </a:lnTo>
                  <a:lnTo>
                    <a:pt x="19938" y="10560"/>
                  </a:lnTo>
                  <a:lnTo>
                    <a:pt x="21046" y="10560"/>
                  </a:lnTo>
                  <a:lnTo>
                    <a:pt x="21600" y="11520"/>
                  </a:lnTo>
                  <a:lnTo>
                    <a:pt x="21046" y="11520"/>
                  </a:lnTo>
                  <a:lnTo>
                    <a:pt x="21046" y="12480"/>
                  </a:lnTo>
                  <a:lnTo>
                    <a:pt x="19938" y="12480"/>
                  </a:lnTo>
                  <a:lnTo>
                    <a:pt x="19938" y="17760"/>
                  </a:lnTo>
                  <a:lnTo>
                    <a:pt x="18831" y="17760"/>
                  </a:lnTo>
                  <a:lnTo>
                    <a:pt x="18831" y="18720"/>
                  </a:lnTo>
                  <a:lnTo>
                    <a:pt x="17723" y="18720"/>
                  </a:lnTo>
                  <a:lnTo>
                    <a:pt x="17723" y="19680"/>
                  </a:lnTo>
                  <a:lnTo>
                    <a:pt x="16615" y="19680"/>
                  </a:lnTo>
                  <a:lnTo>
                    <a:pt x="16615" y="20640"/>
                  </a:lnTo>
                  <a:lnTo>
                    <a:pt x="14400" y="20640"/>
                  </a:lnTo>
                  <a:lnTo>
                    <a:pt x="14400" y="21600"/>
                  </a:lnTo>
                  <a:lnTo>
                    <a:pt x="13292" y="21600"/>
                  </a:lnTo>
                  <a:lnTo>
                    <a:pt x="13292" y="20640"/>
                  </a:lnTo>
                  <a:lnTo>
                    <a:pt x="12738" y="21600"/>
                  </a:lnTo>
                  <a:lnTo>
                    <a:pt x="12738" y="20640"/>
                  </a:lnTo>
                  <a:lnTo>
                    <a:pt x="9415" y="20640"/>
                  </a:lnTo>
                  <a:lnTo>
                    <a:pt x="9415" y="21600"/>
                  </a:lnTo>
                  <a:lnTo>
                    <a:pt x="8308" y="21600"/>
                  </a:lnTo>
                  <a:lnTo>
                    <a:pt x="8308" y="20640"/>
                  </a:lnTo>
                  <a:lnTo>
                    <a:pt x="7200" y="20640"/>
                  </a:lnTo>
                  <a:lnTo>
                    <a:pt x="4985" y="18720"/>
                  </a:lnTo>
                  <a:lnTo>
                    <a:pt x="2215" y="18720"/>
                  </a:lnTo>
                  <a:lnTo>
                    <a:pt x="2215" y="17760"/>
                  </a:lnTo>
                  <a:lnTo>
                    <a:pt x="1108" y="17760"/>
                  </a:lnTo>
                  <a:lnTo>
                    <a:pt x="1108" y="16800"/>
                  </a:lnTo>
                  <a:lnTo>
                    <a:pt x="0" y="16800"/>
                  </a:lnTo>
                  <a:lnTo>
                    <a:pt x="0" y="1440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26" name="Freeform 189"/>
            <p:cNvSpPr/>
            <p:nvPr/>
          </p:nvSpPr>
          <p:spPr>
            <a:xfrm>
              <a:off x="1906713" y="2525464"/>
              <a:ext cx="226220" cy="242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41" y="3176"/>
                  </a:moveTo>
                  <a:lnTo>
                    <a:pt x="11368" y="3176"/>
                  </a:lnTo>
                  <a:lnTo>
                    <a:pt x="11368" y="3600"/>
                  </a:lnTo>
                  <a:lnTo>
                    <a:pt x="11823" y="3600"/>
                  </a:lnTo>
                  <a:lnTo>
                    <a:pt x="11823" y="4024"/>
                  </a:lnTo>
                  <a:lnTo>
                    <a:pt x="13415" y="4024"/>
                  </a:lnTo>
                  <a:lnTo>
                    <a:pt x="13869" y="3600"/>
                  </a:lnTo>
                  <a:lnTo>
                    <a:pt x="14324" y="3600"/>
                  </a:lnTo>
                  <a:lnTo>
                    <a:pt x="14324" y="3176"/>
                  </a:lnTo>
                  <a:lnTo>
                    <a:pt x="14779" y="3176"/>
                  </a:lnTo>
                  <a:lnTo>
                    <a:pt x="14779" y="3600"/>
                  </a:lnTo>
                  <a:lnTo>
                    <a:pt x="15234" y="3600"/>
                  </a:lnTo>
                  <a:lnTo>
                    <a:pt x="15234" y="3176"/>
                  </a:lnTo>
                  <a:lnTo>
                    <a:pt x="14779" y="3176"/>
                  </a:lnTo>
                  <a:lnTo>
                    <a:pt x="15688" y="3176"/>
                  </a:lnTo>
                  <a:lnTo>
                    <a:pt x="16143" y="2965"/>
                  </a:lnTo>
                  <a:lnTo>
                    <a:pt x="18189" y="2965"/>
                  </a:lnTo>
                  <a:lnTo>
                    <a:pt x="18189" y="3176"/>
                  </a:lnTo>
                  <a:lnTo>
                    <a:pt x="16825" y="3176"/>
                  </a:lnTo>
                  <a:lnTo>
                    <a:pt x="16825" y="3600"/>
                  </a:lnTo>
                  <a:lnTo>
                    <a:pt x="16371" y="3600"/>
                  </a:lnTo>
                  <a:lnTo>
                    <a:pt x="16825" y="3600"/>
                  </a:lnTo>
                  <a:lnTo>
                    <a:pt x="16825" y="4024"/>
                  </a:lnTo>
                  <a:lnTo>
                    <a:pt x="16371" y="4024"/>
                  </a:lnTo>
                  <a:lnTo>
                    <a:pt x="16825" y="4447"/>
                  </a:lnTo>
                  <a:lnTo>
                    <a:pt x="16825" y="4024"/>
                  </a:lnTo>
                  <a:lnTo>
                    <a:pt x="17280" y="4024"/>
                  </a:lnTo>
                  <a:lnTo>
                    <a:pt x="17280" y="4447"/>
                  </a:lnTo>
                  <a:lnTo>
                    <a:pt x="17735" y="4871"/>
                  </a:lnTo>
                  <a:lnTo>
                    <a:pt x="17280" y="4871"/>
                  </a:lnTo>
                  <a:lnTo>
                    <a:pt x="17735" y="4871"/>
                  </a:lnTo>
                  <a:lnTo>
                    <a:pt x="17735" y="4447"/>
                  </a:lnTo>
                  <a:lnTo>
                    <a:pt x="17735" y="4871"/>
                  </a:lnTo>
                  <a:lnTo>
                    <a:pt x="17735" y="4447"/>
                  </a:lnTo>
                  <a:lnTo>
                    <a:pt x="18189" y="4447"/>
                  </a:lnTo>
                  <a:lnTo>
                    <a:pt x="17735" y="4447"/>
                  </a:lnTo>
                  <a:lnTo>
                    <a:pt x="18189" y="4447"/>
                  </a:lnTo>
                  <a:lnTo>
                    <a:pt x="18189" y="4871"/>
                  </a:lnTo>
                  <a:lnTo>
                    <a:pt x="18644" y="4871"/>
                  </a:lnTo>
                  <a:lnTo>
                    <a:pt x="18189" y="4447"/>
                  </a:lnTo>
                  <a:lnTo>
                    <a:pt x="18644" y="4447"/>
                  </a:lnTo>
                  <a:lnTo>
                    <a:pt x="18644" y="4871"/>
                  </a:lnTo>
                  <a:lnTo>
                    <a:pt x="18644" y="4447"/>
                  </a:lnTo>
                  <a:lnTo>
                    <a:pt x="19099" y="4447"/>
                  </a:lnTo>
                  <a:lnTo>
                    <a:pt x="19099" y="4871"/>
                  </a:lnTo>
                  <a:lnTo>
                    <a:pt x="19554" y="4871"/>
                  </a:lnTo>
                  <a:lnTo>
                    <a:pt x="19554" y="5294"/>
                  </a:lnTo>
                  <a:lnTo>
                    <a:pt x="19781" y="5294"/>
                  </a:lnTo>
                  <a:lnTo>
                    <a:pt x="19781" y="5718"/>
                  </a:lnTo>
                  <a:lnTo>
                    <a:pt x="19554" y="6141"/>
                  </a:lnTo>
                  <a:lnTo>
                    <a:pt x="19781" y="5718"/>
                  </a:lnTo>
                  <a:lnTo>
                    <a:pt x="19554" y="6141"/>
                  </a:lnTo>
                  <a:lnTo>
                    <a:pt x="19554" y="6776"/>
                  </a:lnTo>
                  <a:lnTo>
                    <a:pt x="19099" y="6776"/>
                  </a:lnTo>
                  <a:lnTo>
                    <a:pt x="19099" y="7200"/>
                  </a:lnTo>
                  <a:lnTo>
                    <a:pt x="19554" y="7200"/>
                  </a:lnTo>
                  <a:lnTo>
                    <a:pt x="19781" y="6776"/>
                  </a:lnTo>
                  <a:lnTo>
                    <a:pt x="21145" y="6776"/>
                  </a:lnTo>
                  <a:lnTo>
                    <a:pt x="21600" y="7200"/>
                  </a:lnTo>
                  <a:lnTo>
                    <a:pt x="21600" y="7624"/>
                  </a:lnTo>
                  <a:lnTo>
                    <a:pt x="21145" y="7624"/>
                  </a:lnTo>
                  <a:lnTo>
                    <a:pt x="21145" y="8047"/>
                  </a:lnTo>
                  <a:lnTo>
                    <a:pt x="20691" y="8047"/>
                  </a:lnTo>
                  <a:lnTo>
                    <a:pt x="20236" y="8471"/>
                  </a:lnTo>
                  <a:lnTo>
                    <a:pt x="20236" y="9529"/>
                  </a:lnTo>
                  <a:lnTo>
                    <a:pt x="20691" y="9318"/>
                  </a:lnTo>
                  <a:lnTo>
                    <a:pt x="20691" y="9953"/>
                  </a:lnTo>
                  <a:lnTo>
                    <a:pt x="20236" y="9953"/>
                  </a:lnTo>
                  <a:lnTo>
                    <a:pt x="20236" y="10376"/>
                  </a:lnTo>
                  <a:lnTo>
                    <a:pt x="19781" y="9953"/>
                  </a:lnTo>
                  <a:lnTo>
                    <a:pt x="19781" y="10376"/>
                  </a:lnTo>
                  <a:lnTo>
                    <a:pt x="19554" y="10376"/>
                  </a:lnTo>
                  <a:lnTo>
                    <a:pt x="19554" y="11224"/>
                  </a:lnTo>
                  <a:lnTo>
                    <a:pt x="19099" y="11647"/>
                  </a:lnTo>
                  <a:lnTo>
                    <a:pt x="19554" y="12494"/>
                  </a:lnTo>
                  <a:lnTo>
                    <a:pt x="19781" y="12706"/>
                  </a:lnTo>
                  <a:lnTo>
                    <a:pt x="19781" y="13129"/>
                  </a:lnTo>
                  <a:lnTo>
                    <a:pt x="20236" y="13129"/>
                  </a:lnTo>
                  <a:lnTo>
                    <a:pt x="20236" y="13976"/>
                  </a:lnTo>
                  <a:lnTo>
                    <a:pt x="19781" y="13976"/>
                  </a:lnTo>
                  <a:lnTo>
                    <a:pt x="19781" y="14400"/>
                  </a:lnTo>
                  <a:lnTo>
                    <a:pt x="19099" y="14400"/>
                  </a:lnTo>
                  <a:lnTo>
                    <a:pt x="19099" y="14824"/>
                  </a:lnTo>
                  <a:lnTo>
                    <a:pt x="18189" y="14824"/>
                  </a:lnTo>
                  <a:lnTo>
                    <a:pt x="17735" y="15247"/>
                  </a:lnTo>
                  <a:lnTo>
                    <a:pt x="17735" y="14824"/>
                  </a:lnTo>
                  <a:lnTo>
                    <a:pt x="17280" y="14824"/>
                  </a:lnTo>
                  <a:lnTo>
                    <a:pt x="17280" y="15247"/>
                  </a:lnTo>
                  <a:lnTo>
                    <a:pt x="16825" y="15247"/>
                  </a:lnTo>
                  <a:lnTo>
                    <a:pt x="16825" y="16094"/>
                  </a:lnTo>
                  <a:lnTo>
                    <a:pt x="16371" y="16094"/>
                  </a:lnTo>
                  <a:lnTo>
                    <a:pt x="16143" y="15671"/>
                  </a:lnTo>
                  <a:lnTo>
                    <a:pt x="16143" y="15247"/>
                  </a:lnTo>
                  <a:lnTo>
                    <a:pt x="15688" y="15247"/>
                  </a:lnTo>
                  <a:lnTo>
                    <a:pt x="15688" y="15671"/>
                  </a:lnTo>
                  <a:lnTo>
                    <a:pt x="15688" y="15247"/>
                  </a:lnTo>
                  <a:lnTo>
                    <a:pt x="14779" y="15247"/>
                  </a:lnTo>
                  <a:lnTo>
                    <a:pt x="14779" y="15671"/>
                  </a:lnTo>
                  <a:lnTo>
                    <a:pt x="14779" y="15247"/>
                  </a:lnTo>
                  <a:lnTo>
                    <a:pt x="14324" y="15247"/>
                  </a:lnTo>
                  <a:lnTo>
                    <a:pt x="14324" y="14824"/>
                  </a:lnTo>
                  <a:lnTo>
                    <a:pt x="13869" y="15247"/>
                  </a:lnTo>
                  <a:lnTo>
                    <a:pt x="13869" y="14824"/>
                  </a:lnTo>
                  <a:lnTo>
                    <a:pt x="13415" y="14824"/>
                  </a:lnTo>
                  <a:lnTo>
                    <a:pt x="13415" y="15247"/>
                  </a:lnTo>
                  <a:lnTo>
                    <a:pt x="13869" y="15247"/>
                  </a:lnTo>
                  <a:lnTo>
                    <a:pt x="13869" y="15671"/>
                  </a:lnTo>
                  <a:lnTo>
                    <a:pt x="14324" y="15671"/>
                  </a:lnTo>
                  <a:lnTo>
                    <a:pt x="14324" y="16729"/>
                  </a:lnTo>
                  <a:lnTo>
                    <a:pt x="14779" y="16729"/>
                  </a:lnTo>
                  <a:lnTo>
                    <a:pt x="14779" y="18000"/>
                  </a:lnTo>
                  <a:lnTo>
                    <a:pt x="16143" y="18000"/>
                  </a:lnTo>
                  <a:lnTo>
                    <a:pt x="16143" y="18424"/>
                  </a:lnTo>
                  <a:lnTo>
                    <a:pt x="15688" y="18424"/>
                  </a:lnTo>
                  <a:lnTo>
                    <a:pt x="15688" y="18847"/>
                  </a:lnTo>
                  <a:lnTo>
                    <a:pt x="14779" y="18847"/>
                  </a:lnTo>
                  <a:lnTo>
                    <a:pt x="14779" y="19482"/>
                  </a:lnTo>
                  <a:lnTo>
                    <a:pt x="14324" y="19906"/>
                  </a:lnTo>
                  <a:lnTo>
                    <a:pt x="13869" y="19906"/>
                  </a:lnTo>
                  <a:lnTo>
                    <a:pt x="13415" y="20329"/>
                  </a:lnTo>
                  <a:lnTo>
                    <a:pt x="13187" y="20329"/>
                  </a:lnTo>
                  <a:lnTo>
                    <a:pt x="13187" y="20753"/>
                  </a:lnTo>
                  <a:lnTo>
                    <a:pt x="12733" y="20753"/>
                  </a:lnTo>
                  <a:lnTo>
                    <a:pt x="12733" y="21176"/>
                  </a:lnTo>
                  <a:lnTo>
                    <a:pt x="12278" y="21176"/>
                  </a:lnTo>
                  <a:lnTo>
                    <a:pt x="12278" y="21600"/>
                  </a:lnTo>
                  <a:lnTo>
                    <a:pt x="12278" y="20753"/>
                  </a:lnTo>
                  <a:lnTo>
                    <a:pt x="11823" y="20753"/>
                  </a:lnTo>
                  <a:lnTo>
                    <a:pt x="11823" y="21176"/>
                  </a:lnTo>
                  <a:lnTo>
                    <a:pt x="11141" y="21176"/>
                  </a:lnTo>
                  <a:lnTo>
                    <a:pt x="10686" y="20329"/>
                  </a:lnTo>
                  <a:lnTo>
                    <a:pt x="10232" y="20329"/>
                  </a:lnTo>
                  <a:lnTo>
                    <a:pt x="10232" y="19482"/>
                  </a:lnTo>
                  <a:lnTo>
                    <a:pt x="9777" y="18847"/>
                  </a:lnTo>
                  <a:lnTo>
                    <a:pt x="9777" y="18000"/>
                  </a:lnTo>
                  <a:lnTo>
                    <a:pt x="9322" y="17576"/>
                  </a:lnTo>
                  <a:lnTo>
                    <a:pt x="8867" y="17576"/>
                  </a:lnTo>
                  <a:lnTo>
                    <a:pt x="8867" y="17153"/>
                  </a:lnTo>
                  <a:lnTo>
                    <a:pt x="9322" y="16729"/>
                  </a:lnTo>
                  <a:lnTo>
                    <a:pt x="9322" y="16306"/>
                  </a:lnTo>
                  <a:lnTo>
                    <a:pt x="9777" y="16306"/>
                  </a:lnTo>
                  <a:lnTo>
                    <a:pt x="9322" y="16306"/>
                  </a:lnTo>
                  <a:lnTo>
                    <a:pt x="9322" y="15671"/>
                  </a:lnTo>
                  <a:lnTo>
                    <a:pt x="8867" y="15671"/>
                  </a:lnTo>
                  <a:lnTo>
                    <a:pt x="8867" y="14824"/>
                  </a:lnTo>
                  <a:lnTo>
                    <a:pt x="8413" y="14400"/>
                  </a:lnTo>
                  <a:lnTo>
                    <a:pt x="8867" y="13976"/>
                  </a:lnTo>
                  <a:lnTo>
                    <a:pt x="8867" y="12071"/>
                  </a:lnTo>
                  <a:lnTo>
                    <a:pt x="9322" y="11647"/>
                  </a:lnTo>
                  <a:lnTo>
                    <a:pt x="9322" y="11224"/>
                  </a:lnTo>
                  <a:lnTo>
                    <a:pt x="6821" y="11224"/>
                  </a:lnTo>
                  <a:lnTo>
                    <a:pt x="6366" y="11647"/>
                  </a:lnTo>
                  <a:lnTo>
                    <a:pt x="6366" y="11224"/>
                  </a:lnTo>
                  <a:lnTo>
                    <a:pt x="5457" y="10800"/>
                  </a:lnTo>
                  <a:lnTo>
                    <a:pt x="5002" y="9953"/>
                  </a:lnTo>
                  <a:lnTo>
                    <a:pt x="5002" y="9529"/>
                  </a:lnTo>
                  <a:lnTo>
                    <a:pt x="5002" y="9953"/>
                  </a:lnTo>
                  <a:lnTo>
                    <a:pt x="4775" y="9953"/>
                  </a:lnTo>
                  <a:lnTo>
                    <a:pt x="4775" y="9529"/>
                  </a:lnTo>
                  <a:lnTo>
                    <a:pt x="3411" y="9529"/>
                  </a:lnTo>
                  <a:lnTo>
                    <a:pt x="3411" y="9953"/>
                  </a:lnTo>
                  <a:lnTo>
                    <a:pt x="3411" y="9529"/>
                  </a:lnTo>
                  <a:lnTo>
                    <a:pt x="1592" y="9529"/>
                  </a:lnTo>
                  <a:lnTo>
                    <a:pt x="1592" y="9318"/>
                  </a:lnTo>
                  <a:lnTo>
                    <a:pt x="1364" y="9318"/>
                  </a:lnTo>
                  <a:lnTo>
                    <a:pt x="1364" y="8047"/>
                  </a:lnTo>
                  <a:lnTo>
                    <a:pt x="1592" y="8047"/>
                  </a:lnTo>
                  <a:lnTo>
                    <a:pt x="1592" y="7624"/>
                  </a:lnTo>
                  <a:lnTo>
                    <a:pt x="1364" y="7624"/>
                  </a:lnTo>
                  <a:lnTo>
                    <a:pt x="1364" y="7200"/>
                  </a:lnTo>
                  <a:lnTo>
                    <a:pt x="909" y="6776"/>
                  </a:lnTo>
                  <a:lnTo>
                    <a:pt x="909" y="6141"/>
                  </a:lnTo>
                  <a:lnTo>
                    <a:pt x="455" y="6141"/>
                  </a:lnTo>
                  <a:lnTo>
                    <a:pt x="455" y="5718"/>
                  </a:lnTo>
                  <a:lnTo>
                    <a:pt x="0" y="5718"/>
                  </a:lnTo>
                  <a:lnTo>
                    <a:pt x="0" y="5294"/>
                  </a:lnTo>
                  <a:lnTo>
                    <a:pt x="455" y="5294"/>
                  </a:lnTo>
                  <a:lnTo>
                    <a:pt x="455" y="3600"/>
                  </a:lnTo>
                  <a:lnTo>
                    <a:pt x="909" y="3176"/>
                  </a:lnTo>
                  <a:lnTo>
                    <a:pt x="909" y="2541"/>
                  </a:lnTo>
                  <a:lnTo>
                    <a:pt x="1364" y="2541"/>
                  </a:lnTo>
                  <a:lnTo>
                    <a:pt x="1364" y="2118"/>
                  </a:lnTo>
                  <a:lnTo>
                    <a:pt x="1592" y="2118"/>
                  </a:lnTo>
                  <a:lnTo>
                    <a:pt x="1592" y="1694"/>
                  </a:lnTo>
                  <a:lnTo>
                    <a:pt x="2046" y="1271"/>
                  </a:lnTo>
                  <a:lnTo>
                    <a:pt x="2501" y="1271"/>
                  </a:lnTo>
                  <a:lnTo>
                    <a:pt x="2501" y="847"/>
                  </a:lnTo>
                  <a:lnTo>
                    <a:pt x="2956" y="847"/>
                  </a:lnTo>
                  <a:lnTo>
                    <a:pt x="2956" y="1271"/>
                  </a:lnTo>
                  <a:lnTo>
                    <a:pt x="2046" y="1271"/>
                  </a:lnTo>
                  <a:lnTo>
                    <a:pt x="2046" y="2118"/>
                  </a:lnTo>
                  <a:lnTo>
                    <a:pt x="2501" y="2118"/>
                  </a:lnTo>
                  <a:lnTo>
                    <a:pt x="2501" y="3600"/>
                  </a:lnTo>
                  <a:lnTo>
                    <a:pt x="2046" y="3600"/>
                  </a:lnTo>
                  <a:lnTo>
                    <a:pt x="2046" y="4024"/>
                  </a:lnTo>
                  <a:lnTo>
                    <a:pt x="1592" y="4447"/>
                  </a:lnTo>
                  <a:lnTo>
                    <a:pt x="1592" y="4871"/>
                  </a:lnTo>
                  <a:lnTo>
                    <a:pt x="2046" y="4871"/>
                  </a:lnTo>
                  <a:lnTo>
                    <a:pt x="2046" y="5294"/>
                  </a:lnTo>
                  <a:lnTo>
                    <a:pt x="2501" y="5294"/>
                  </a:lnTo>
                  <a:lnTo>
                    <a:pt x="2501" y="6141"/>
                  </a:lnTo>
                  <a:lnTo>
                    <a:pt x="2956" y="6141"/>
                  </a:lnTo>
                  <a:lnTo>
                    <a:pt x="3411" y="5718"/>
                  </a:lnTo>
                  <a:lnTo>
                    <a:pt x="3411" y="4024"/>
                  </a:lnTo>
                  <a:lnTo>
                    <a:pt x="2956" y="4024"/>
                  </a:lnTo>
                  <a:lnTo>
                    <a:pt x="2956" y="3176"/>
                  </a:lnTo>
                  <a:lnTo>
                    <a:pt x="2501" y="3176"/>
                  </a:lnTo>
                  <a:lnTo>
                    <a:pt x="2956" y="2965"/>
                  </a:lnTo>
                  <a:lnTo>
                    <a:pt x="2956" y="2541"/>
                  </a:lnTo>
                  <a:lnTo>
                    <a:pt x="3411" y="2541"/>
                  </a:lnTo>
                  <a:lnTo>
                    <a:pt x="3411" y="2118"/>
                  </a:lnTo>
                  <a:lnTo>
                    <a:pt x="4775" y="2118"/>
                  </a:lnTo>
                  <a:lnTo>
                    <a:pt x="4775" y="1694"/>
                  </a:lnTo>
                  <a:lnTo>
                    <a:pt x="5457" y="1694"/>
                  </a:lnTo>
                  <a:lnTo>
                    <a:pt x="5457" y="1271"/>
                  </a:lnTo>
                  <a:lnTo>
                    <a:pt x="5002" y="1271"/>
                  </a:lnTo>
                  <a:lnTo>
                    <a:pt x="4775" y="847"/>
                  </a:lnTo>
                  <a:lnTo>
                    <a:pt x="4775" y="424"/>
                  </a:lnTo>
                  <a:lnTo>
                    <a:pt x="5002" y="424"/>
                  </a:lnTo>
                  <a:lnTo>
                    <a:pt x="5002" y="0"/>
                  </a:lnTo>
                  <a:lnTo>
                    <a:pt x="5457" y="424"/>
                  </a:lnTo>
                  <a:lnTo>
                    <a:pt x="5457" y="1271"/>
                  </a:lnTo>
                  <a:lnTo>
                    <a:pt x="5912" y="1694"/>
                  </a:lnTo>
                  <a:lnTo>
                    <a:pt x="6366" y="1694"/>
                  </a:lnTo>
                  <a:lnTo>
                    <a:pt x="6366" y="1271"/>
                  </a:lnTo>
                  <a:lnTo>
                    <a:pt x="6821" y="1694"/>
                  </a:lnTo>
                  <a:lnTo>
                    <a:pt x="7276" y="1694"/>
                  </a:lnTo>
                  <a:lnTo>
                    <a:pt x="8185" y="2541"/>
                  </a:lnTo>
                  <a:lnTo>
                    <a:pt x="8185" y="3176"/>
                  </a:lnTo>
                  <a:lnTo>
                    <a:pt x="11141" y="3176"/>
                  </a:lnTo>
                  <a:close/>
                  <a:moveTo>
                    <a:pt x="19781" y="6141"/>
                  </a:moveTo>
                  <a:lnTo>
                    <a:pt x="19554" y="6353"/>
                  </a:lnTo>
                  <a:lnTo>
                    <a:pt x="19554" y="6141"/>
                  </a:lnTo>
                  <a:lnTo>
                    <a:pt x="19781" y="6141"/>
                  </a:lnTo>
                  <a:close/>
                  <a:moveTo>
                    <a:pt x="19781" y="6353"/>
                  </a:moveTo>
                  <a:lnTo>
                    <a:pt x="19554" y="6353"/>
                  </a:lnTo>
                  <a:lnTo>
                    <a:pt x="19781" y="6141"/>
                  </a:lnTo>
                  <a:lnTo>
                    <a:pt x="19781" y="6353"/>
                  </a:lnTo>
                  <a:close/>
                  <a:moveTo>
                    <a:pt x="19554" y="6776"/>
                  </a:moveTo>
                  <a:lnTo>
                    <a:pt x="19554" y="6353"/>
                  </a:lnTo>
                  <a:lnTo>
                    <a:pt x="19781" y="6353"/>
                  </a:lnTo>
                  <a:lnTo>
                    <a:pt x="19554" y="6776"/>
                  </a:lnTo>
                  <a:close/>
                  <a:moveTo>
                    <a:pt x="19781" y="6776"/>
                  </a:moveTo>
                  <a:lnTo>
                    <a:pt x="19781" y="6353"/>
                  </a:lnTo>
                  <a:lnTo>
                    <a:pt x="19781" y="6776"/>
                  </a:lnTo>
                  <a:close/>
                  <a:moveTo>
                    <a:pt x="19554" y="6776"/>
                  </a:moveTo>
                  <a:lnTo>
                    <a:pt x="19781" y="6353"/>
                  </a:lnTo>
                  <a:lnTo>
                    <a:pt x="19781" y="6776"/>
                  </a:lnTo>
                  <a:lnTo>
                    <a:pt x="19554" y="6776"/>
                  </a:lnTo>
                  <a:close/>
                  <a:moveTo>
                    <a:pt x="19554" y="6776"/>
                  </a:moveTo>
                  <a:lnTo>
                    <a:pt x="19781" y="6776"/>
                  </a:lnTo>
                  <a:lnTo>
                    <a:pt x="19554" y="6776"/>
                  </a:lnTo>
                  <a:close/>
                  <a:moveTo>
                    <a:pt x="19554" y="7200"/>
                  </a:moveTo>
                  <a:lnTo>
                    <a:pt x="19099" y="7200"/>
                  </a:lnTo>
                  <a:lnTo>
                    <a:pt x="19099" y="6776"/>
                  </a:lnTo>
                  <a:lnTo>
                    <a:pt x="18644" y="6776"/>
                  </a:lnTo>
                  <a:lnTo>
                    <a:pt x="19554" y="6776"/>
                  </a:lnTo>
                  <a:lnTo>
                    <a:pt x="19554" y="7200"/>
                  </a:lnTo>
                  <a:close/>
                  <a:moveTo>
                    <a:pt x="14779" y="2965"/>
                  </a:moveTo>
                  <a:lnTo>
                    <a:pt x="14779" y="2541"/>
                  </a:lnTo>
                  <a:lnTo>
                    <a:pt x="14324" y="2541"/>
                  </a:lnTo>
                  <a:lnTo>
                    <a:pt x="14779" y="2541"/>
                  </a:lnTo>
                  <a:lnTo>
                    <a:pt x="14779" y="2118"/>
                  </a:lnTo>
                  <a:lnTo>
                    <a:pt x="15234" y="2118"/>
                  </a:lnTo>
                  <a:lnTo>
                    <a:pt x="15234" y="2541"/>
                  </a:lnTo>
                  <a:lnTo>
                    <a:pt x="14779" y="2541"/>
                  </a:lnTo>
                  <a:lnTo>
                    <a:pt x="14779" y="2965"/>
                  </a:lnTo>
                  <a:close/>
                  <a:moveTo>
                    <a:pt x="12733" y="2965"/>
                  </a:moveTo>
                  <a:lnTo>
                    <a:pt x="12733" y="2541"/>
                  </a:lnTo>
                  <a:lnTo>
                    <a:pt x="13187" y="2541"/>
                  </a:lnTo>
                  <a:lnTo>
                    <a:pt x="12733" y="2965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27" name="Freeform 190"/>
            <p:cNvSpPr/>
            <p:nvPr/>
          </p:nvSpPr>
          <p:spPr>
            <a:xfrm>
              <a:off x="5038057" y="2982664"/>
              <a:ext cx="776289" cy="1000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55" y="6274"/>
                  </a:moveTo>
                  <a:lnTo>
                    <a:pt x="18155" y="6377"/>
                  </a:lnTo>
                  <a:lnTo>
                    <a:pt x="18155" y="6274"/>
                  </a:lnTo>
                  <a:lnTo>
                    <a:pt x="18287" y="6274"/>
                  </a:lnTo>
                  <a:lnTo>
                    <a:pt x="18287" y="6377"/>
                  </a:lnTo>
                  <a:lnTo>
                    <a:pt x="18353" y="6377"/>
                  </a:lnTo>
                  <a:lnTo>
                    <a:pt x="18353" y="6583"/>
                  </a:lnTo>
                  <a:lnTo>
                    <a:pt x="18486" y="6583"/>
                  </a:lnTo>
                  <a:lnTo>
                    <a:pt x="18486" y="6634"/>
                  </a:lnTo>
                  <a:lnTo>
                    <a:pt x="18618" y="6634"/>
                  </a:lnTo>
                  <a:lnTo>
                    <a:pt x="18618" y="6840"/>
                  </a:lnTo>
                  <a:lnTo>
                    <a:pt x="18751" y="6840"/>
                  </a:lnTo>
                  <a:lnTo>
                    <a:pt x="18751" y="7149"/>
                  </a:lnTo>
                  <a:lnTo>
                    <a:pt x="18883" y="7149"/>
                  </a:lnTo>
                  <a:lnTo>
                    <a:pt x="18883" y="7766"/>
                  </a:lnTo>
                  <a:lnTo>
                    <a:pt x="19016" y="7869"/>
                  </a:lnTo>
                  <a:lnTo>
                    <a:pt x="19016" y="8177"/>
                  </a:lnTo>
                  <a:lnTo>
                    <a:pt x="19148" y="8177"/>
                  </a:lnTo>
                  <a:lnTo>
                    <a:pt x="19148" y="8537"/>
                  </a:lnTo>
                  <a:lnTo>
                    <a:pt x="19016" y="8537"/>
                  </a:lnTo>
                  <a:lnTo>
                    <a:pt x="19016" y="9051"/>
                  </a:lnTo>
                  <a:lnTo>
                    <a:pt x="18883" y="9154"/>
                  </a:lnTo>
                  <a:lnTo>
                    <a:pt x="18883" y="9617"/>
                  </a:lnTo>
                  <a:lnTo>
                    <a:pt x="18751" y="9720"/>
                  </a:lnTo>
                  <a:lnTo>
                    <a:pt x="18751" y="9874"/>
                  </a:lnTo>
                  <a:lnTo>
                    <a:pt x="18618" y="9874"/>
                  </a:lnTo>
                  <a:lnTo>
                    <a:pt x="18618" y="10183"/>
                  </a:lnTo>
                  <a:lnTo>
                    <a:pt x="18486" y="10286"/>
                  </a:lnTo>
                  <a:lnTo>
                    <a:pt x="18353" y="10286"/>
                  </a:lnTo>
                  <a:lnTo>
                    <a:pt x="18353" y="10389"/>
                  </a:lnTo>
                  <a:lnTo>
                    <a:pt x="18287" y="10389"/>
                  </a:lnTo>
                  <a:lnTo>
                    <a:pt x="18287" y="10491"/>
                  </a:lnTo>
                  <a:lnTo>
                    <a:pt x="18155" y="10594"/>
                  </a:lnTo>
                  <a:lnTo>
                    <a:pt x="18155" y="10646"/>
                  </a:lnTo>
                  <a:lnTo>
                    <a:pt x="18022" y="10749"/>
                  </a:lnTo>
                  <a:lnTo>
                    <a:pt x="18022" y="10954"/>
                  </a:lnTo>
                  <a:lnTo>
                    <a:pt x="17890" y="10954"/>
                  </a:lnTo>
                  <a:lnTo>
                    <a:pt x="18022" y="10954"/>
                  </a:lnTo>
                  <a:lnTo>
                    <a:pt x="17890" y="11057"/>
                  </a:lnTo>
                  <a:lnTo>
                    <a:pt x="17890" y="11160"/>
                  </a:lnTo>
                  <a:lnTo>
                    <a:pt x="17757" y="11263"/>
                  </a:lnTo>
                  <a:lnTo>
                    <a:pt x="17890" y="11263"/>
                  </a:lnTo>
                  <a:lnTo>
                    <a:pt x="17757" y="11366"/>
                  </a:lnTo>
                  <a:lnTo>
                    <a:pt x="17757" y="11520"/>
                  </a:lnTo>
                  <a:lnTo>
                    <a:pt x="17625" y="11520"/>
                  </a:lnTo>
                  <a:lnTo>
                    <a:pt x="17625" y="11726"/>
                  </a:lnTo>
                  <a:lnTo>
                    <a:pt x="17492" y="11829"/>
                  </a:lnTo>
                  <a:lnTo>
                    <a:pt x="17492" y="12086"/>
                  </a:lnTo>
                  <a:lnTo>
                    <a:pt x="17426" y="12086"/>
                  </a:lnTo>
                  <a:lnTo>
                    <a:pt x="17426" y="12703"/>
                  </a:lnTo>
                  <a:lnTo>
                    <a:pt x="17293" y="12703"/>
                  </a:lnTo>
                  <a:lnTo>
                    <a:pt x="17293" y="12806"/>
                  </a:lnTo>
                  <a:lnTo>
                    <a:pt x="16498" y="12806"/>
                  </a:lnTo>
                  <a:lnTo>
                    <a:pt x="16498" y="12857"/>
                  </a:lnTo>
                  <a:lnTo>
                    <a:pt x="16299" y="12857"/>
                  </a:lnTo>
                  <a:lnTo>
                    <a:pt x="16299" y="12960"/>
                  </a:lnTo>
                  <a:lnTo>
                    <a:pt x="16167" y="12960"/>
                  </a:lnTo>
                  <a:lnTo>
                    <a:pt x="16167" y="13063"/>
                  </a:lnTo>
                  <a:lnTo>
                    <a:pt x="15902" y="13269"/>
                  </a:lnTo>
                  <a:lnTo>
                    <a:pt x="15637" y="13269"/>
                  </a:lnTo>
                  <a:lnTo>
                    <a:pt x="15637" y="13371"/>
                  </a:lnTo>
                  <a:lnTo>
                    <a:pt x="15769" y="13371"/>
                  </a:lnTo>
                  <a:lnTo>
                    <a:pt x="15769" y="13269"/>
                  </a:lnTo>
                  <a:lnTo>
                    <a:pt x="15769" y="13474"/>
                  </a:lnTo>
                  <a:lnTo>
                    <a:pt x="15637" y="13474"/>
                  </a:lnTo>
                  <a:lnTo>
                    <a:pt x="15637" y="13371"/>
                  </a:lnTo>
                  <a:lnTo>
                    <a:pt x="15571" y="13269"/>
                  </a:lnTo>
                  <a:lnTo>
                    <a:pt x="15571" y="13371"/>
                  </a:lnTo>
                  <a:lnTo>
                    <a:pt x="15438" y="13269"/>
                  </a:lnTo>
                  <a:lnTo>
                    <a:pt x="15306" y="13269"/>
                  </a:lnTo>
                  <a:lnTo>
                    <a:pt x="15306" y="12960"/>
                  </a:lnTo>
                  <a:lnTo>
                    <a:pt x="15173" y="12960"/>
                  </a:lnTo>
                  <a:lnTo>
                    <a:pt x="15173" y="13063"/>
                  </a:lnTo>
                  <a:lnTo>
                    <a:pt x="15040" y="13166"/>
                  </a:lnTo>
                  <a:lnTo>
                    <a:pt x="14974" y="13063"/>
                  </a:lnTo>
                  <a:lnTo>
                    <a:pt x="15040" y="13063"/>
                  </a:lnTo>
                  <a:lnTo>
                    <a:pt x="15173" y="12960"/>
                  </a:lnTo>
                  <a:lnTo>
                    <a:pt x="15173" y="12857"/>
                  </a:lnTo>
                  <a:lnTo>
                    <a:pt x="14974" y="12857"/>
                  </a:lnTo>
                  <a:lnTo>
                    <a:pt x="14842" y="12960"/>
                  </a:lnTo>
                  <a:lnTo>
                    <a:pt x="14974" y="12960"/>
                  </a:lnTo>
                  <a:lnTo>
                    <a:pt x="14974" y="13063"/>
                  </a:lnTo>
                  <a:lnTo>
                    <a:pt x="14842" y="13063"/>
                  </a:lnTo>
                  <a:lnTo>
                    <a:pt x="14709" y="13166"/>
                  </a:lnTo>
                  <a:lnTo>
                    <a:pt x="14577" y="13166"/>
                  </a:lnTo>
                  <a:lnTo>
                    <a:pt x="14577" y="13269"/>
                  </a:lnTo>
                  <a:lnTo>
                    <a:pt x="14444" y="13269"/>
                  </a:lnTo>
                  <a:lnTo>
                    <a:pt x="14444" y="13371"/>
                  </a:lnTo>
                  <a:lnTo>
                    <a:pt x="14312" y="13269"/>
                  </a:lnTo>
                  <a:lnTo>
                    <a:pt x="14179" y="13269"/>
                  </a:lnTo>
                  <a:lnTo>
                    <a:pt x="14179" y="13166"/>
                  </a:lnTo>
                  <a:lnTo>
                    <a:pt x="13980" y="13166"/>
                  </a:lnTo>
                  <a:lnTo>
                    <a:pt x="13980" y="13063"/>
                  </a:lnTo>
                  <a:lnTo>
                    <a:pt x="13318" y="13063"/>
                  </a:lnTo>
                  <a:lnTo>
                    <a:pt x="13318" y="12960"/>
                  </a:lnTo>
                  <a:lnTo>
                    <a:pt x="13119" y="12960"/>
                  </a:lnTo>
                  <a:lnTo>
                    <a:pt x="13119" y="12857"/>
                  </a:lnTo>
                  <a:lnTo>
                    <a:pt x="12987" y="12857"/>
                  </a:lnTo>
                  <a:lnTo>
                    <a:pt x="12987" y="12806"/>
                  </a:lnTo>
                  <a:lnTo>
                    <a:pt x="12854" y="12806"/>
                  </a:lnTo>
                  <a:lnTo>
                    <a:pt x="12854" y="12703"/>
                  </a:lnTo>
                  <a:lnTo>
                    <a:pt x="12721" y="12703"/>
                  </a:lnTo>
                  <a:lnTo>
                    <a:pt x="12721" y="12600"/>
                  </a:lnTo>
                  <a:lnTo>
                    <a:pt x="12589" y="12497"/>
                  </a:lnTo>
                  <a:lnTo>
                    <a:pt x="12589" y="12394"/>
                  </a:lnTo>
                  <a:lnTo>
                    <a:pt x="12721" y="12291"/>
                  </a:lnTo>
                  <a:lnTo>
                    <a:pt x="12721" y="12189"/>
                  </a:lnTo>
                  <a:lnTo>
                    <a:pt x="12589" y="12034"/>
                  </a:lnTo>
                  <a:lnTo>
                    <a:pt x="12456" y="11931"/>
                  </a:lnTo>
                  <a:lnTo>
                    <a:pt x="12456" y="11829"/>
                  </a:lnTo>
                  <a:lnTo>
                    <a:pt x="12324" y="11829"/>
                  </a:lnTo>
                  <a:lnTo>
                    <a:pt x="12324" y="11726"/>
                  </a:lnTo>
                  <a:lnTo>
                    <a:pt x="12324" y="11829"/>
                  </a:lnTo>
                  <a:lnTo>
                    <a:pt x="12456" y="11829"/>
                  </a:lnTo>
                  <a:lnTo>
                    <a:pt x="12456" y="11931"/>
                  </a:lnTo>
                  <a:lnTo>
                    <a:pt x="12589" y="12034"/>
                  </a:lnTo>
                  <a:lnTo>
                    <a:pt x="12589" y="11931"/>
                  </a:lnTo>
                  <a:lnTo>
                    <a:pt x="12456" y="11931"/>
                  </a:lnTo>
                  <a:lnTo>
                    <a:pt x="12456" y="11829"/>
                  </a:lnTo>
                  <a:lnTo>
                    <a:pt x="12324" y="11726"/>
                  </a:lnTo>
                  <a:lnTo>
                    <a:pt x="12324" y="11829"/>
                  </a:lnTo>
                  <a:lnTo>
                    <a:pt x="12456" y="11726"/>
                  </a:lnTo>
                  <a:lnTo>
                    <a:pt x="12456" y="11623"/>
                  </a:lnTo>
                  <a:lnTo>
                    <a:pt x="12324" y="11623"/>
                  </a:lnTo>
                  <a:lnTo>
                    <a:pt x="12324" y="11726"/>
                  </a:lnTo>
                  <a:lnTo>
                    <a:pt x="11993" y="11726"/>
                  </a:lnTo>
                  <a:lnTo>
                    <a:pt x="11993" y="11520"/>
                  </a:lnTo>
                  <a:lnTo>
                    <a:pt x="12125" y="11417"/>
                  </a:lnTo>
                  <a:lnTo>
                    <a:pt x="12125" y="11366"/>
                  </a:lnTo>
                  <a:lnTo>
                    <a:pt x="11993" y="11263"/>
                  </a:lnTo>
                  <a:lnTo>
                    <a:pt x="11993" y="11160"/>
                  </a:lnTo>
                  <a:lnTo>
                    <a:pt x="11860" y="11057"/>
                  </a:lnTo>
                  <a:lnTo>
                    <a:pt x="11860" y="11160"/>
                  </a:lnTo>
                  <a:lnTo>
                    <a:pt x="11728" y="11160"/>
                  </a:lnTo>
                  <a:lnTo>
                    <a:pt x="11728" y="11520"/>
                  </a:lnTo>
                  <a:lnTo>
                    <a:pt x="11330" y="11520"/>
                  </a:lnTo>
                  <a:lnTo>
                    <a:pt x="11264" y="11623"/>
                  </a:lnTo>
                  <a:lnTo>
                    <a:pt x="11264" y="11520"/>
                  </a:lnTo>
                  <a:lnTo>
                    <a:pt x="11330" y="11520"/>
                  </a:lnTo>
                  <a:lnTo>
                    <a:pt x="11330" y="11417"/>
                  </a:lnTo>
                  <a:lnTo>
                    <a:pt x="11595" y="11417"/>
                  </a:lnTo>
                  <a:lnTo>
                    <a:pt x="11595" y="10851"/>
                  </a:lnTo>
                  <a:lnTo>
                    <a:pt x="11728" y="10749"/>
                  </a:lnTo>
                  <a:lnTo>
                    <a:pt x="11728" y="10594"/>
                  </a:lnTo>
                  <a:lnTo>
                    <a:pt x="11860" y="10594"/>
                  </a:lnTo>
                  <a:lnTo>
                    <a:pt x="11860" y="10491"/>
                  </a:lnTo>
                  <a:lnTo>
                    <a:pt x="11728" y="10389"/>
                  </a:lnTo>
                  <a:lnTo>
                    <a:pt x="11728" y="10286"/>
                  </a:lnTo>
                  <a:lnTo>
                    <a:pt x="11728" y="10491"/>
                  </a:lnTo>
                  <a:lnTo>
                    <a:pt x="11595" y="10491"/>
                  </a:lnTo>
                  <a:lnTo>
                    <a:pt x="11595" y="10594"/>
                  </a:lnTo>
                  <a:lnTo>
                    <a:pt x="11463" y="10594"/>
                  </a:lnTo>
                  <a:lnTo>
                    <a:pt x="11463" y="10749"/>
                  </a:lnTo>
                  <a:lnTo>
                    <a:pt x="11330" y="10851"/>
                  </a:lnTo>
                  <a:lnTo>
                    <a:pt x="11330" y="10749"/>
                  </a:lnTo>
                  <a:lnTo>
                    <a:pt x="11264" y="10851"/>
                  </a:lnTo>
                  <a:lnTo>
                    <a:pt x="11330" y="10851"/>
                  </a:lnTo>
                  <a:lnTo>
                    <a:pt x="11264" y="10851"/>
                  </a:lnTo>
                  <a:lnTo>
                    <a:pt x="11131" y="10954"/>
                  </a:lnTo>
                  <a:lnTo>
                    <a:pt x="10999" y="10954"/>
                  </a:lnTo>
                  <a:lnTo>
                    <a:pt x="10999" y="11160"/>
                  </a:lnTo>
                  <a:lnTo>
                    <a:pt x="10866" y="11160"/>
                  </a:lnTo>
                  <a:lnTo>
                    <a:pt x="10866" y="11263"/>
                  </a:lnTo>
                  <a:lnTo>
                    <a:pt x="10734" y="11366"/>
                  </a:lnTo>
                  <a:lnTo>
                    <a:pt x="10866" y="11366"/>
                  </a:lnTo>
                  <a:lnTo>
                    <a:pt x="10866" y="11417"/>
                  </a:lnTo>
                  <a:lnTo>
                    <a:pt x="10866" y="11366"/>
                  </a:lnTo>
                  <a:lnTo>
                    <a:pt x="10734" y="11366"/>
                  </a:lnTo>
                  <a:lnTo>
                    <a:pt x="10734" y="11417"/>
                  </a:lnTo>
                  <a:lnTo>
                    <a:pt x="10734" y="11366"/>
                  </a:lnTo>
                  <a:lnTo>
                    <a:pt x="10601" y="11366"/>
                  </a:lnTo>
                  <a:lnTo>
                    <a:pt x="10601" y="11263"/>
                  </a:lnTo>
                  <a:lnTo>
                    <a:pt x="10469" y="11263"/>
                  </a:lnTo>
                  <a:lnTo>
                    <a:pt x="10469" y="11160"/>
                  </a:lnTo>
                  <a:lnTo>
                    <a:pt x="10601" y="11263"/>
                  </a:lnTo>
                  <a:lnTo>
                    <a:pt x="10601" y="11057"/>
                  </a:lnTo>
                  <a:lnTo>
                    <a:pt x="10469" y="11057"/>
                  </a:lnTo>
                  <a:lnTo>
                    <a:pt x="10469" y="10851"/>
                  </a:lnTo>
                  <a:lnTo>
                    <a:pt x="10402" y="10851"/>
                  </a:lnTo>
                  <a:lnTo>
                    <a:pt x="10402" y="10646"/>
                  </a:lnTo>
                  <a:lnTo>
                    <a:pt x="10270" y="10594"/>
                  </a:lnTo>
                  <a:lnTo>
                    <a:pt x="10137" y="10594"/>
                  </a:lnTo>
                  <a:lnTo>
                    <a:pt x="10005" y="10491"/>
                  </a:lnTo>
                  <a:lnTo>
                    <a:pt x="10005" y="10389"/>
                  </a:lnTo>
                  <a:lnTo>
                    <a:pt x="10137" y="10389"/>
                  </a:lnTo>
                  <a:lnTo>
                    <a:pt x="10137" y="10286"/>
                  </a:lnTo>
                  <a:lnTo>
                    <a:pt x="10005" y="10286"/>
                  </a:lnTo>
                  <a:lnTo>
                    <a:pt x="10005" y="10183"/>
                  </a:lnTo>
                  <a:lnTo>
                    <a:pt x="9872" y="10183"/>
                  </a:lnTo>
                  <a:lnTo>
                    <a:pt x="9872" y="10286"/>
                  </a:lnTo>
                  <a:lnTo>
                    <a:pt x="9872" y="10080"/>
                  </a:lnTo>
                  <a:lnTo>
                    <a:pt x="9475" y="10080"/>
                  </a:lnTo>
                  <a:lnTo>
                    <a:pt x="9475" y="9977"/>
                  </a:lnTo>
                  <a:lnTo>
                    <a:pt x="9011" y="9977"/>
                  </a:lnTo>
                  <a:lnTo>
                    <a:pt x="9011" y="9874"/>
                  </a:lnTo>
                  <a:lnTo>
                    <a:pt x="8879" y="9874"/>
                  </a:lnTo>
                  <a:lnTo>
                    <a:pt x="8879" y="9823"/>
                  </a:lnTo>
                  <a:lnTo>
                    <a:pt x="8613" y="9823"/>
                  </a:lnTo>
                  <a:lnTo>
                    <a:pt x="8613" y="9720"/>
                  </a:lnTo>
                  <a:lnTo>
                    <a:pt x="8547" y="9823"/>
                  </a:lnTo>
                  <a:lnTo>
                    <a:pt x="7620" y="9823"/>
                  </a:lnTo>
                  <a:lnTo>
                    <a:pt x="7553" y="9874"/>
                  </a:lnTo>
                  <a:lnTo>
                    <a:pt x="7421" y="9874"/>
                  </a:lnTo>
                  <a:lnTo>
                    <a:pt x="7156" y="9977"/>
                  </a:lnTo>
                  <a:lnTo>
                    <a:pt x="7156" y="10080"/>
                  </a:lnTo>
                  <a:lnTo>
                    <a:pt x="6692" y="10080"/>
                  </a:lnTo>
                  <a:lnTo>
                    <a:pt x="6692" y="10183"/>
                  </a:lnTo>
                  <a:lnTo>
                    <a:pt x="6427" y="10183"/>
                  </a:lnTo>
                  <a:lnTo>
                    <a:pt x="6427" y="10080"/>
                  </a:lnTo>
                  <a:lnTo>
                    <a:pt x="6162" y="10080"/>
                  </a:lnTo>
                  <a:lnTo>
                    <a:pt x="5897" y="10286"/>
                  </a:lnTo>
                  <a:lnTo>
                    <a:pt x="5764" y="10286"/>
                  </a:lnTo>
                  <a:lnTo>
                    <a:pt x="5698" y="10389"/>
                  </a:lnTo>
                  <a:lnTo>
                    <a:pt x="5566" y="10389"/>
                  </a:lnTo>
                  <a:lnTo>
                    <a:pt x="5566" y="10491"/>
                  </a:lnTo>
                  <a:lnTo>
                    <a:pt x="5301" y="10491"/>
                  </a:lnTo>
                  <a:lnTo>
                    <a:pt x="5301" y="10646"/>
                  </a:lnTo>
                  <a:lnTo>
                    <a:pt x="5168" y="10749"/>
                  </a:lnTo>
                  <a:lnTo>
                    <a:pt x="5168" y="10851"/>
                  </a:lnTo>
                  <a:lnTo>
                    <a:pt x="5036" y="10851"/>
                  </a:lnTo>
                  <a:lnTo>
                    <a:pt x="5036" y="10954"/>
                  </a:lnTo>
                  <a:lnTo>
                    <a:pt x="4903" y="10851"/>
                  </a:lnTo>
                  <a:lnTo>
                    <a:pt x="4903" y="10954"/>
                  </a:lnTo>
                  <a:lnTo>
                    <a:pt x="4837" y="10954"/>
                  </a:lnTo>
                  <a:lnTo>
                    <a:pt x="4837" y="10851"/>
                  </a:lnTo>
                  <a:lnTo>
                    <a:pt x="4704" y="10851"/>
                  </a:lnTo>
                  <a:lnTo>
                    <a:pt x="4704" y="10954"/>
                  </a:lnTo>
                  <a:lnTo>
                    <a:pt x="4704" y="10851"/>
                  </a:lnTo>
                  <a:lnTo>
                    <a:pt x="4572" y="10851"/>
                  </a:lnTo>
                  <a:lnTo>
                    <a:pt x="4572" y="10954"/>
                  </a:lnTo>
                  <a:lnTo>
                    <a:pt x="4307" y="10954"/>
                  </a:lnTo>
                  <a:lnTo>
                    <a:pt x="4307" y="10851"/>
                  </a:lnTo>
                  <a:lnTo>
                    <a:pt x="3710" y="10851"/>
                  </a:lnTo>
                  <a:lnTo>
                    <a:pt x="3578" y="10954"/>
                  </a:lnTo>
                  <a:lnTo>
                    <a:pt x="3247" y="10954"/>
                  </a:lnTo>
                  <a:lnTo>
                    <a:pt x="3247" y="11057"/>
                  </a:lnTo>
                  <a:lnTo>
                    <a:pt x="3114" y="11057"/>
                  </a:lnTo>
                  <a:lnTo>
                    <a:pt x="3114" y="11160"/>
                  </a:lnTo>
                  <a:lnTo>
                    <a:pt x="2982" y="11263"/>
                  </a:lnTo>
                  <a:lnTo>
                    <a:pt x="2982" y="11160"/>
                  </a:lnTo>
                  <a:lnTo>
                    <a:pt x="2849" y="11160"/>
                  </a:lnTo>
                  <a:lnTo>
                    <a:pt x="2849" y="11263"/>
                  </a:lnTo>
                  <a:lnTo>
                    <a:pt x="2717" y="11263"/>
                  </a:lnTo>
                  <a:lnTo>
                    <a:pt x="2717" y="11366"/>
                  </a:lnTo>
                  <a:lnTo>
                    <a:pt x="2584" y="11366"/>
                  </a:lnTo>
                  <a:lnTo>
                    <a:pt x="2584" y="11417"/>
                  </a:lnTo>
                  <a:lnTo>
                    <a:pt x="2452" y="11417"/>
                  </a:lnTo>
                  <a:lnTo>
                    <a:pt x="2452" y="11520"/>
                  </a:lnTo>
                  <a:lnTo>
                    <a:pt x="2385" y="11520"/>
                  </a:lnTo>
                  <a:lnTo>
                    <a:pt x="2385" y="11417"/>
                  </a:lnTo>
                  <a:lnTo>
                    <a:pt x="2253" y="11417"/>
                  </a:lnTo>
                  <a:lnTo>
                    <a:pt x="2253" y="11520"/>
                  </a:lnTo>
                  <a:lnTo>
                    <a:pt x="2253" y="11417"/>
                  </a:lnTo>
                  <a:lnTo>
                    <a:pt x="1590" y="11417"/>
                  </a:lnTo>
                  <a:lnTo>
                    <a:pt x="1590" y="11366"/>
                  </a:lnTo>
                  <a:lnTo>
                    <a:pt x="1524" y="11366"/>
                  </a:lnTo>
                  <a:lnTo>
                    <a:pt x="1524" y="11263"/>
                  </a:lnTo>
                  <a:lnTo>
                    <a:pt x="1391" y="11263"/>
                  </a:lnTo>
                  <a:lnTo>
                    <a:pt x="1391" y="11160"/>
                  </a:lnTo>
                  <a:lnTo>
                    <a:pt x="1259" y="11160"/>
                  </a:lnTo>
                  <a:lnTo>
                    <a:pt x="1126" y="11057"/>
                  </a:lnTo>
                  <a:lnTo>
                    <a:pt x="1126" y="11160"/>
                  </a:lnTo>
                  <a:lnTo>
                    <a:pt x="994" y="11057"/>
                  </a:lnTo>
                  <a:lnTo>
                    <a:pt x="994" y="10749"/>
                  </a:lnTo>
                  <a:lnTo>
                    <a:pt x="1259" y="10749"/>
                  </a:lnTo>
                  <a:lnTo>
                    <a:pt x="1391" y="10646"/>
                  </a:lnTo>
                  <a:lnTo>
                    <a:pt x="1391" y="9720"/>
                  </a:lnTo>
                  <a:lnTo>
                    <a:pt x="1259" y="9720"/>
                  </a:lnTo>
                  <a:lnTo>
                    <a:pt x="1259" y="9514"/>
                  </a:lnTo>
                  <a:lnTo>
                    <a:pt x="1126" y="9514"/>
                  </a:lnTo>
                  <a:lnTo>
                    <a:pt x="1126" y="9154"/>
                  </a:lnTo>
                  <a:lnTo>
                    <a:pt x="994" y="9154"/>
                  </a:lnTo>
                  <a:lnTo>
                    <a:pt x="994" y="8640"/>
                  </a:lnTo>
                  <a:lnTo>
                    <a:pt x="861" y="8537"/>
                  </a:lnTo>
                  <a:lnTo>
                    <a:pt x="861" y="8383"/>
                  </a:lnTo>
                  <a:lnTo>
                    <a:pt x="729" y="8280"/>
                  </a:lnTo>
                  <a:lnTo>
                    <a:pt x="729" y="8177"/>
                  </a:lnTo>
                  <a:lnTo>
                    <a:pt x="596" y="8177"/>
                  </a:lnTo>
                  <a:lnTo>
                    <a:pt x="596" y="7766"/>
                  </a:lnTo>
                  <a:lnTo>
                    <a:pt x="530" y="7714"/>
                  </a:lnTo>
                  <a:lnTo>
                    <a:pt x="530" y="7611"/>
                  </a:lnTo>
                  <a:lnTo>
                    <a:pt x="398" y="7611"/>
                  </a:lnTo>
                  <a:lnTo>
                    <a:pt x="398" y="7406"/>
                  </a:lnTo>
                  <a:lnTo>
                    <a:pt x="265" y="7406"/>
                  </a:lnTo>
                  <a:lnTo>
                    <a:pt x="265" y="7251"/>
                  </a:lnTo>
                  <a:lnTo>
                    <a:pt x="398" y="7354"/>
                  </a:lnTo>
                  <a:lnTo>
                    <a:pt x="398" y="7509"/>
                  </a:lnTo>
                  <a:lnTo>
                    <a:pt x="530" y="7509"/>
                  </a:lnTo>
                  <a:lnTo>
                    <a:pt x="530" y="7354"/>
                  </a:lnTo>
                  <a:lnTo>
                    <a:pt x="398" y="7354"/>
                  </a:lnTo>
                  <a:lnTo>
                    <a:pt x="398" y="7149"/>
                  </a:lnTo>
                  <a:lnTo>
                    <a:pt x="265" y="7046"/>
                  </a:lnTo>
                  <a:lnTo>
                    <a:pt x="398" y="6943"/>
                  </a:lnTo>
                  <a:lnTo>
                    <a:pt x="398" y="7149"/>
                  </a:lnTo>
                  <a:lnTo>
                    <a:pt x="530" y="7149"/>
                  </a:lnTo>
                  <a:lnTo>
                    <a:pt x="530" y="7251"/>
                  </a:lnTo>
                  <a:lnTo>
                    <a:pt x="398" y="7251"/>
                  </a:lnTo>
                  <a:lnTo>
                    <a:pt x="530" y="7354"/>
                  </a:lnTo>
                  <a:lnTo>
                    <a:pt x="530" y="7251"/>
                  </a:lnTo>
                  <a:lnTo>
                    <a:pt x="530" y="7354"/>
                  </a:lnTo>
                  <a:lnTo>
                    <a:pt x="596" y="7406"/>
                  </a:lnTo>
                  <a:lnTo>
                    <a:pt x="596" y="7251"/>
                  </a:lnTo>
                  <a:lnTo>
                    <a:pt x="729" y="7251"/>
                  </a:lnTo>
                  <a:lnTo>
                    <a:pt x="729" y="7149"/>
                  </a:lnTo>
                  <a:lnTo>
                    <a:pt x="596" y="7046"/>
                  </a:lnTo>
                  <a:lnTo>
                    <a:pt x="530" y="6943"/>
                  </a:lnTo>
                  <a:lnTo>
                    <a:pt x="530" y="6840"/>
                  </a:lnTo>
                  <a:lnTo>
                    <a:pt x="398" y="6737"/>
                  </a:lnTo>
                  <a:lnTo>
                    <a:pt x="398" y="6583"/>
                  </a:lnTo>
                  <a:lnTo>
                    <a:pt x="265" y="6583"/>
                  </a:lnTo>
                  <a:lnTo>
                    <a:pt x="265" y="6377"/>
                  </a:lnTo>
                  <a:lnTo>
                    <a:pt x="398" y="6274"/>
                  </a:lnTo>
                  <a:lnTo>
                    <a:pt x="398" y="6069"/>
                  </a:lnTo>
                  <a:lnTo>
                    <a:pt x="530" y="6069"/>
                  </a:lnTo>
                  <a:lnTo>
                    <a:pt x="530" y="5709"/>
                  </a:lnTo>
                  <a:lnTo>
                    <a:pt x="398" y="5709"/>
                  </a:lnTo>
                  <a:lnTo>
                    <a:pt x="398" y="5606"/>
                  </a:lnTo>
                  <a:lnTo>
                    <a:pt x="530" y="5606"/>
                  </a:lnTo>
                  <a:lnTo>
                    <a:pt x="530" y="5297"/>
                  </a:lnTo>
                  <a:lnTo>
                    <a:pt x="596" y="5297"/>
                  </a:lnTo>
                  <a:lnTo>
                    <a:pt x="596" y="5606"/>
                  </a:lnTo>
                  <a:lnTo>
                    <a:pt x="729" y="5606"/>
                  </a:lnTo>
                  <a:lnTo>
                    <a:pt x="729" y="5400"/>
                  </a:lnTo>
                  <a:lnTo>
                    <a:pt x="861" y="5400"/>
                  </a:lnTo>
                  <a:lnTo>
                    <a:pt x="861" y="5297"/>
                  </a:lnTo>
                  <a:lnTo>
                    <a:pt x="994" y="5194"/>
                  </a:lnTo>
                  <a:lnTo>
                    <a:pt x="1126" y="5194"/>
                  </a:lnTo>
                  <a:lnTo>
                    <a:pt x="1259" y="5143"/>
                  </a:lnTo>
                  <a:lnTo>
                    <a:pt x="1391" y="5040"/>
                  </a:lnTo>
                  <a:lnTo>
                    <a:pt x="1524" y="5040"/>
                  </a:lnTo>
                  <a:lnTo>
                    <a:pt x="1524" y="4937"/>
                  </a:lnTo>
                  <a:lnTo>
                    <a:pt x="1590" y="4937"/>
                  </a:lnTo>
                  <a:lnTo>
                    <a:pt x="1590" y="4834"/>
                  </a:lnTo>
                  <a:lnTo>
                    <a:pt x="1855" y="4834"/>
                  </a:lnTo>
                  <a:lnTo>
                    <a:pt x="1855" y="4731"/>
                  </a:lnTo>
                  <a:lnTo>
                    <a:pt x="2120" y="4731"/>
                  </a:lnTo>
                  <a:lnTo>
                    <a:pt x="2120" y="4834"/>
                  </a:lnTo>
                  <a:lnTo>
                    <a:pt x="2253" y="4834"/>
                  </a:lnTo>
                  <a:lnTo>
                    <a:pt x="2253" y="4731"/>
                  </a:lnTo>
                  <a:lnTo>
                    <a:pt x="2452" y="4731"/>
                  </a:lnTo>
                  <a:lnTo>
                    <a:pt x="2452" y="4629"/>
                  </a:lnTo>
                  <a:lnTo>
                    <a:pt x="2717" y="4629"/>
                  </a:lnTo>
                  <a:lnTo>
                    <a:pt x="2982" y="4423"/>
                  </a:lnTo>
                  <a:lnTo>
                    <a:pt x="3445" y="4423"/>
                  </a:lnTo>
                  <a:lnTo>
                    <a:pt x="3578" y="4371"/>
                  </a:lnTo>
                  <a:lnTo>
                    <a:pt x="3710" y="4371"/>
                  </a:lnTo>
                  <a:lnTo>
                    <a:pt x="3843" y="4269"/>
                  </a:lnTo>
                  <a:lnTo>
                    <a:pt x="3975" y="4269"/>
                  </a:lnTo>
                  <a:lnTo>
                    <a:pt x="3975" y="4166"/>
                  </a:lnTo>
                  <a:lnTo>
                    <a:pt x="4042" y="4063"/>
                  </a:lnTo>
                  <a:lnTo>
                    <a:pt x="4042" y="3960"/>
                  </a:lnTo>
                  <a:lnTo>
                    <a:pt x="4174" y="3857"/>
                  </a:lnTo>
                  <a:lnTo>
                    <a:pt x="4174" y="3754"/>
                  </a:lnTo>
                  <a:lnTo>
                    <a:pt x="4307" y="3754"/>
                  </a:lnTo>
                  <a:lnTo>
                    <a:pt x="4307" y="3651"/>
                  </a:lnTo>
                  <a:lnTo>
                    <a:pt x="4439" y="3600"/>
                  </a:lnTo>
                  <a:lnTo>
                    <a:pt x="4439" y="3086"/>
                  </a:lnTo>
                  <a:lnTo>
                    <a:pt x="4572" y="3086"/>
                  </a:lnTo>
                  <a:lnTo>
                    <a:pt x="4572" y="2983"/>
                  </a:lnTo>
                  <a:lnTo>
                    <a:pt x="4704" y="2983"/>
                  </a:lnTo>
                  <a:lnTo>
                    <a:pt x="4704" y="2829"/>
                  </a:lnTo>
                  <a:lnTo>
                    <a:pt x="4837" y="2829"/>
                  </a:lnTo>
                  <a:lnTo>
                    <a:pt x="4837" y="2931"/>
                  </a:lnTo>
                  <a:lnTo>
                    <a:pt x="4837" y="2829"/>
                  </a:lnTo>
                  <a:lnTo>
                    <a:pt x="4837" y="2983"/>
                  </a:lnTo>
                  <a:lnTo>
                    <a:pt x="4903" y="3086"/>
                  </a:lnTo>
                  <a:lnTo>
                    <a:pt x="4903" y="3291"/>
                  </a:lnTo>
                  <a:lnTo>
                    <a:pt x="5036" y="3291"/>
                  </a:lnTo>
                  <a:lnTo>
                    <a:pt x="5036" y="3394"/>
                  </a:lnTo>
                  <a:lnTo>
                    <a:pt x="5036" y="3086"/>
                  </a:lnTo>
                  <a:lnTo>
                    <a:pt x="5168" y="3086"/>
                  </a:lnTo>
                  <a:lnTo>
                    <a:pt x="5168" y="3189"/>
                  </a:lnTo>
                  <a:lnTo>
                    <a:pt x="5168" y="2983"/>
                  </a:lnTo>
                  <a:lnTo>
                    <a:pt x="5036" y="2983"/>
                  </a:lnTo>
                  <a:lnTo>
                    <a:pt x="5036" y="2931"/>
                  </a:lnTo>
                  <a:lnTo>
                    <a:pt x="4903" y="2931"/>
                  </a:lnTo>
                  <a:lnTo>
                    <a:pt x="5036" y="2931"/>
                  </a:lnTo>
                  <a:lnTo>
                    <a:pt x="5036" y="2726"/>
                  </a:lnTo>
                  <a:lnTo>
                    <a:pt x="5168" y="2726"/>
                  </a:lnTo>
                  <a:lnTo>
                    <a:pt x="5168" y="2829"/>
                  </a:lnTo>
                  <a:lnTo>
                    <a:pt x="5168" y="2726"/>
                  </a:lnTo>
                  <a:lnTo>
                    <a:pt x="5301" y="2726"/>
                  </a:lnTo>
                  <a:lnTo>
                    <a:pt x="5301" y="2829"/>
                  </a:lnTo>
                  <a:lnTo>
                    <a:pt x="5433" y="2829"/>
                  </a:lnTo>
                  <a:lnTo>
                    <a:pt x="5433" y="2726"/>
                  </a:lnTo>
                  <a:lnTo>
                    <a:pt x="5566" y="2726"/>
                  </a:lnTo>
                  <a:lnTo>
                    <a:pt x="5566" y="2623"/>
                  </a:lnTo>
                  <a:lnTo>
                    <a:pt x="5433" y="2623"/>
                  </a:lnTo>
                  <a:lnTo>
                    <a:pt x="5433" y="2417"/>
                  </a:lnTo>
                  <a:lnTo>
                    <a:pt x="5566" y="2417"/>
                  </a:lnTo>
                  <a:lnTo>
                    <a:pt x="5566" y="2314"/>
                  </a:lnTo>
                  <a:lnTo>
                    <a:pt x="5698" y="2314"/>
                  </a:lnTo>
                  <a:lnTo>
                    <a:pt x="5698" y="2417"/>
                  </a:lnTo>
                  <a:lnTo>
                    <a:pt x="5764" y="2417"/>
                  </a:lnTo>
                  <a:lnTo>
                    <a:pt x="5764" y="2314"/>
                  </a:lnTo>
                  <a:lnTo>
                    <a:pt x="5698" y="2314"/>
                  </a:lnTo>
                  <a:lnTo>
                    <a:pt x="5764" y="2211"/>
                  </a:lnTo>
                  <a:lnTo>
                    <a:pt x="5698" y="2211"/>
                  </a:lnTo>
                  <a:lnTo>
                    <a:pt x="5698" y="2314"/>
                  </a:lnTo>
                  <a:lnTo>
                    <a:pt x="5698" y="2211"/>
                  </a:lnTo>
                  <a:lnTo>
                    <a:pt x="5764" y="2211"/>
                  </a:lnTo>
                  <a:lnTo>
                    <a:pt x="5764" y="2057"/>
                  </a:lnTo>
                  <a:lnTo>
                    <a:pt x="5897" y="1954"/>
                  </a:lnTo>
                  <a:lnTo>
                    <a:pt x="5897" y="2057"/>
                  </a:lnTo>
                  <a:lnTo>
                    <a:pt x="6029" y="2057"/>
                  </a:lnTo>
                  <a:lnTo>
                    <a:pt x="6029" y="1954"/>
                  </a:lnTo>
                  <a:lnTo>
                    <a:pt x="6029" y="2057"/>
                  </a:lnTo>
                  <a:lnTo>
                    <a:pt x="6029" y="1954"/>
                  </a:lnTo>
                  <a:lnTo>
                    <a:pt x="6162" y="1954"/>
                  </a:lnTo>
                  <a:lnTo>
                    <a:pt x="6029" y="2057"/>
                  </a:lnTo>
                  <a:lnTo>
                    <a:pt x="6162" y="2057"/>
                  </a:lnTo>
                  <a:lnTo>
                    <a:pt x="6162" y="1954"/>
                  </a:lnTo>
                  <a:lnTo>
                    <a:pt x="6294" y="1851"/>
                  </a:lnTo>
                  <a:lnTo>
                    <a:pt x="6162" y="1749"/>
                  </a:lnTo>
                  <a:lnTo>
                    <a:pt x="6294" y="1749"/>
                  </a:lnTo>
                  <a:lnTo>
                    <a:pt x="6294" y="1851"/>
                  </a:lnTo>
                  <a:lnTo>
                    <a:pt x="6294" y="1749"/>
                  </a:lnTo>
                  <a:lnTo>
                    <a:pt x="6427" y="1749"/>
                  </a:lnTo>
                  <a:lnTo>
                    <a:pt x="6427" y="1851"/>
                  </a:lnTo>
                  <a:lnTo>
                    <a:pt x="6560" y="1851"/>
                  </a:lnTo>
                  <a:lnTo>
                    <a:pt x="6560" y="1646"/>
                  </a:lnTo>
                  <a:lnTo>
                    <a:pt x="6692" y="1646"/>
                  </a:lnTo>
                  <a:lnTo>
                    <a:pt x="6692" y="1749"/>
                  </a:lnTo>
                  <a:lnTo>
                    <a:pt x="6758" y="1749"/>
                  </a:lnTo>
                  <a:lnTo>
                    <a:pt x="6758" y="1646"/>
                  </a:lnTo>
                  <a:lnTo>
                    <a:pt x="6758" y="1749"/>
                  </a:lnTo>
                  <a:lnTo>
                    <a:pt x="6891" y="1749"/>
                  </a:lnTo>
                  <a:lnTo>
                    <a:pt x="6891" y="1851"/>
                  </a:lnTo>
                  <a:lnTo>
                    <a:pt x="7023" y="1851"/>
                  </a:lnTo>
                  <a:lnTo>
                    <a:pt x="7023" y="1954"/>
                  </a:lnTo>
                  <a:lnTo>
                    <a:pt x="7156" y="2057"/>
                  </a:lnTo>
                  <a:lnTo>
                    <a:pt x="7156" y="2314"/>
                  </a:lnTo>
                  <a:lnTo>
                    <a:pt x="7288" y="2314"/>
                  </a:lnTo>
                  <a:lnTo>
                    <a:pt x="7288" y="2211"/>
                  </a:lnTo>
                  <a:lnTo>
                    <a:pt x="7156" y="2211"/>
                  </a:lnTo>
                  <a:lnTo>
                    <a:pt x="7288" y="2211"/>
                  </a:lnTo>
                  <a:lnTo>
                    <a:pt x="7288" y="2160"/>
                  </a:lnTo>
                  <a:lnTo>
                    <a:pt x="7288" y="2211"/>
                  </a:lnTo>
                  <a:lnTo>
                    <a:pt x="7288" y="2160"/>
                  </a:lnTo>
                  <a:lnTo>
                    <a:pt x="7421" y="2160"/>
                  </a:lnTo>
                  <a:lnTo>
                    <a:pt x="7421" y="2057"/>
                  </a:lnTo>
                  <a:lnTo>
                    <a:pt x="7421" y="2160"/>
                  </a:lnTo>
                  <a:lnTo>
                    <a:pt x="7620" y="2160"/>
                  </a:lnTo>
                  <a:lnTo>
                    <a:pt x="7620" y="2211"/>
                  </a:lnTo>
                  <a:lnTo>
                    <a:pt x="7752" y="2211"/>
                  </a:lnTo>
                  <a:lnTo>
                    <a:pt x="7620" y="2211"/>
                  </a:lnTo>
                  <a:lnTo>
                    <a:pt x="7620" y="2160"/>
                  </a:lnTo>
                  <a:lnTo>
                    <a:pt x="7752" y="2160"/>
                  </a:lnTo>
                  <a:lnTo>
                    <a:pt x="7885" y="2211"/>
                  </a:lnTo>
                  <a:lnTo>
                    <a:pt x="7885" y="2314"/>
                  </a:lnTo>
                  <a:lnTo>
                    <a:pt x="7885" y="2160"/>
                  </a:lnTo>
                  <a:lnTo>
                    <a:pt x="8017" y="2160"/>
                  </a:lnTo>
                  <a:lnTo>
                    <a:pt x="7885" y="2160"/>
                  </a:lnTo>
                  <a:lnTo>
                    <a:pt x="7885" y="2057"/>
                  </a:lnTo>
                  <a:lnTo>
                    <a:pt x="7752" y="1954"/>
                  </a:lnTo>
                  <a:lnTo>
                    <a:pt x="7752" y="1851"/>
                  </a:lnTo>
                  <a:lnTo>
                    <a:pt x="8017" y="1646"/>
                  </a:lnTo>
                  <a:lnTo>
                    <a:pt x="8017" y="1543"/>
                  </a:lnTo>
                  <a:lnTo>
                    <a:pt x="8150" y="1491"/>
                  </a:lnTo>
                  <a:lnTo>
                    <a:pt x="8150" y="1286"/>
                  </a:lnTo>
                  <a:lnTo>
                    <a:pt x="8282" y="1286"/>
                  </a:lnTo>
                  <a:lnTo>
                    <a:pt x="8282" y="1183"/>
                  </a:lnTo>
                  <a:lnTo>
                    <a:pt x="8415" y="1183"/>
                  </a:lnTo>
                  <a:lnTo>
                    <a:pt x="8415" y="1080"/>
                  </a:lnTo>
                  <a:lnTo>
                    <a:pt x="8547" y="1183"/>
                  </a:lnTo>
                  <a:lnTo>
                    <a:pt x="8547" y="1080"/>
                  </a:lnTo>
                  <a:lnTo>
                    <a:pt x="8415" y="1080"/>
                  </a:lnTo>
                  <a:lnTo>
                    <a:pt x="8547" y="977"/>
                  </a:lnTo>
                  <a:lnTo>
                    <a:pt x="8547" y="874"/>
                  </a:lnTo>
                  <a:lnTo>
                    <a:pt x="8613" y="874"/>
                  </a:lnTo>
                  <a:lnTo>
                    <a:pt x="8613" y="977"/>
                  </a:lnTo>
                  <a:lnTo>
                    <a:pt x="9276" y="977"/>
                  </a:lnTo>
                  <a:lnTo>
                    <a:pt x="9276" y="874"/>
                  </a:lnTo>
                  <a:lnTo>
                    <a:pt x="9409" y="874"/>
                  </a:lnTo>
                  <a:lnTo>
                    <a:pt x="9276" y="874"/>
                  </a:lnTo>
                  <a:lnTo>
                    <a:pt x="9276" y="720"/>
                  </a:lnTo>
                  <a:lnTo>
                    <a:pt x="9409" y="720"/>
                  </a:lnTo>
                  <a:lnTo>
                    <a:pt x="9276" y="720"/>
                  </a:lnTo>
                  <a:lnTo>
                    <a:pt x="9276" y="617"/>
                  </a:lnTo>
                  <a:lnTo>
                    <a:pt x="9011" y="617"/>
                  </a:lnTo>
                  <a:lnTo>
                    <a:pt x="8879" y="514"/>
                  </a:lnTo>
                  <a:lnTo>
                    <a:pt x="8879" y="617"/>
                  </a:lnTo>
                  <a:lnTo>
                    <a:pt x="8879" y="514"/>
                  </a:lnTo>
                  <a:lnTo>
                    <a:pt x="9011" y="514"/>
                  </a:lnTo>
                  <a:lnTo>
                    <a:pt x="9144" y="617"/>
                  </a:lnTo>
                  <a:lnTo>
                    <a:pt x="9144" y="514"/>
                  </a:lnTo>
                  <a:lnTo>
                    <a:pt x="9011" y="514"/>
                  </a:lnTo>
                  <a:lnTo>
                    <a:pt x="9276" y="514"/>
                  </a:lnTo>
                  <a:lnTo>
                    <a:pt x="9276" y="617"/>
                  </a:lnTo>
                  <a:lnTo>
                    <a:pt x="9475" y="617"/>
                  </a:lnTo>
                  <a:lnTo>
                    <a:pt x="9475" y="720"/>
                  </a:lnTo>
                  <a:lnTo>
                    <a:pt x="9607" y="720"/>
                  </a:lnTo>
                  <a:lnTo>
                    <a:pt x="9607" y="771"/>
                  </a:lnTo>
                  <a:lnTo>
                    <a:pt x="9872" y="771"/>
                  </a:lnTo>
                  <a:lnTo>
                    <a:pt x="9872" y="720"/>
                  </a:lnTo>
                  <a:lnTo>
                    <a:pt x="9872" y="771"/>
                  </a:lnTo>
                  <a:lnTo>
                    <a:pt x="10005" y="771"/>
                  </a:lnTo>
                  <a:lnTo>
                    <a:pt x="10005" y="874"/>
                  </a:lnTo>
                  <a:lnTo>
                    <a:pt x="10402" y="874"/>
                  </a:lnTo>
                  <a:lnTo>
                    <a:pt x="10402" y="977"/>
                  </a:lnTo>
                  <a:lnTo>
                    <a:pt x="10469" y="977"/>
                  </a:lnTo>
                  <a:lnTo>
                    <a:pt x="10469" y="874"/>
                  </a:lnTo>
                  <a:lnTo>
                    <a:pt x="10601" y="874"/>
                  </a:lnTo>
                  <a:lnTo>
                    <a:pt x="10734" y="771"/>
                  </a:lnTo>
                  <a:lnTo>
                    <a:pt x="10866" y="771"/>
                  </a:lnTo>
                  <a:lnTo>
                    <a:pt x="10734" y="874"/>
                  </a:lnTo>
                  <a:lnTo>
                    <a:pt x="10734" y="977"/>
                  </a:lnTo>
                  <a:lnTo>
                    <a:pt x="10866" y="874"/>
                  </a:lnTo>
                  <a:lnTo>
                    <a:pt x="10866" y="1080"/>
                  </a:lnTo>
                  <a:lnTo>
                    <a:pt x="10999" y="1080"/>
                  </a:lnTo>
                  <a:lnTo>
                    <a:pt x="10999" y="874"/>
                  </a:lnTo>
                  <a:lnTo>
                    <a:pt x="11131" y="771"/>
                  </a:lnTo>
                  <a:lnTo>
                    <a:pt x="11131" y="977"/>
                  </a:lnTo>
                  <a:lnTo>
                    <a:pt x="11264" y="977"/>
                  </a:lnTo>
                  <a:lnTo>
                    <a:pt x="11264" y="874"/>
                  </a:lnTo>
                  <a:lnTo>
                    <a:pt x="11264" y="977"/>
                  </a:lnTo>
                  <a:lnTo>
                    <a:pt x="11330" y="977"/>
                  </a:lnTo>
                  <a:lnTo>
                    <a:pt x="11264" y="1080"/>
                  </a:lnTo>
                  <a:lnTo>
                    <a:pt x="11264" y="1183"/>
                  </a:lnTo>
                  <a:lnTo>
                    <a:pt x="11131" y="1183"/>
                  </a:lnTo>
                  <a:lnTo>
                    <a:pt x="11131" y="1389"/>
                  </a:lnTo>
                  <a:lnTo>
                    <a:pt x="10866" y="1389"/>
                  </a:lnTo>
                  <a:lnTo>
                    <a:pt x="10866" y="1851"/>
                  </a:lnTo>
                  <a:lnTo>
                    <a:pt x="10734" y="1851"/>
                  </a:lnTo>
                  <a:lnTo>
                    <a:pt x="10734" y="1954"/>
                  </a:lnTo>
                  <a:lnTo>
                    <a:pt x="10601" y="1954"/>
                  </a:lnTo>
                  <a:lnTo>
                    <a:pt x="10601" y="2211"/>
                  </a:lnTo>
                  <a:lnTo>
                    <a:pt x="10866" y="2211"/>
                  </a:lnTo>
                  <a:lnTo>
                    <a:pt x="10866" y="2314"/>
                  </a:lnTo>
                  <a:lnTo>
                    <a:pt x="10999" y="2314"/>
                  </a:lnTo>
                  <a:lnTo>
                    <a:pt x="10999" y="2417"/>
                  </a:lnTo>
                  <a:lnTo>
                    <a:pt x="11131" y="2520"/>
                  </a:lnTo>
                  <a:lnTo>
                    <a:pt x="11264" y="2520"/>
                  </a:lnTo>
                  <a:lnTo>
                    <a:pt x="11264" y="2623"/>
                  </a:lnTo>
                  <a:lnTo>
                    <a:pt x="11330" y="2623"/>
                  </a:lnTo>
                  <a:lnTo>
                    <a:pt x="11463" y="2726"/>
                  </a:lnTo>
                  <a:lnTo>
                    <a:pt x="11728" y="2726"/>
                  </a:lnTo>
                  <a:lnTo>
                    <a:pt x="11728" y="2931"/>
                  </a:lnTo>
                  <a:lnTo>
                    <a:pt x="11860" y="2931"/>
                  </a:lnTo>
                  <a:lnTo>
                    <a:pt x="11860" y="2983"/>
                  </a:lnTo>
                  <a:lnTo>
                    <a:pt x="12324" y="2983"/>
                  </a:lnTo>
                  <a:lnTo>
                    <a:pt x="12324" y="3291"/>
                  </a:lnTo>
                  <a:lnTo>
                    <a:pt x="12589" y="3291"/>
                  </a:lnTo>
                  <a:lnTo>
                    <a:pt x="12589" y="3394"/>
                  </a:lnTo>
                  <a:lnTo>
                    <a:pt x="13119" y="3394"/>
                  </a:lnTo>
                  <a:lnTo>
                    <a:pt x="13119" y="3291"/>
                  </a:lnTo>
                  <a:lnTo>
                    <a:pt x="13252" y="3291"/>
                  </a:lnTo>
                  <a:lnTo>
                    <a:pt x="13252" y="2983"/>
                  </a:lnTo>
                  <a:lnTo>
                    <a:pt x="13318" y="2983"/>
                  </a:lnTo>
                  <a:lnTo>
                    <a:pt x="13318" y="2726"/>
                  </a:lnTo>
                  <a:lnTo>
                    <a:pt x="13450" y="2726"/>
                  </a:lnTo>
                  <a:lnTo>
                    <a:pt x="13450" y="2211"/>
                  </a:lnTo>
                  <a:lnTo>
                    <a:pt x="13583" y="2211"/>
                  </a:lnTo>
                  <a:lnTo>
                    <a:pt x="13450" y="2160"/>
                  </a:lnTo>
                  <a:lnTo>
                    <a:pt x="13450" y="1491"/>
                  </a:lnTo>
                  <a:lnTo>
                    <a:pt x="13583" y="1491"/>
                  </a:lnTo>
                  <a:lnTo>
                    <a:pt x="13583" y="1389"/>
                  </a:lnTo>
                  <a:lnTo>
                    <a:pt x="13450" y="1389"/>
                  </a:lnTo>
                  <a:lnTo>
                    <a:pt x="13450" y="1286"/>
                  </a:lnTo>
                  <a:lnTo>
                    <a:pt x="13583" y="1286"/>
                  </a:lnTo>
                  <a:lnTo>
                    <a:pt x="13583" y="1183"/>
                  </a:lnTo>
                  <a:lnTo>
                    <a:pt x="13583" y="1286"/>
                  </a:lnTo>
                  <a:lnTo>
                    <a:pt x="13715" y="1286"/>
                  </a:lnTo>
                  <a:lnTo>
                    <a:pt x="13583" y="1183"/>
                  </a:lnTo>
                  <a:lnTo>
                    <a:pt x="13583" y="1080"/>
                  </a:lnTo>
                  <a:lnTo>
                    <a:pt x="13450" y="1080"/>
                  </a:lnTo>
                  <a:lnTo>
                    <a:pt x="13583" y="1080"/>
                  </a:lnTo>
                  <a:lnTo>
                    <a:pt x="13583" y="874"/>
                  </a:lnTo>
                  <a:lnTo>
                    <a:pt x="13715" y="874"/>
                  </a:lnTo>
                  <a:lnTo>
                    <a:pt x="13715" y="411"/>
                  </a:lnTo>
                  <a:lnTo>
                    <a:pt x="13848" y="411"/>
                  </a:lnTo>
                  <a:lnTo>
                    <a:pt x="13848" y="309"/>
                  </a:lnTo>
                  <a:lnTo>
                    <a:pt x="13980" y="309"/>
                  </a:lnTo>
                  <a:lnTo>
                    <a:pt x="13980" y="411"/>
                  </a:lnTo>
                  <a:lnTo>
                    <a:pt x="13980" y="309"/>
                  </a:lnTo>
                  <a:lnTo>
                    <a:pt x="14113" y="411"/>
                  </a:lnTo>
                  <a:lnTo>
                    <a:pt x="14113" y="771"/>
                  </a:lnTo>
                  <a:lnTo>
                    <a:pt x="14179" y="771"/>
                  </a:lnTo>
                  <a:lnTo>
                    <a:pt x="14179" y="977"/>
                  </a:lnTo>
                  <a:lnTo>
                    <a:pt x="14312" y="977"/>
                  </a:lnTo>
                  <a:lnTo>
                    <a:pt x="14312" y="1286"/>
                  </a:lnTo>
                  <a:lnTo>
                    <a:pt x="14444" y="1286"/>
                  </a:lnTo>
                  <a:lnTo>
                    <a:pt x="14444" y="1851"/>
                  </a:lnTo>
                  <a:lnTo>
                    <a:pt x="14577" y="1954"/>
                  </a:lnTo>
                  <a:lnTo>
                    <a:pt x="14709" y="1954"/>
                  </a:lnTo>
                  <a:lnTo>
                    <a:pt x="14842" y="1851"/>
                  </a:lnTo>
                  <a:lnTo>
                    <a:pt x="14974" y="1851"/>
                  </a:lnTo>
                  <a:lnTo>
                    <a:pt x="14974" y="2057"/>
                  </a:lnTo>
                  <a:lnTo>
                    <a:pt x="15040" y="2057"/>
                  </a:lnTo>
                  <a:lnTo>
                    <a:pt x="15040" y="2160"/>
                  </a:lnTo>
                  <a:lnTo>
                    <a:pt x="15173" y="2160"/>
                  </a:lnTo>
                  <a:lnTo>
                    <a:pt x="15173" y="2417"/>
                  </a:lnTo>
                  <a:lnTo>
                    <a:pt x="15306" y="2520"/>
                  </a:lnTo>
                  <a:lnTo>
                    <a:pt x="15306" y="2931"/>
                  </a:lnTo>
                  <a:lnTo>
                    <a:pt x="15438" y="2983"/>
                  </a:lnTo>
                  <a:lnTo>
                    <a:pt x="15438" y="3086"/>
                  </a:lnTo>
                  <a:lnTo>
                    <a:pt x="15438" y="2983"/>
                  </a:lnTo>
                  <a:lnTo>
                    <a:pt x="15571" y="2983"/>
                  </a:lnTo>
                  <a:lnTo>
                    <a:pt x="15571" y="3651"/>
                  </a:lnTo>
                  <a:lnTo>
                    <a:pt x="15637" y="3754"/>
                  </a:lnTo>
                  <a:lnTo>
                    <a:pt x="15637" y="3960"/>
                  </a:lnTo>
                  <a:lnTo>
                    <a:pt x="15769" y="3960"/>
                  </a:lnTo>
                  <a:lnTo>
                    <a:pt x="15769" y="4063"/>
                  </a:lnTo>
                  <a:lnTo>
                    <a:pt x="15902" y="4063"/>
                  </a:lnTo>
                  <a:lnTo>
                    <a:pt x="15902" y="4166"/>
                  </a:lnTo>
                  <a:lnTo>
                    <a:pt x="16299" y="4166"/>
                  </a:lnTo>
                  <a:lnTo>
                    <a:pt x="16299" y="4371"/>
                  </a:lnTo>
                  <a:lnTo>
                    <a:pt x="16432" y="4371"/>
                  </a:lnTo>
                  <a:lnTo>
                    <a:pt x="16432" y="4423"/>
                  </a:lnTo>
                  <a:lnTo>
                    <a:pt x="16631" y="4423"/>
                  </a:lnTo>
                  <a:lnTo>
                    <a:pt x="16631" y="4526"/>
                  </a:lnTo>
                  <a:lnTo>
                    <a:pt x="16631" y="4423"/>
                  </a:lnTo>
                  <a:lnTo>
                    <a:pt x="16763" y="4423"/>
                  </a:lnTo>
                  <a:lnTo>
                    <a:pt x="16763" y="4526"/>
                  </a:lnTo>
                  <a:lnTo>
                    <a:pt x="16896" y="4526"/>
                  </a:lnTo>
                  <a:lnTo>
                    <a:pt x="16896" y="4629"/>
                  </a:lnTo>
                  <a:lnTo>
                    <a:pt x="16763" y="4629"/>
                  </a:lnTo>
                  <a:lnTo>
                    <a:pt x="16763" y="4731"/>
                  </a:lnTo>
                  <a:lnTo>
                    <a:pt x="16896" y="4834"/>
                  </a:lnTo>
                  <a:lnTo>
                    <a:pt x="17028" y="4834"/>
                  </a:lnTo>
                  <a:lnTo>
                    <a:pt x="17028" y="5040"/>
                  </a:lnTo>
                  <a:lnTo>
                    <a:pt x="17161" y="5040"/>
                  </a:lnTo>
                  <a:lnTo>
                    <a:pt x="17161" y="5400"/>
                  </a:lnTo>
                  <a:lnTo>
                    <a:pt x="17293" y="5503"/>
                  </a:lnTo>
                  <a:lnTo>
                    <a:pt x="17293" y="5606"/>
                  </a:lnTo>
                  <a:lnTo>
                    <a:pt x="17426" y="5503"/>
                  </a:lnTo>
                  <a:lnTo>
                    <a:pt x="17426" y="5606"/>
                  </a:lnTo>
                  <a:lnTo>
                    <a:pt x="17426" y="5400"/>
                  </a:lnTo>
                  <a:lnTo>
                    <a:pt x="17492" y="5400"/>
                  </a:lnTo>
                  <a:lnTo>
                    <a:pt x="17492" y="5606"/>
                  </a:lnTo>
                  <a:lnTo>
                    <a:pt x="17625" y="5606"/>
                  </a:lnTo>
                  <a:lnTo>
                    <a:pt x="17625" y="5503"/>
                  </a:lnTo>
                  <a:lnTo>
                    <a:pt x="17757" y="5503"/>
                  </a:lnTo>
                  <a:lnTo>
                    <a:pt x="17757" y="5966"/>
                  </a:lnTo>
                  <a:lnTo>
                    <a:pt x="18155" y="6274"/>
                  </a:lnTo>
                  <a:close/>
                  <a:moveTo>
                    <a:pt x="5566" y="2417"/>
                  </a:moveTo>
                  <a:lnTo>
                    <a:pt x="5433" y="2314"/>
                  </a:lnTo>
                  <a:lnTo>
                    <a:pt x="5566" y="2314"/>
                  </a:lnTo>
                  <a:lnTo>
                    <a:pt x="5566" y="2417"/>
                  </a:lnTo>
                  <a:close/>
                  <a:moveTo>
                    <a:pt x="18883" y="7149"/>
                  </a:moveTo>
                  <a:lnTo>
                    <a:pt x="18883" y="7046"/>
                  </a:lnTo>
                  <a:lnTo>
                    <a:pt x="18751" y="7046"/>
                  </a:lnTo>
                  <a:lnTo>
                    <a:pt x="18883" y="6943"/>
                  </a:lnTo>
                  <a:lnTo>
                    <a:pt x="18883" y="6737"/>
                  </a:lnTo>
                  <a:lnTo>
                    <a:pt x="19016" y="6737"/>
                  </a:lnTo>
                  <a:lnTo>
                    <a:pt x="19016" y="6634"/>
                  </a:lnTo>
                  <a:lnTo>
                    <a:pt x="18883" y="6634"/>
                  </a:lnTo>
                  <a:lnTo>
                    <a:pt x="19016" y="6634"/>
                  </a:lnTo>
                  <a:lnTo>
                    <a:pt x="19016" y="6583"/>
                  </a:lnTo>
                  <a:lnTo>
                    <a:pt x="19016" y="6840"/>
                  </a:lnTo>
                  <a:lnTo>
                    <a:pt x="18883" y="6943"/>
                  </a:lnTo>
                  <a:lnTo>
                    <a:pt x="18883" y="7149"/>
                  </a:lnTo>
                  <a:close/>
                  <a:moveTo>
                    <a:pt x="16498" y="14040"/>
                  </a:moveTo>
                  <a:lnTo>
                    <a:pt x="16498" y="13937"/>
                  </a:lnTo>
                  <a:lnTo>
                    <a:pt x="16432" y="13834"/>
                  </a:lnTo>
                  <a:lnTo>
                    <a:pt x="16432" y="13731"/>
                  </a:lnTo>
                  <a:lnTo>
                    <a:pt x="16498" y="13731"/>
                  </a:lnTo>
                  <a:lnTo>
                    <a:pt x="16498" y="13834"/>
                  </a:lnTo>
                  <a:lnTo>
                    <a:pt x="16631" y="13834"/>
                  </a:lnTo>
                  <a:lnTo>
                    <a:pt x="16631" y="14040"/>
                  </a:lnTo>
                  <a:lnTo>
                    <a:pt x="16498" y="14040"/>
                  </a:lnTo>
                  <a:close/>
                  <a:moveTo>
                    <a:pt x="16498" y="15274"/>
                  </a:moveTo>
                  <a:lnTo>
                    <a:pt x="16498" y="15171"/>
                  </a:lnTo>
                  <a:lnTo>
                    <a:pt x="16498" y="15274"/>
                  </a:lnTo>
                  <a:close/>
                  <a:moveTo>
                    <a:pt x="12456" y="3189"/>
                  </a:moveTo>
                  <a:lnTo>
                    <a:pt x="12456" y="3086"/>
                  </a:lnTo>
                  <a:lnTo>
                    <a:pt x="12589" y="3086"/>
                  </a:lnTo>
                  <a:lnTo>
                    <a:pt x="12456" y="3086"/>
                  </a:lnTo>
                  <a:lnTo>
                    <a:pt x="12456" y="3189"/>
                  </a:lnTo>
                  <a:close/>
                  <a:moveTo>
                    <a:pt x="15637" y="3754"/>
                  </a:moveTo>
                  <a:lnTo>
                    <a:pt x="15637" y="3651"/>
                  </a:lnTo>
                  <a:lnTo>
                    <a:pt x="15571" y="3651"/>
                  </a:lnTo>
                  <a:lnTo>
                    <a:pt x="15637" y="3651"/>
                  </a:lnTo>
                  <a:lnTo>
                    <a:pt x="15637" y="3754"/>
                  </a:lnTo>
                  <a:close/>
                  <a:moveTo>
                    <a:pt x="1259" y="4834"/>
                  </a:moveTo>
                  <a:lnTo>
                    <a:pt x="1259" y="4731"/>
                  </a:lnTo>
                  <a:lnTo>
                    <a:pt x="1259" y="4834"/>
                  </a:lnTo>
                  <a:close/>
                  <a:moveTo>
                    <a:pt x="21600" y="21600"/>
                  </a:moveTo>
                  <a:lnTo>
                    <a:pt x="21600" y="21497"/>
                  </a:lnTo>
                  <a:lnTo>
                    <a:pt x="21600" y="21600"/>
                  </a:lnTo>
                  <a:close/>
                  <a:moveTo>
                    <a:pt x="13848" y="103"/>
                  </a:moveTo>
                  <a:lnTo>
                    <a:pt x="13848" y="0"/>
                  </a:lnTo>
                  <a:lnTo>
                    <a:pt x="13848" y="103"/>
                  </a:lnTo>
                  <a:close/>
                  <a:moveTo>
                    <a:pt x="13848" y="309"/>
                  </a:moveTo>
                  <a:lnTo>
                    <a:pt x="13715" y="309"/>
                  </a:lnTo>
                  <a:lnTo>
                    <a:pt x="13715" y="206"/>
                  </a:lnTo>
                  <a:lnTo>
                    <a:pt x="13848" y="206"/>
                  </a:lnTo>
                  <a:lnTo>
                    <a:pt x="13848" y="309"/>
                  </a:lnTo>
                  <a:close/>
                  <a:moveTo>
                    <a:pt x="11131" y="617"/>
                  </a:moveTo>
                  <a:lnTo>
                    <a:pt x="11264" y="514"/>
                  </a:lnTo>
                  <a:lnTo>
                    <a:pt x="11264" y="411"/>
                  </a:lnTo>
                  <a:lnTo>
                    <a:pt x="11264" y="514"/>
                  </a:lnTo>
                  <a:lnTo>
                    <a:pt x="11131" y="617"/>
                  </a:lnTo>
                  <a:close/>
                  <a:moveTo>
                    <a:pt x="9276" y="617"/>
                  </a:moveTo>
                  <a:lnTo>
                    <a:pt x="9276" y="514"/>
                  </a:lnTo>
                  <a:lnTo>
                    <a:pt x="9276" y="617"/>
                  </a:lnTo>
                  <a:close/>
                  <a:moveTo>
                    <a:pt x="8547" y="771"/>
                  </a:moveTo>
                  <a:lnTo>
                    <a:pt x="8415" y="771"/>
                  </a:lnTo>
                  <a:lnTo>
                    <a:pt x="8282" y="720"/>
                  </a:lnTo>
                  <a:lnTo>
                    <a:pt x="8282" y="514"/>
                  </a:lnTo>
                  <a:lnTo>
                    <a:pt x="8415" y="617"/>
                  </a:lnTo>
                  <a:lnTo>
                    <a:pt x="8547" y="617"/>
                  </a:lnTo>
                  <a:lnTo>
                    <a:pt x="8547" y="514"/>
                  </a:lnTo>
                  <a:lnTo>
                    <a:pt x="8547" y="617"/>
                  </a:lnTo>
                  <a:lnTo>
                    <a:pt x="8547" y="514"/>
                  </a:lnTo>
                  <a:lnTo>
                    <a:pt x="8613" y="514"/>
                  </a:lnTo>
                  <a:lnTo>
                    <a:pt x="8613" y="617"/>
                  </a:lnTo>
                  <a:lnTo>
                    <a:pt x="8613" y="514"/>
                  </a:lnTo>
                  <a:lnTo>
                    <a:pt x="8746" y="514"/>
                  </a:lnTo>
                  <a:lnTo>
                    <a:pt x="8746" y="720"/>
                  </a:lnTo>
                  <a:lnTo>
                    <a:pt x="8613" y="720"/>
                  </a:lnTo>
                  <a:lnTo>
                    <a:pt x="8613" y="771"/>
                  </a:lnTo>
                  <a:lnTo>
                    <a:pt x="8547" y="771"/>
                  </a:lnTo>
                  <a:close/>
                  <a:moveTo>
                    <a:pt x="8282" y="771"/>
                  </a:moveTo>
                  <a:lnTo>
                    <a:pt x="8017" y="771"/>
                  </a:lnTo>
                  <a:lnTo>
                    <a:pt x="8150" y="720"/>
                  </a:lnTo>
                  <a:lnTo>
                    <a:pt x="8150" y="617"/>
                  </a:lnTo>
                  <a:lnTo>
                    <a:pt x="8282" y="617"/>
                  </a:lnTo>
                  <a:lnTo>
                    <a:pt x="8282" y="720"/>
                  </a:lnTo>
                  <a:lnTo>
                    <a:pt x="8415" y="720"/>
                  </a:lnTo>
                  <a:lnTo>
                    <a:pt x="8415" y="771"/>
                  </a:lnTo>
                  <a:lnTo>
                    <a:pt x="8282" y="771"/>
                  </a:lnTo>
                  <a:close/>
                  <a:moveTo>
                    <a:pt x="10999" y="720"/>
                  </a:moveTo>
                  <a:lnTo>
                    <a:pt x="11131" y="617"/>
                  </a:lnTo>
                  <a:lnTo>
                    <a:pt x="11131" y="720"/>
                  </a:lnTo>
                  <a:lnTo>
                    <a:pt x="10999" y="720"/>
                  </a:lnTo>
                  <a:close/>
                  <a:moveTo>
                    <a:pt x="11330" y="1851"/>
                  </a:moveTo>
                  <a:lnTo>
                    <a:pt x="11131" y="1851"/>
                  </a:lnTo>
                  <a:lnTo>
                    <a:pt x="11131" y="1646"/>
                  </a:lnTo>
                  <a:lnTo>
                    <a:pt x="11264" y="1543"/>
                  </a:lnTo>
                  <a:lnTo>
                    <a:pt x="11264" y="1646"/>
                  </a:lnTo>
                  <a:lnTo>
                    <a:pt x="11330" y="1646"/>
                  </a:lnTo>
                  <a:lnTo>
                    <a:pt x="11264" y="1646"/>
                  </a:lnTo>
                  <a:lnTo>
                    <a:pt x="11264" y="1851"/>
                  </a:lnTo>
                  <a:lnTo>
                    <a:pt x="11330" y="1851"/>
                  </a:lnTo>
                  <a:close/>
                  <a:moveTo>
                    <a:pt x="10999" y="1646"/>
                  </a:moveTo>
                  <a:lnTo>
                    <a:pt x="10999" y="1543"/>
                  </a:lnTo>
                  <a:lnTo>
                    <a:pt x="10999" y="1646"/>
                  </a:lnTo>
                  <a:close/>
                  <a:moveTo>
                    <a:pt x="5764" y="2057"/>
                  </a:moveTo>
                  <a:lnTo>
                    <a:pt x="5764" y="1954"/>
                  </a:lnTo>
                  <a:lnTo>
                    <a:pt x="5764" y="2057"/>
                  </a:lnTo>
                  <a:close/>
                  <a:moveTo>
                    <a:pt x="11131" y="2520"/>
                  </a:moveTo>
                  <a:lnTo>
                    <a:pt x="11131" y="2417"/>
                  </a:lnTo>
                  <a:lnTo>
                    <a:pt x="11131" y="2520"/>
                  </a:lnTo>
                  <a:close/>
                  <a:moveTo>
                    <a:pt x="11330" y="2520"/>
                  </a:moveTo>
                  <a:lnTo>
                    <a:pt x="11330" y="2417"/>
                  </a:lnTo>
                  <a:lnTo>
                    <a:pt x="11330" y="2520"/>
                  </a:lnTo>
                  <a:close/>
                  <a:moveTo>
                    <a:pt x="12324" y="2983"/>
                  </a:moveTo>
                  <a:lnTo>
                    <a:pt x="12324" y="2931"/>
                  </a:lnTo>
                  <a:lnTo>
                    <a:pt x="12456" y="2931"/>
                  </a:lnTo>
                  <a:lnTo>
                    <a:pt x="12456" y="2829"/>
                  </a:lnTo>
                  <a:lnTo>
                    <a:pt x="12589" y="2829"/>
                  </a:lnTo>
                  <a:lnTo>
                    <a:pt x="12589" y="2931"/>
                  </a:lnTo>
                  <a:lnTo>
                    <a:pt x="12456" y="2931"/>
                  </a:lnTo>
                  <a:lnTo>
                    <a:pt x="12456" y="2983"/>
                  </a:lnTo>
                  <a:lnTo>
                    <a:pt x="12324" y="2983"/>
                  </a:lnTo>
                  <a:close/>
                  <a:moveTo>
                    <a:pt x="18022" y="6171"/>
                  </a:moveTo>
                  <a:lnTo>
                    <a:pt x="18022" y="6069"/>
                  </a:lnTo>
                  <a:lnTo>
                    <a:pt x="17890" y="6069"/>
                  </a:lnTo>
                  <a:lnTo>
                    <a:pt x="17890" y="5966"/>
                  </a:lnTo>
                  <a:lnTo>
                    <a:pt x="18022" y="6069"/>
                  </a:lnTo>
                  <a:lnTo>
                    <a:pt x="18022" y="6171"/>
                  </a:lnTo>
                  <a:close/>
                  <a:moveTo>
                    <a:pt x="265" y="7251"/>
                  </a:moveTo>
                  <a:lnTo>
                    <a:pt x="133" y="7251"/>
                  </a:lnTo>
                  <a:lnTo>
                    <a:pt x="133" y="7149"/>
                  </a:lnTo>
                  <a:lnTo>
                    <a:pt x="0" y="7046"/>
                  </a:lnTo>
                  <a:lnTo>
                    <a:pt x="0" y="6943"/>
                  </a:lnTo>
                  <a:lnTo>
                    <a:pt x="133" y="6943"/>
                  </a:lnTo>
                  <a:lnTo>
                    <a:pt x="133" y="7251"/>
                  </a:lnTo>
                  <a:lnTo>
                    <a:pt x="265" y="7251"/>
                  </a:lnTo>
                  <a:close/>
                  <a:moveTo>
                    <a:pt x="19016" y="7766"/>
                  </a:moveTo>
                  <a:lnTo>
                    <a:pt x="19016" y="7714"/>
                  </a:lnTo>
                  <a:lnTo>
                    <a:pt x="19016" y="7766"/>
                  </a:lnTo>
                  <a:close/>
                  <a:moveTo>
                    <a:pt x="19016" y="7971"/>
                  </a:moveTo>
                  <a:lnTo>
                    <a:pt x="19016" y="7766"/>
                  </a:lnTo>
                  <a:lnTo>
                    <a:pt x="19148" y="7869"/>
                  </a:lnTo>
                  <a:lnTo>
                    <a:pt x="19016" y="7869"/>
                  </a:lnTo>
                  <a:lnTo>
                    <a:pt x="19016" y="7971"/>
                  </a:lnTo>
                  <a:close/>
                  <a:moveTo>
                    <a:pt x="11728" y="11829"/>
                  </a:moveTo>
                  <a:lnTo>
                    <a:pt x="11860" y="11829"/>
                  </a:lnTo>
                  <a:lnTo>
                    <a:pt x="11860" y="11931"/>
                  </a:lnTo>
                  <a:lnTo>
                    <a:pt x="11728" y="11829"/>
                  </a:lnTo>
                  <a:lnTo>
                    <a:pt x="11595" y="11931"/>
                  </a:lnTo>
                  <a:lnTo>
                    <a:pt x="11131" y="11931"/>
                  </a:lnTo>
                  <a:lnTo>
                    <a:pt x="11131" y="11829"/>
                  </a:lnTo>
                  <a:lnTo>
                    <a:pt x="11330" y="11726"/>
                  </a:lnTo>
                  <a:lnTo>
                    <a:pt x="11595" y="11726"/>
                  </a:lnTo>
                  <a:lnTo>
                    <a:pt x="11595" y="11829"/>
                  </a:lnTo>
                  <a:lnTo>
                    <a:pt x="11728" y="11829"/>
                  </a:lnTo>
                  <a:close/>
                  <a:moveTo>
                    <a:pt x="15306" y="13063"/>
                  </a:moveTo>
                  <a:lnTo>
                    <a:pt x="15173" y="13063"/>
                  </a:lnTo>
                  <a:lnTo>
                    <a:pt x="15306" y="13063"/>
                  </a:lnTo>
                  <a:close/>
                  <a:moveTo>
                    <a:pt x="15306" y="13166"/>
                  </a:moveTo>
                  <a:lnTo>
                    <a:pt x="15173" y="13166"/>
                  </a:lnTo>
                  <a:lnTo>
                    <a:pt x="15306" y="13166"/>
                  </a:lnTo>
                  <a:close/>
                  <a:moveTo>
                    <a:pt x="14577" y="13937"/>
                  </a:moveTo>
                  <a:lnTo>
                    <a:pt x="14577" y="13629"/>
                  </a:lnTo>
                  <a:lnTo>
                    <a:pt x="14709" y="13731"/>
                  </a:lnTo>
                  <a:lnTo>
                    <a:pt x="14709" y="13937"/>
                  </a:lnTo>
                  <a:lnTo>
                    <a:pt x="14577" y="13937"/>
                  </a:lnTo>
                  <a:close/>
                  <a:moveTo>
                    <a:pt x="16631" y="14143"/>
                  </a:moveTo>
                  <a:lnTo>
                    <a:pt x="16498" y="14143"/>
                  </a:lnTo>
                  <a:lnTo>
                    <a:pt x="16498" y="14040"/>
                  </a:lnTo>
                  <a:lnTo>
                    <a:pt x="16631" y="14040"/>
                  </a:lnTo>
                  <a:lnTo>
                    <a:pt x="16631" y="14143"/>
                  </a:lnTo>
                  <a:close/>
                  <a:moveTo>
                    <a:pt x="16034" y="15737"/>
                  </a:moveTo>
                  <a:lnTo>
                    <a:pt x="15902" y="15737"/>
                  </a:lnTo>
                  <a:lnTo>
                    <a:pt x="15902" y="15686"/>
                  </a:lnTo>
                  <a:lnTo>
                    <a:pt x="15571" y="15686"/>
                  </a:lnTo>
                  <a:lnTo>
                    <a:pt x="15571" y="15583"/>
                  </a:lnTo>
                  <a:lnTo>
                    <a:pt x="15637" y="15583"/>
                  </a:lnTo>
                  <a:lnTo>
                    <a:pt x="15438" y="15583"/>
                  </a:lnTo>
                  <a:lnTo>
                    <a:pt x="15438" y="15377"/>
                  </a:lnTo>
                  <a:lnTo>
                    <a:pt x="15306" y="15377"/>
                  </a:lnTo>
                  <a:lnTo>
                    <a:pt x="15306" y="15171"/>
                  </a:lnTo>
                  <a:lnTo>
                    <a:pt x="15173" y="15171"/>
                  </a:lnTo>
                  <a:lnTo>
                    <a:pt x="15173" y="15069"/>
                  </a:lnTo>
                  <a:lnTo>
                    <a:pt x="15306" y="15069"/>
                  </a:lnTo>
                  <a:lnTo>
                    <a:pt x="15306" y="15171"/>
                  </a:lnTo>
                  <a:lnTo>
                    <a:pt x="15306" y="15069"/>
                  </a:lnTo>
                  <a:lnTo>
                    <a:pt x="15173" y="15017"/>
                  </a:lnTo>
                  <a:lnTo>
                    <a:pt x="15173" y="14914"/>
                  </a:lnTo>
                  <a:lnTo>
                    <a:pt x="15040" y="14811"/>
                  </a:lnTo>
                  <a:lnTo>
                    <a:pt x="15040" y="14709"/>
                  </a:lnTo>
                  <a:lnTo>
                    <a:pt x="14974" y="14606"/>
                  </a:lnTo>
                  <a:lnTo>
                    <a:pt x="14974" y="14246"/>
                  </a:lnTo>
                  <a:lnTo>
                    <a:pt x="15040" y="14246"/>
                  </a:lnTo>
                  <a:lnTo>
                    <a:pt x="15040" y="14297"/>
                  </a:lnTo>
                  <a:lnTo>
                    <a:pt x="15306" y="14297"/>
                  </a:lnTo>
                  <a:lnTo>
                    <a:pt x="15438" y="14400"/>
                  </a:lnTo>
                  <a:lnTo>
                    <a:pt x="15571" y="14400"/>
                  </a:lnTo>
                  <a:lnTo>
                    <a:pt x="15637" y="14503"/>
                  </a:lnTo>
                  <a:lnTo>
                    <a:pt x="15769" y="14503"/>
                  </a:lnTo>
                  <a:lnTo>
                    <a:pt x="15902" y="14400"/>
                  </a:lnTo>
                  <a:lnTo>
                    <a:pt x="15902" y="14503"/>
                  </a:lnTo>
                  <a:lnTo>
                    <a:pt x="16034" y="14503"/>
                  </a:lnTo>
                  <a:lnTo>
                    <a:pt x="16034" y="14400"/>
                  </a:lnTo>
                  <a:lnTo>
                    <a:pt x="15902" y="14400"/>
                  </a:lnTo>
                  <a:lnTo>
                    <a:pt x="16299" y="14400"/>
                  </a:lnTo>
                  <a:lnTo>
                    <a:pt x="16299" y="14297"/>
                  </a:lnTo>
                  <a:lnTo>
                    <a:pt x="16432" y="14297"/>
                  </a:lnTo>
                  <a:lnTo>
                    <a:pt x="16498" y="14246"/>
                  </a:lnTo>
                  <a:lnTo>
                    <a:pt x="16498" y="14297"/>
                  </a:lnTo>
                  <a:lnTo>
                    <a:pt x="16631" y="14297"/>
                  </a:lnTo>
                  <a:lnTo>
                    <a:pt x="16631" y="14914"/>
                  </a:lnTo>
                  <a:lnTo>
                    <a:pt x="16498" y="14914"/>
                  </a:lnTo>
                  <a:lnTo>
                    <a:pt x="16498" y="15171"/>
                  </a:lnTo>
                  <a:lnTo>
                    <a:pt x="16432" y="15171"/>
                  </a:lnTo>
                  <a:lnTo>
                    <a:pt x="16432" y="15274"/>
                  </a:lnTo>
                  <a:lnTo>
                    <a:pt x="16498" y="15377"/>
                  </a:lnTo>
                  <a:lnTo>
                    <a:pt x="16432" y="15480"/>
                  </a:lnTo>
                  <a:lnTo>
                    <a:pt x="16498" y="15480"/>
                  </a:lnTo>
                  <a:lnTo>
                    <a:pt x="16432" y="15480"/>
                  </a:lnTo>
                  <a:lnTo>
                    <a:pt x="16432" y="15583"/>
                  </a:lnTo>
                  <a:lnTo>
                    <a:pt x="16299" y="15480"/>
                  </a:lnTo>
                  <a:lnTo>
                    <a:pt x="16299" y="15377"/>
                  </a:lnTo>
                  <a:lnTo>
                    <a:pt x="16432" y="15377"/>
                  </a:lnTo>
                  <a:lnTo>
                    <a:pt x="16432" y="15480"/>
                  </a:lnTo>
                  <a:lnTo>
                    <a:pt x="16432" y="15377"/>
                  </a:lnTo>
                  <a:lnTo>
                    <a:pt x="16299" y="15274"/>
                  </a:lnTo>
                  <a:lnTo>
                    <a:pt x="16299" y="15377"/>
                  </a:lnTo>
                  <a:lnTo>
                    <a:pt x="16167" y="15377"/>
                  </a:lnTo>
                  <a:lnTo>
                    <a:pt x="16167" y="15274"/>
                  </a:lnTo>
                  <a:lnTo>
                    <a:pt x="16167" y="15583"/>
                  </a:lnTo>
                  <a:lnTo>
                    <a:pt x="16034" y="15583"/>
                  </a:lnTo>
                  <a:lnTo>
                    <a:pt x="16034" y="15480"/>
                  </a:lnTo>
                  <a:lnTo>
                    <a:pt x="16034" y="15737"/>
                  </a:lnTo>
                  <a:close/>
                  <a:moveTo>
                    <a:pt x="16167" y="15583"/>
                  </a:moveTo>
                  <a:lnTo>
                    <a:pt x="16167" y="15480"/>
                  </a:lnTo>
                  <a:lnTo>
                    <a:pt x="16167" y="15583"/>
                  </a:lnTo>
                  <a:close/>
                  <a:moveTo>
                    <a:pt x="16167" y="15686"/>
                  </a:moveTo>
                  <a:lnTo>
                    <a:pt x="16034" y="15686"/>
                  </a:lnTo>
                  <a:lnTo>
                    <a:pt x="16167" y="15583"/>
                  </a:lnTo>
                  <a:lnTo>
                    <a:pt x="16167" y="15686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28" name="Freeform 191"/>
            <p:cNvSpPr/>
            <p:nvPr/>
          </p:nvSpPr>
          <p:spPr>
            <a:xfrm>
              <a:off x="718469" y="2921370"/>
              <a:ext cx="1390316" cy="1279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61" y="14224"/>
                  </a:moveTo>
                  <a:lnTo>
                    <a:pt x="18261" y="13756"/>
                  </a:lnTo>
                  <a:lnTo>
                    <a:pt x="18403" y="13756"/>
                  </a:lnTo>
                  <a:lnTo>
                    <a:pt x="18403" y="13873"/>
                  </a:lnTo>
                  <a:lnTo>
                    <a:pt x="18403" y="13580"/>
                  </a:lnTo>
                  <a:lnTo>
                    <a:pt x="18545" y="13580"/>
                  </a:lnTo>
                  <a:lnTo>
                    <a:pt x="18403" y="13580"/>
                  </a:lnTo>
                  <a:lnTo>
                    <a:pt x="18403" y="13346"/>
                  </a:lnTo>
                  <a:lnTo>
                    <a:pt x="18545" y="13346"/>
                  </a:lnTo>
                  <a:lnTo>
                    <a:pt x="18545" y="13463"/>
                  </a:lnTo>
                  <a:lnTo>
                    <a:pt x="18545" y="13229"/>
                  </a:lnTo>
                  <a:lnTo>
                    <a:pt x="18403" y="13229"/>
                  </a:lnTo>
                  <a:lnTo>
                    <a:pt x="18403" y="13112"/>
                  </a:lnTo>
                  <a:lnTo>
                    <a:pt x="18545" y="13112"/>
                  </a:lnTo>
                  <a:lnTo>
                    <a:pt x="18545" y="12995"/>
                  </a:lnTo>
                  <a:lnTo>
                    <a:pt x="18687" y="12995"/>
                  </a:lnTo>
                  <a:lnTo>
                    <a:pt x="18687" y="12878"/>
                  </a:lnTo>
                  <a:lnTo>
                    <a:pt x="18545" y="12878"/>
                  </a:lnTo>
                  <a:lnTo>
                    <a:pt x="18545" y="12995"/>
                  </a:lnTo>
                  <a:lnTo>
                    <a:pt x="18403" y="12995"/>
                  </a:lnTo>
                  <a:lnTo>
                    <a:pt x="18403" y="12878"/>
                  </a:lnTo>
                  <a:lnTo>
                    <a:pt x="18261" y="12878"/>
                  </a:lnTo>
                  <a:lnTo>
                    <a:pt x="18261" y="12995"/>
                  </a:lnTo>
                  <a:lnTo>
                    <a:pt x="18118" y="13112"/>
                  </a:lnTo>
                  <a:lnTo>
                    <a:pt x="17905" y="13112"/>
                  </a:lnTo>
                  <a:lnTo>
                    <a:pt x="17905" y="12995"/>
                  </a:lnTo>
                  <a:lnTo>
                    <a:pt x="17976" y="12995"/>
                  </a:lnTo>
                  <a:lnTo>
                    <a:pt x="17976" y="12878"/>
                  </a:lnTo>
                  <a:lnTo>
                    <a:pt x="17976" y="12995"/>
                  </a:lnTo>
                  <a:lnTo>
                    <a:pt x="17905" y="12995"/>
                  </a:lnTo>
                  <a:lnTo>
                    <a:pt x="17905" y="12820"/>
                  </a:lnTo>
                  <a:lnTo>
                    <a:pt x="17763" y="12820"/>
                  </a:lnTo>
                  <a:lnTo>
                    <a:pt x="17763" y="12585"/>
                  </a:lnTo>
                  <a:lnTo>
                    <a:pt x="17905" y="12468"/>
                  </a:lnTo>
                  <a:lnTo>
                    <a:pt x="17905" y="12000"/>
                  </a:lnTo>
                  <a:lnTo>
                    <a:pt x="18118" y="12000"/>
                  </a:lnTo>
                  <a:lnTo>
                    <a:pt x="18118" y="11473"/>
                  </a:lnTo>
                  <a:lnTo>
                    <a:pt x="17976" y="11356"/>
                  </a:lnTo>
                  <a:lnTo>
                    <a:pt x="17976" y="10829"/>
                  </a:lnTo>
                  <a:lnTo>
                    <a:pt x="17905" y="10829"/>
                  </a:lnTo>
                  <a:lnTo>
                    <a:pt x="17905" y="10712"/>
                  </a:lnTo>
                  <a:lnTo>
                    <a:pt x="17976" y="10712"/>
                  </a:lnTo>
                  <a:lnTo>
                    <a:pt x="17976" y="10595"/>
                  </a:lnTo>
                  <a:lnTo>
                    <a:pt x="17905" y="10595"/>
                  </a:lnTo>
                  <a:lnTo>
                    <a:pt x="17976" y="10478"/>
                  </a:lnTo>
                  <a:lnTo>
                    <a:pt x="18118" y="10478"/>
                  </a:lnTo>
                  <a:lnTo>
                    <a:pt x="18118" y="10302"/>
                  </a:lnTo>
                  <a:lnTo>
                    <a:pt x="18261" y="10302"/>
                  </a:lnTo>
                  <a:lnTo>
                    <a:pt x="18261" y="10068"/>
                  </a:lnTo>
                  <a:lnTo>
                    <a:pt x="18403" y="10068"/>
                  </a:lnTo>
                  <a:lnTo>
                    <a:pt x="18403" y="9717"/>
                  </a:lnTo>
                  <a:lnTo>
                    <a:pt x="18545" y="9717"/>
                  </a:lnTo>
                  <a:lnTo>
                    <a:pt x="18403" y="9600"/>
                  </a:lnTo>
                  <a:lnTo>
                    <a:pt x="18545" y="9600"/>
                  </a:lnTo>
                  <a:lnTo>
                    <a:pt x="18545" y="9424"/>
                  </a:lnTo>
                  <a:lnTo>
                    <a:pt x="18687" y="9424"/>
                  </a:lnTo>
                  <a:lnTo>
                    <a:pt x="18687" y="9190"/>
                  </a:lnTo>
                  <a:lnTo>
                    <a:pt x="18829" y="9073"/>
                  </a:lnTo>
                  <a:lnTo>
                    <a:pt x="18829" y="8663"/>
                  </a:lnTo>
                  <a:lnTo>
                    <a:pt x="18900" y="8663"/>
                  </a:lnTo>
                  <a:lnTo>
                    <a:pt x="18900" y="8195"/>
                  </a:lnTo>
                  <a:lnTo>
                    <a:pt x="19042" y="8078"/>
                  </a:lnTo>
                  <a:lnTo>
                    <a:pt x="19042" y="7551"/>
                  </a:lnTo>
                  <a:lnTo>
                    <a:pt x="18900" y="7434"/>
                  </a:lnTo>
                  <a:lnTo>
                    <a:pt x="18900" y="6790"/>
                  </a:lnTo>
                  <a:lnTo>
                    <a:pt x="19042" y="6790"/>
                  </a:lnTo>
                  <a:lnTo>
                    <a:pt x="19042" y="5795"/>
                  </a:lnTo>
                  <a:lnTo>
                    <a:pt x="19184" y="5795"/>
                  </a:lnTo>
                  <a:lnTo>
                    <a:pt x="19184" y="5327"/>
                  </a:lnTo>
                  <a:lnTo>
                    <a:pt x="19326" y="5327"/>
                  </a:lnTo>
                  <a:lnTo>
                    <a:pt x="19326" y="4800"/>
                  </a:lnTo>
                  <a:lnTo>
                    <a:pt x="19468" y="4800"/>
                  </a:lnTo>
                  <a:lnTo>
                    <a:pt x="19468" y="4156"/>
                  </a:lnTo>
                  <a:lnTo>
                    <a:pt x="19611" y="4156"/>
                  </a:lnTo>
                  <a:lnTo>
                    <a:pt x="19611" y="4039"/>
                  </a:lnTo>
                  <a:lnTo>
                    <a:pt x="19468" y="3980"/>
                  </a:lnTo>
                  <a:lnTo>
                    <a:pt x="19468" y="3278"/>
                  </a:lnTo>
                  <a:lnTo>
                    <a:pt x="19611" y="3278"/>
                  </a:lnTo>
                  <a:lnTo>
                    <a:pt x="19611" y="3102"/>
                  </a:lnTo>
                  <a:lnTo>
                    <a:pt x="19468" y="3102"/>
                  </a:lnTo>
                  <a:lnTo>
                    <a:pt x="19468" y="3220"/>
                  </a:lnTo>
                  <a:lnTo>
                    <a:pt x="19468" y="2985"/>
                  </a:lnTo>
                  <a:lnTo>
                    <a:pt x="19611" y="2985"/>
                  </a:lnTo>
                  <a:lnTo>
                    <a:pt x="19611" y="2517"/>
                  </a:lnTo>
                  <a:lnTo>
                    <a:pt x="19753" y="2400"/>
                  </a:lnTo>
                  <a:lnTo>
                    <a:pt x="19753" y="1112"/>
                  </a:lnTo>
                  <a:lnTo>
                    <a:pt x="19611" y="995"/>
                  </a:lnTo>
                  <a:lnTo>
                    <a:pt x="19611" y="468"/>
                  </a:lnTo>
                  <a:lnTo>
                    <a:pt x="19895" y="468"/>
                  </a:lnTo>
                  <a:lnTo>
                    <a:pt x="19895" y="117"/>
                  </a:lnTo>
                  <a:lnTo>
                    <a:pt x="19966" y="117"/>
                  </a:lnTo>
                  <a:lnTo>
                    <a:pt x="19966" y="0"/>
                  </a:lnTo>
                  <a:lnTo>
                    <a:pt x="19966" y="117"/>
                  </a:lnTo>
                  <a:lnTo>
                    <a:pt x="20108" y="117"/>
                  </a:lnTo>
                  <a:lnTo>
                    <a:pt x="20108" y="351"/>
                  </a:lnTo>
                  <a:lnTo>
                    <a:pt x="20250" y="351"/>
                  </a:lnTo>
                  <a:lnTo>
                    <a:pt x="20250" y="761"/>
                  </a:lnTo>
                  <a:lnTo>
                    <a:pt x="20392" y="878"/>
                  </a:lnTo>
                  <a:lnTo>
                    <a:pt x="20392" y="995"/>
                  </a:lnTo>
                  <a:lnTo>
                    <a:pt x="20534" y="995"/>
                  </a:lnTo>
                  <a:lnTo>
                    <a:pt x="20534" y="1112"/>
                  </a:lnTo>
                  <a:lnTo>
                    <a:pt x="20392" y="1229"/>
                  </a:lnTo>
                  <a:lnTo>
                    <a:pt x="20534" y="1229"/>
                  </a:lnTo>
                  <a:lnTo>
                    <a:pt x="20534" y="1346"/>
                  </a:lnTo>
                  <a:lnTo>
                    <a:pt x="20392" y="1346"/>
                  </a:lnTo>
                  <a:lnTo>
                    <a:pt x="20392" y="1639"/>
                  </a:lnTo>
                  <a:lnTo>
                    <a:pt x="20534" y="1639"/>
                  </a:lnTo>
                  <a:lnTo>
                    <a:pt x="20534" y="1756"/>
                  </a:lnTo>
                  <a:lnTo>
                    <a:pt x="20676" y="1990"/>
                  </a:lnTo>
                  <a:lnTo>
                    <a:pt x="20676" y="2224"/>
                  </a:lnTo>
                  <a:lnTo>
                    <a:pt x="20818" y="2224"/>
                  </a:lnTo>
                  <a:lnTo>
                    <a:pt x="20818" y="2634"/>
                  </a:lnTo>
                  <a:lnTo>
                    <a:pt x="20961" y="2634"/>
                  </a:lnTo>
                  <a:lnTo>
                    <a:pt x="20818" y="2751"/>
                  </a:lnTo>
                  <a:lnTo>
                    <a:pt x="20961" y="2868"/>
                  </a:lnTo>
                  <a:lnTo>
                    <a:pt x="21032" y="2868"/>
                  </a:lnTo>
                  <a:lnTo>
                    <a:pt x="21174" y="2751"/>
                  </a:lnTo>
                  <a:lnTo>
                    <a:pt x="21174" y="2868"/>
                  </a:lnTo>
                  <a:lnTo>
                    <a:pt x="21316" y="2868"/>
                  </a:lnTo>
                  <a:lnTo>
                    <a:pt x="21316" y="2985"/>
                  </a:lnTo>
                  <a:lnTo>
                    <a:pt x="21174" y="2985"/>
                  </a:lnTo>
                  <a:lnTo>
                    <a:pt x="21174" y="3278"/>
                  </a:lnTo>
                  <a:lnTo>
                    <a:pt x="21032" y="3395"/>
                  </a:lnTo>
                  <a:lnTo>
                    <a:pt x="21032" y="3512"/>
                  </a:lnTo>
                  <a:lnTo>
                    <a:pt x="20818" y="3512"/>
                  </a:lnTo>
                  <a:lnTo>
                    <a:pt x="20676" y="3629"/>
                  </a:lnTo>
                  <a:lnTo>
                    <a:pt x="20534" y="3629"/>
                  </a:lnTo>
                  <a:lnTo>
                    <a:pt x="20534" y="3863"/>
                  </a:lnTo>
                  <a:lnTo>
                    <a:pt x="20676" y="3980"/>
                  </a:lnTo>
                  <a:lnTo>
                    <a:pt x="20534" y="4039"/>
                  </a:lnTo>
                  <a:lnTo>
                    <a:pt x="20534" y="4800"/>
                  </a:lnTo>
                  <a:lnTo>
                    <a:pt x="20676" y="4917"/>
                  </a:lnTo>
                  <a:lnTo>
                    <a:pt x="20676" y="5034"/>
                  </a:lnTo>
                  <a:lnTo>
                    <a:pt x="20392" y="5034"/>
                  </a:lnTo>
                  <a:lnTo>
                    <a:pt x="20392" y="5151"/>
                  </a:lnTo>
                  <a:lnTo>
                    <a:pt x="20250" y="5268"/>
                  </a:lnTo>
                  <a:lnTo>
                    <a:pt x="20250" y="5444"/>
                  </a:lnTo>
                  <a:lnTo>
                    <a:pt x="20108" y="5444"/>
                  </a:lnTo>
                  <a:lnTo>
                    <a:pt x="20108" y="5561"/>
                  </a:lnTo>
                  <a:lnTo>
                    <a:pt x="19966" y="5678"/>
                  </a:lnTo>
                  <a:lnTo>
                    <a:pt x="19966" y="5795"/>
                  </a:lnTo>
                  <a:lnTo>
                    <a:pt x="19895" y="5795"/>
                  </a:lnTo>
                  <a:lnTo>
                    <a:pt x="19895" y="6146"/>
                  </a:lnTo>
                  <a:lnTo>
                    <a:pt x="19753" y="6205"/>
                  </a:lnTo>
                  <a:lnTo>
                    <a:pt x="19753" y="6322"/>
                  </a:lnTo>
                  <a:lnTo>
                    <a:pt x="19895" y="6322"/>
                  </a:lnTo>
                  <a:lnTo>
                    <a:pt x="19753" y="6322"/>
                  </a:lnTo>
                  <a:lnTo>
                    <a:pt x="19895" y="6439"/>
                  </a:lnTo>
                  <a:lnTo>
                    <a:pt x="19895" y="6790"/>
                  </a:lnTo>
                  <a:lnTo>
                    <a:pt x="19753" y="6790"/>
                  </a:lnTo>
                  <a:lnTo>
                    <a:pt x="19753" y="6907"/>
                  </a:lnTo>
                  <a:lnTo>
                    <a:pt x="19611" y="6907"/>
                  </a:lnTo>
                  <a:lnTo>
                    <a:pt x="19611" y="7200"/>
                  </a:lnTo>
                  <a:lnTo>
                    <a:pt x="19468" y="7200"/>
                  </a:lnTo>
                  <a:lnTo>
                    <a:pt x="19468" y="7434"/>
                  </a:lnTo>
                  <a:lnTo>
                    <a:pt x="19611" y="7551"/>
                  </a:lnTo>
                  <a:lnTo>
                    <a:pt x="19611" y="7844"/>
                  </a:lnTo>
                  <a:lnTo>
                    <a:pt x="19753" y="7844"/>
                  </a:lnTo>
                  <a:lnTo>
                    <a:pt x="19753" y="8312"/>
                  </a:lnTo>
                  <a:lnTo>
                    <a:pt x="19895" y="8312"/>
                  </a:lnTo>
                  <a:lnTo>
                    <a:pt x="19895" y="8839"/>
                  </a:lnTo>
                  <a:lnTo>
                    <a:pt x="19753" y="8839"/>
                  </a:lnTo>
                  <a:lnTo>
                    <a:pt x="19753" y="9073"/>
                  </a:lnTo>
                  <a:lnTo>
                    <a:pt x="19611" y="9073"/>
                  </a:lnTo>
                  <a:lnTo>
                    <a:pt x="19611" y="9424"/>
                  </a:lnTo>
                  <a:lnTo>
                    <a:pt x="19468" y="9424"/>
                  </a:lnTo>
                  <a:lnTo>
                    <a:pt x="19468" y="9483"/>
                  </a:lnTo>
                  <a:lnTo>
                    <a:pt x="19611" y="9483"/>
                  </a:lnTo>
                  <a:lnTo>
                    <a:pt x="19611" y="9951"/>
                  </a:lnTo>
                  <a:lnTo>
                    <a:pt x="19468" y="9951"/>
                  </a:lnTo>
                  <a:lnTo>
                    <a:pt x="19468" y="10068"/>
                  </a:lnTo>
                  <a:lnTo>
                    <a:pt x="19326" y="10185"/>
                  </a:lnTo>
                  <a:lnTo>
                    <a:pt x="19326" y="10068"/>
                  </a:lnTo>
                  <a:lnTo>
                    <a:pt x="19184" y="10185"/>
                  </a:lnTo>
                  <a:lnTo>
                    <a:pt x="19184" y="10946"/>
                  </a:lnTo>
                  <a:lnTo>
                    <a:pt x="19326" y="11063"/>
                  </a:lnTo>
                  <a:lnTo>
                    <a:pt x="19326" y="11356"/>
                  </a:lnTo>
                  <a:lnTo>
                    <a:pt x="19184" y="11356"/>
                  </a:lnTo>
                  <a:lnTo>
                    <a:pt x="19184" y="11473"/>
                  </a:lnTo>
                  <a:lnTo>
                    <a:pt x="19042" y="11473"/>
                  </a:lnTo>
                  <a:lnTo>
                    <a:pt x="19042" y="11941"/>
                  </a:lnTo>
                  <a:lnTo>
                    <a:pt x="18900" y="11941"/>
                  </a:lnTo>
                  <a:lnTo>
                    <a:pt x="18900" y="11824"/>
                  </a:lnTo>
                  <a:lnTo>
                    <a:pt x="18900" y="12117"/>
                  </a:lnTo>
                  <a:lnTo>
                    <a:pt x="18829" y="12234"/>
                  </a:lnTo>
                  <a:lnTo>
                    <a:pt x="18900" y="12234"/>
                  </a:lnTo>
                  <a:lnTo>
                    <a:pt x="18900" y="12351"/>
                  </a:lnTo>
                  <a:lnTo>
                    <a:pt x="18829" y="12351"/>
                  </a:lnTo>
                  <a:lnTo>
                    <a:pt x="18829" y="13112"/>
                  </a:lnTo>
                  <a:lnTo>
                    <a:pt x="18900" y="13112"/>
                  </a:lnTo>
                  <a:lnTo>
                    <a:pt x="18900" y="13346"/>
                  </a:lnTo>
                  <a:lnTo>
                    <a:pt x="18829" y="13346"/>
                  </a:lnTo>
                  <a:lnTo>
                    <a:pt x="18687" y="13463"/>
                  </a:lnTo>
                  <a:lnTo>
                    <a:pt x="18829" y="13463"/>
                  </a:lnTo>
                  <a:lnTo>
                    <a:pt x="18687" y="13580"/>
                  </a:lnTo>
                  <a:lnTo>
                    <a:pt x="18687" y="13873"/>
                  </a:lnTo>
                  <a:lnTo>
                    <a:pt x="18900" y="13873"/>
                  </a:lnTo>
                  <a:lnTo>
                    <a:pt x="18900" y="13990"/>
                  </a:lnTo>
                  <a:lnTo>
                    <a:pt x="18829" y="13990"/>
                  </a:lnTo>
                  <a:lnTo>
                    <a:pt x="18829" y="14107"/>
                  </a:lnTo>
                  <a:lnTo>
                    <a:pt x="18900" y="14107"/>
                  </a:lnTo>
                  <a:lnTo>
                    <a:pt x="18900" y="14459"/>
                  </a:lnTo>
                  <a:lnTo>
                    <a:pt x="18829" y="14459"/>
                  </a:lnTo>
                  <a:lnTo>
                    <a:pt x="18900" y="14517"/>
                  </a:lnTo>
                  <a:lnTo>
                    <a:pt x="18829" y="14517"/>
                  </a:lnTo>
                  <a:lnTo>
                    <a:pt x="18829" y="14634"/>
                  </a:lnTo>
                  <a:lnTo>
                    <a:pt x="19184" y="14634"/>
                  </a:lnTo>
                  <a:lnTo>
                    <a:pt x="19184" y="14868"/>
                  </a:lnTo>
                  <a:lnTo>
                    <a:pt x="18829" y="14868"/>
                  </a:lnTo>
                  <a:lnTo>
                    <a:pt x="18829" y="14985"/>
                  </a:lnTo>
                  <a:lnTo>
                    <a:pt x="19042" y="14985"/>
                  </a:lnTo>
                  <a:lnTo>
                    <a:pt x="19042" y="15220"/>
                  </a:lnTo>
                  <a:lnTo>
                    <a:pt x="18900" y="15337"/>
                  </a:lnTo>
                  <a:lnTo>
                    <a:pt x="18900" y="15629"/>
                  </a:lnTo>
                  <a:lnTo>
                    <a:pt x="18829" y="15629"/>
                  </a:lnTo>
                  <a:lnTo>
                    <a:pt x="18900" y="15629"/>
                  </a:lnTo>
                  <a:lnTo>
                    <a:pt x="18900" y="15980"/>
                  </a:lnTo>
                  <a:lnTo>
                    <a:pt x="18829" y="16098"/>
                  </a:lnTo>
                  <a:lnTo>
                    <a:pt x="18829" y="16273"/>
                  </a:lnTo>
                  <a:lnTo>
                    <a:pt x="18687" y="16390"/>
                  </a:lnTo>
                  <a:lnTo>
                    <a:pt x="18545" y="16390"/>
                  </a:lnTo>
                  <a:lnTo>
                    <a:pt x="18687" y="16507"/>
                  </a:lnTo>
                  <a:lnTo>
                    <a:pt x="18545" y="16507"/>
                  </a:lnTo>
                  <a:lnTo>
                    <a:pt x="18545" y="16683"/>
                  </a:lnTo>
                  <a:lnTo>
                    <a:pt x="18687" y="16800"/>
                  </a:lnTo>
                  <a:lnTo>
                    <a:pt x="18687" y="16917"/>
                  </a:lnTo>
                  <a:lnTo>
                    <a:pt x="18545" y="16917"/>
                  </a:lnTo>
                  <a:lnTo>
                    <a:pt x="18545" y="17034"/>
                  </a:lnTo>
                  <a:lnTo>
                    <a:pt x="18403" y="17034"/>
                  </a:lnTo>
                  <a:lnTo>
                    <a:pt x="18545" y="17034"/>
                  </a:lnTo>
                  <a:lnTo>
                    <a:pt x="18545" y="17268"/>
                  </a:lnTo>
                  <a:lnTo>
                    <a:pt x="18261" y="17268"/>
                  </a:lnTo>
                  <a:lnTo>
                    <a:pt x="18261" y="17385"/>
                  </a:lnTo>
                  <a:lnTo>
                    <a:pt x="18118" y="17444"/>
                  </a:lnTo>
                  <a:lnTo>
                    <a:pt x="18261" y="17444"/>
                  </a:lnTo>
                  <a:lnTo>
                    <a:pt x="17976" y="17444"/>
                  </a:lnTo>
                  <a:lnTo>
                    <a:pt x="17976" y="18029"/>
                  </a:lnTo>
                  <a:lnTo>
                    <a:pt x="18118" y="18146"/>
                  </a:lnTo>
                  <a:lnTo>
                    <a:pt x="18118" y="18439"/>
                  </a:lnTo>
                  <a:lnTo>
                    <a:pt x="18261" y="18439"/>
                  </a:lnTo>
                  <a:lnTo>
                    <a:pt x="18261" y="18322"/>
                  </a:lnTo>
                  <a:lnTo>
                    <a:pt x="18545" y="18322"/>
                  </a:lnTo>
                  <a:lnTo>
                    <a:pt x="18687" y="18439"/>
                  </a:lnTo>
                  <a:lnTo>
                    <a:pt x="18687" y="18556"/>
                  </a:lnTo>
                  <a:lnTo>
                    <a:pt x="18545" y="18556"/>
                  </a:lnTo>
                  <a:lnTo>
                    <a:pt x="18545" y="18673"/>
                  </a:lnTo>
                  <a:lnTo>
                    <a:pt x="18687" y="18673"/>
                  </a:lnTo>
                  <a:lnTo>
                    <a:pt x="18687" y="18790"/>
                  </a:lnTo>
                  <a:lnTo>
                    <a:pt x="18545" y="18907"/>
                  </a:lnTo>
                  <a:lnTo>
                    <a:pt x="18687" y="19024"/>
                  </a:lnTo>
                  <a:lnTo>
                    <a:pt x="18829" y="19083"/>
                  </a:lnTo>
                  <a:lnTo>
                    <a:pt x="18900" y="19200"/>
                  </a:lnTo>
                  <a:lnTo>
                    <a:pt x="20108" y="19200"/>
                  </a:lnTo>
                  <a:lnTo>
                    <a:pt x="20250" y="19317"/>
                  </a:lnTo>
                  <a:lnTo>
                    <a:pt x="20534" y="19317"/>
                  </a:lnTo>
                  <a:lnTo>
                    <a:pt x="20534" y="19434"/>
                  </a:lnTo>
                  <a:lnTo>
                    <a:pt x="20534" y="19317"/>
                  </a:lnTo>
                  <a:lnTo>
                    <a:pt x="19966" y="19317"/>
                  </a:lnTo>
                  <a:lnTo>
                    <a:pt x="19966" y="19551"/>
                  </a:lnTo>
                  <a:lnTo>
                    <a:pt x="19895" y="19434"/>
                  </a:lnTo>
                  <a:lnTo>
                    <a:pt x="19753" y="19551"/>
                  </a:lnTo>
                  <a:lnTo>
                    <a:pt x="19468" y="19668"/>
                  </a:lnTo>
                  <a:lnTo>
                    <a:pt x="19326" y="19668"/>
                  </a:lnTo>
                  <a:lnTo>
                    <a:pt x="19326" y="20312"/>
                  </a:lnTo>
                  <a:lnTo>
                    <a:pt x="18900" y="20312"/>
                  </a:lnTo>
                  <a:lnTo>
                    <a:pt x="18829" y="20195"/>
                  </a:lnTo>
                  <a:lnTo>
                    <a:pt x="18687" y="20195"/>
                  </a:lnTo>
                  <a:lnTo>
                    <a:pt x="18545" y="20078"/>
                  </a:lnTo>
                  <a:lnTo>
                    <a:pt x="18545" y="19961"/>
                  </a:lnTo>
                  <a:lnTo>
                    <a:pt x="18687" y="19961"/>
                  </a:lnTo>
                  <a:lnTo>
                    <a:pt x="18687" y="20078"/>
                  </a:lnTo>
                  <a:lnTo>
                    <a:pt x="18829" y="20078"/>
                  </a:lnTo>
                  <a:lnTo>
                    <a:pt x="18829" y="19961"/>
                  </a:lnTo>
                  <a:lnTo>
                    <a:pt x="18900" y="20078"/>
                  </a:lnTo>
                  <a:lnTo>
                    <a:pt x="18829" y="20078"/>
                  </a:lnTo>
                  <a:lnTo>
                    <a:pt x="18900" y="20078"/>
                  </a:lnTo>
                  <a:lnTo>
                    <a:pt x="18900" y="19902"/>
                  </a:lnTo>
                  <a:lnTo>
                    <a:pt x="19042" y="19902"/>
                  </a:lnTo>
                  <a:lnTo>
                    <a:pt x="19184" y="19785"/>
                  </a:lnTo>
                  <a:lnTo>
                    <a:pt x="19184" y="19668"/>
                  </a:lnTo>
                  <a:lnTo>
                    <a:pt x="19042" y="19668"/>
                  </a:lnTo>
                  <a:lnTo>
                    <a:pt x="18900" y="19785"/>
                  </a:lnTo>
                  <a:lnTo>
                    <a:pt x="18829" y="19785"/>
                  </a:lnTo>
                  <a:lnTo>
                    <a:pt x="18829" y="19902"/>
                  </a:lnTo>
                  <a:lnTo>
                    <a:pt x="18687" y="19902"/>
                  </a:lnTo>
                  <a:lnTo>
                    <a:pt x="18687" y="19785"/>
                  </a:lnTo>
                  <a:lnTo>
                    <a:pt x="18545" y="19902"/>
                  </a:lnTo>
                  <a:lnTo>
                    <a:pt x="18687" y="19902"/>
                  </a:lnTo>
                  <a:lnTo>
                    <a:pt x="18545" y="19961"/>
                  </a:lnTo>
                  <a:lnTo>
                    <a:pt x="18545" y="19902"/>
                  </a:lnTo>
                  <a:lnTo>
                    <a:pt x="18545" y="19961"/>
                  </a:lnTo>
                  <a:lnTo>
                    <a:pt x="18403" y="19961"/>
                  </a:lnTo>
                  <a:lnTo>
                    <a:pt x="18545" y="20078"/>
                  </a:lnTo>
                  <a:lnTo>
                    <a:pt x="18403" y="20078"/>
                  </a:lnTo>
                  <a:lnTo>
                    <a:pt x="18261" y="19961"/>
                  </a:lnTo>
                  <a:lnTo>
                    <a:pt x="18118" y="19961"/>
                  </a:lnTo>
                  <a:lnTo>
                    <a:pt x="18118" y="19902"/>
                  </a:lnTo>
                  <a:lnTo>
                    <a:pt x="18403" y="19902"/>
                  </a:lnTo>
                  <a:lnTo>
                    <a:pt x="18403" y="19961"/>
                  </a:lnTo>
                  <a:lnTo>
                    <a:pt x="18403" y="19902"/>
                  </a:lnTo>
                  <a:lnTo>
                    <a:pt x="18261" y="19902"/>
                  </a:lnTo>
                  <a:lnTo>
                    <a:pt x="18261" y="19668"/>
                  </a:lnTo>
                  <a:lnTo>
                    <a:pt x="18687" y="19668"/>
                  </a:lnTo>
                  <a:lnTo>
                    <a:pt x="18687" y="19551"/>
                  </a:lnTo>
                  <a:lnTo>
                    <a:pt x="18829" y="19551"/>
                  </a:lnTo>
                  <a:lnTo>
                    <a:pt x="18687" y="19434"/>
                  </a:lnTo>
                  <a:lnTo>
                    <a:pt x="18545" y="19551"/>
                  </a:lnTo>
                  <a:lnTo>
                    <a:pt x="18545" y="19434"/>
                  </a:lnTo>
                  <a:lnTo>
                    <a:pt x="18545" y="19551"/>
                  </a:lnTo>
                  <a:lnTo>
                    <a:pt x="18403" y="19551"/>
                  </a:lnTo>
                  <a:lnTo>
                    <a:pt x="18403" y="19668"/>
                  </a:lnTo>
                  <a:lnTo>
                    <a:pt x="18261" y="19668"/>
                  </a:lnTo>
                  <a:lnTo>
                    <a:pt x="18261" y="19902"/>
                  </a:lnTo>
                  <a:lnTo>
                    <a:pt x="18118" y="19902"/>
                  </a:lnTo>
                  <a:lnTo>
                    <a:pt x="17976" y="19785"/>
                  </a:lnTo>
                  <a:lnTo>
                    <a:pt x="18118" y="19785"/>
                  </a:lnTo>
                  <a:lnTo>
                    <a:pt x="17976" y="19668"/>
                  </a:lnTo>
                  <a:lnTo>
                    <a:pt x="18118" y="19668"/>
                  </a:lnTo>
                  <a:lnTo>
                    <a:pt x="18261" y="19434"/>
                  </a:lnTo>
                  <a:lnTo>
                    <a:pt x="18118" y="19434"/>
                  </a:lnTo>
                  <a:lnTo>
                    <a:pt x="18118" y="19551"/>
                  </a:lnTo>
                  <a:lnTo>
                    <a:pt x="17976" y="19551"/>
                  </a:lnTo>
                  <a:lnTo>
                    <a:pt x="17976" y="19668"/>
                  </a:lnTo>
                  <a:lnTo>
                    <a:pt x="17905" y="19668"/>
                  </a:lnTo>
                  <a:lnTo>
                    <a:pt x="17905" y="19551"/>
                  </a:lnTo>
                  <a:lnTo>
                    <a:pt x="17976" y="19551"/>
                  </a:lnTo>
                  <a:lnTo>
                    <a:pt x="17976" y="19434"/>
                  </a:lnTo>
                  <a:lnTo>
                    <a:pt x="17905" y="19434"/>
                  </a:lnTo>
                  <a:lnTo>
                    <a:pt x="17976" y="19434"/>
                  </a:lnTo>
                  <a:lnTo>
                    <a:pt x="17976" y="19200"/>
                  </a:lnTo>
                  <a:lnTo>
                    <a:pt x="17905" y="19200"/>
                  </a:lnTo>
                  <a:lnTo>
                    <a:pt x="17976" y="19317"/>
                  </a:lnTo>
                  <a:lnTo>
                    <a:pt x="18118" y="19317"/>
                  </a:lnTo>
                  <a:lnTo>
                    <a:pt x="18118" y="19200"/>
                  </a:lnTo>
                  <a:lnTo>
                    <a:pt x="18261" y="19200"/>
                  </a:lnTo>
                  <a:lnTo>
                    <a:pt x="18261" y="19317"/>
                  </a:lnTo>
                  <a:lnTo>
                    <a:pt x="18403" y="19317"/>
                  </a:lnTo>
                  <a:lnTo>
                    <a:pt x="18403" y="19200"/>
                  </a:lnTo>
                  <a:lnTo>
                    <a:pt x="18261" y="19317"/>
                  </a:lnTo>
                  <a:lnTo>
                    <a:pt x="18261" y="19200"/>
                  </a:lnTo>
                  <a:lnTo>
                    <a:pt x="18403" y="19083"/>
                  </a:lnTo>
                  <a:lnTo>
                    <a:pt x="18403" y="19200"/>
                  </a:lnTo>
                  <a:lnTo>
                    <a:pt x="18545" y="19200"/>
                  </a:lnTo>
                  <a:lnTo>
                    <a:pt x="18545" y="19317"/>
                  </a:lnTo>
                  <a:lnTo>
                    <a:pt x="18403" y="19317"/>
                  </a:lnTo>
                  <a:lnTo>
                    <a:pt x="18403" y="19434"/>
                  </a:lnTo>
                  <a:lnTo>
                    <a:pt x="18261" y="19434"/>
                  </a:lnTo>
                  <a:lnTo>
                    <a:pt x="18545" y="19434"/>
                  </a:lnTo>
                  <a:lnTo>
                    <a:pt x="18545" y="19200"/>
                  </a:lnTo>
                  <a:lnTo>
                    <a:pt x="18403" y="19200"/>
                  </a:lnTo>
                  <a:lnTo>
                    <a:pt x="18403" y="19083"/>
                  </a:lnTo>
                  <a:lnTo>
                    <a:pt x="18545" y="19083"/>
                  </a:lnTo>
                  <a:lnTo>
                    <a:pt x="18545" y="19024"/>
                  </a:lnTo>
                  <a:lnTo>
                    <a:pt x="18403" y="18907"/>
                  </a:lnTo>
                  <a:lnTo>
                    <a:pt x="18261" y="18907"/>
                  </a:lnTo>
                  <a:lnTo>
                    <a:pt x="18261" y="18790"/>
                  </a:lnTo>
                  <a:lnTo>
                    <a:pt x="18118" y="18790"/>
                  </a:lnTo>
                  <a:lnTo>
                    <a:pt x="18118" y="18907"/>
                  </a:lnTo>
                  <a:lnTo>
                    <a:pt x="18403" y="18907"/>
                  </a:lnTo>
                  <a:lnTo>
                    <a:pt x="18403" y="19024"/>
                  </a:lnTo>
                  <a:lnTo>
                    <a:pt x="18545" y="19024"/>
                  </a:lnTo>
                  <a:lnTo>
                    <a:pt x="18403" y="19083"/>
                  </a:lnTo>
                  <a:lnTo>
                    <a:pt x="18403" y="19024"/>
                  </a:lnTo>
                  <a:lnTo>
                    <a:pt x="18261" y="19024"/>
                  </a:lnTo>
                  <a:lnTo>
                    <a:pt x="18118" y="18907"/>
                  </a:lnTo>
                  <a:lnTo>
                    <a:pt x="18118" y="19024"/>
                  </a:lnTo>
                  <a:lnTo>
                    <a:pt x="18261" y="19024"/>
                  </a:lnTo>
                  <a:lnTo>
                    <a:pt x="18261" y="19083"/>
                  </a:lnTo>
                  <a:lnTo>
                    <a:pt x="18118" y="19083"/>
                  </a:lnTo>
                  <a:lnTo>
                    <a:pt x="18261" y="19083"/>
                  </a:lnTo>
                  <a:lnTo>
                    <a:pt x="18118" y="19083"/>
                  </a:lnTo>
                  <a:lnTo>
                    <a:pt x="18118" y="19200"/>
                  </a:lnTo>
                  <a:lnTo>
                    <a:pt x="18118" y="19024"/>
                  </a:lnTo>
                  <a:lnTo>
                    <a:pt x="18118" y="19200"/>
                  </a:lnTo>
                  <a:lnTo>
                    <a:pt x="17976" y="19200"/>
                  </a:lnTo>
                  <a:lnTo>
                    <a:pt x="17976" y="19083"/>
                  </a:lnTo>
                  <a:lnTo>
                    <a:pt x="17976" y="19200"/>
                  </a:lnTo>
                  <a:lnTo>
                    <a:pt x="17976" y="19024"/>
                  </a:lnTo>
                  <a:lnTo>
                    <a:pt x="17905" y="19024"/>
                  </a:lnTo>
                  <a:lnTo>
                    <a:pt x="17905" y="18907"/>
                  </a:lnTo>
                  <a:lnTo>
                    <a:pt x="17763" y="18790"/>
                  </a:lnTo>
                  <a:lnTo>
                    <a:pt x="17905" y="18790"/>
                  </a:lnTo>
                  <a:lnTo>
                    <a:pt x="17905" y="18907"/>
                  </a:lnTo>
                  <a:lnTo>
                    <a:pt x="17976" y="18907"/>
                  </a:lnTo>
                  <a:lnTo>
                    <a:pt x="17905" y="18790"/>
                  </a:lnTo>
                  <a:lnTo>
                    <a:pt x="17905" y="18673"/>
                  </a:lnTo>
                  <a:lnTo>
                    <a:pt x="17763" y="18673"/>
                  </a:lnTo>
                  <a:lnTo>
                    <a:pt x="17763" y="18556"/>
                  </a:lnTo>
                  <a:lnTo>
                    <a:pt x="17621" y="18556"/>
                  </a:lnTo>
                  <a:lnTo>
                    <a:pt x="17621" y="18439"/>
                  </a:lnTo>
                  <a:lnTo>
                    <a:pt x="17905" y="18439"/>
                  </a:lnTo>
                  <a:lnTo>
                    <a:pt x="17905" y="18322"/>
                  </a:lnTo>
                  <a:lnTo>
                    <a:pt x="17976" y="18322"/>
                  </a:lnTo>
                  <a:lnTo>
                    <a:pt x="17905" y="18322"/>
                  </a:lnTo>
                  <a:lnTo>
                    <a:pt x="17905" y="18263"/>
                  </a:lnTo>
                  <a:lnTo>
                    <a:pt x="17976" y="18263"/>
                  </a:lnTo>
                  <a:lnTo>
                    <a:pt x="17905" y="18263"/>
                  </a:lnTo>
                  <a:lnTo>
                    <a:pt x="17905" y="18439"/>
                  </a:lnTo>
                  <a:lnTo>
                    <a:pt x="17763" y="18439"/>
                  </a:lnTo>
                  <a:lnTo>
                    <a:pt x="17763" y="18322"/>
                  </a:lnTo>
                  <a:lnTo>
                    <a:pt x="17621" y="18322"/>
                  </a:lnTo>
                  <a:lnTo>
                    <a:pt x="17621" y="18263"/>
                  </a:lnTo>
                  <a:lnTo>
                    <a:pt x="17763" y="18263"/>
                  </a:lnTo>
                  <a:lnTo>
                    <a:pt x="17621" y="18263"/>
                  </a:lnTo>
                  <a:lnTo>
                    <a:pt x="17479" y="18146"/>
                  </a:lnTo>
                  <a:lnTo>
                    <a:pt x="17479" y="18029"/>
                  </a:lnTo>
                  <a:lnTo>
                    <a:pt x="17621" y="18029"/>
                  </a:lnTo>
                  <a:lnTo>
                    <a:pt x="17763" y="18146"/>
                  </a:lnTo>
                  <a:lnTo>
                    <a:pt x="17905" y="18146"/>
                  </a:lnTo>
                  <a:lnTo>
                    <a:pt x="17763" y="18029"/>
                  </a:lnTo>
                  <a:lnTo>
                    <a:pt x="17621" y="18029"/>
                  </a:lnTo>
                  <a:lnTo>
                    <a:pt x="17621" y="17912"/>
                  </a:lnTo>
                  <a:lnTo>
                    <a:pt x="17763" y="17912"/>
                  </a:lnTo>
                  <a:lnTo>
                    <a:pt x="17905" y="18029"/>
                  </a:lnTo>
                  <a:lnTo>
                    <a:pt x="17905" y="17912"/>
                  </a:lnTo>
                  <a:lnTo>
                    <a:pt x="17621" y="17912"/>
                  </a:lnTo>
                  <a:lnTo>
                    <a:pt x="17621" y="17795"/>
                  </a:lnTo>
                  <a:lnTo>
                    <a:pt x="17763" y="17795"/>
                  </a:lnTo>
                  <a:lnTo>
                    <a:pt x="17621" y="17795"/>
                  </a:lnTo>
                  <a:lnTo>
                    <a:pt x="17621" y="17678"/>
                  </a:lnTo>
                  <a:lnTo>
                    <a:pt x="17905" y="17678"/>
                  </a:lnTo>
                  <a:lnTo>
                    <a:pt x="17905" y="17795"/>
                  </a:lnTo>
                  <a:lnTo>
                    <a:pt x="17905" y="17678"/>
                  </a:lnTo>
                  <a:lnTo>
                    <a:pt x="17763" y="17678"/>
                  </a:lnTo>
                  <a:lnTo>
                    <a:pt x="17763" y="17561"/>
                  </a:lnTo>
                  <a:lnTo>
                    <a:pt x="17905" y="17561"/>
                  </a:lnTo>
                  <a:lnTo>
                    <a:pt x="17763" y="17561"/>
                  </a:lnTo>
                  <a:lnTo>
                    <a:pt x="17763" y="17385"/>
                  </a:lnTo>
                  <a:lnTo>
                    <a:pt x="17905" y="17385"/>
                  </a:lnTo>
                  <a:lnTo>
                    <a:pt x="17763" y="17385"/>
                  </a:lnTo>
                  <a:lnTo>
                    <a:pt x="17763" y="17561"/>
                  </a:lnTo>
                  <a:lnTo>
                    <a:pt x="17621" y="17678"/>
                  </a:lnTo>
                  <a:lnTo>
                    <a:pt x="17621" y="17268"/>
                  </a:lnTo>
                  <a:lnTo>
                    <a:pt x="17479" y="17268"/>
                  </a:lnTo>
                  <a:lnTo>
                    <a:pt x="17621" y="17268"/>
                  </a:lnTo>
                  <a:lnTo>
                    <a:pt x="17621" y="17151"/>
                  </a:lnTo>
                  <a:lnTo>
                    <a:pt x="17763" y="17151"/>
                  </a:lnTo>
                  <a:lnTo>
                    <a:pt x="17621" y="17151"/>
                  </a:lnTo>
                  <a:lnTo>
                    <a:pt x="17621" y="17034"/>
                  </a:lnTo>
                  <a:lnTo>
                    <a:pt x="17763" y="17034"/>
                  </a:lnTo>
                  <a:lnTo>
                    <a:pt x="17763" y="16917"/>
                  </a:lnTo>
                  <a:lnTo>
                    <a:pt x="17621" y="16917"/>
                  </a:lnTo>
                  <a:lnTo>
                    <a:pt x="17763" y="16917"/>
                  </a:lnTo>
                  <a:lnTo>
                    <a:pt x="17621" y="16917"/>
                  </a:lnTo>
                  <a:lnTo>
                    <a:pt x="17621" y="16800"/>
                  </a:lnTo>
                  <a:lnTo>
                    <a:pt x="17479" y="16800"/>
                  </a:lnTo>
                  <a:lnTo>
                    <a:pt x="17479" y="16683"/>
                  </a:lnTo>
                  <a:lnTo>
                    <a:pt x="17621" y="16683"/>
                  </a:lnTo>
                  <a:lnTo>
                    <a:pt x="17621" y="16800"/>
                  </a:lnTo>
                  <a:lnTo>
                    <a:pt x="17621" y="16683"/>
                  </a:lnTo>
                  <a:lnTo>
                    <a:pt x="17905" y="16683"/>
                  </a:lnTo>
                  <a:lnTo>
                    <a:pt x="17976" y="16800"/>
                  </a:lnTo>
                  <a:lnTo>
                    <a:pt x="17976" y="16917"/>
                  </a:lnTo>
                  <a:lnTo>
                    <a:pt x="17976" y="16800"/>
                  </a:lnTo>
                  <a:lnTo>
                    <a:pt x="18118" y="16800"/>
                  </a:lnTo>
                  <a:lnTo>
                    <a:pt x="17976" y="16800"/>
                  </a:lnTo>
                  <a:lnTo>
                    <a:pt x="17976" y="16683"/>
                  </a:lnTo>
                  <a:lnTo>
                    <a:pt x="17905" y="16683"/>
                  </a:lnTo>
                  <a:lnTo>
                    <a:pt x="17976" y="16683"/>
                  </a:lnTo>
                  <a:lnTo>
                    <a:pt x="17905" y="16566"/>
                  </a:lnTo>
                  <a:lnTo>
                    <a:pt x="17905" y="16507"/>
                  </a:lnTo>
                  <a:lnTo>
                    <a:pt x="17905" y="16566"/>
                  </a:lnTo>
                  <a:lnTo>
                    <a:pt x="17337" y="16566"/>
                  </a:lnTo>
                  <a:lnTo>
                    <a:pt x="17479" y="16507"/>
                  </a:lnTo>
                  <a:lnTo>
                    <a:pt x="17621" y="16507"/>
                  </a:lnTo>
                  <a:lnTo>
                    <a:pt x="17621" y="16566"/>
                  </a:lnTo>
                  <a:lnTo>
                    <a:pt x="17763" y="16566"/>
                  </a:lnTo>
                  <a:lnTo>
                    <a:pt x="17621" y="16566"/>
                  </a:lnTo>
                  <a:lnTo>
                    <a:pt x="17621" y="16507"/>
                  </a:lnTo>
                  <a:lnTo>
                    <a:pt x="17763" y="16507"/>
                  </a:lnTo>
                  <a:lnTo>
                    <a:pt x="17621" y="16507"/>
                  </a:lnTo>
                  <a:lnTo>
                    <a:pt x="17479" y="16390"/>
                  </a:lnTo>
                  <a:lnTo>
                    <a:pt x="17621" y="16273"/>
                  </a:lnTo>
                  <a:lnTo>
                    <a:pt x="17763" y="16273"/>
                  </a:lnTo>
                  <a:lnTo>
                    <a:pt x="17763" y="16390"/>
                  </a:lnTo>
                  <a:lnTo>
                    <a:pt x="17763" y="16156"/>
                  </a:lnTo>
                  <a:lnTo>
                    <a:pt x="17621" y="16098"/>
                  </a:lnTo>
                  <a:lnTo>
                    <a:pt x="17621" y="15980"/>
                  </a:lnTo>
                  <a:lnTo>
                    <a:pt x="17479" y="16098"/>
                  </a:lnTo>
                  <a:lnTo>
                    <a:pt x="17621" y="16098"/>
                  </a:lnTo>
                  <a:lnTo>
                    <a:pt x="17337" y="16098"/>
                  </a:lnTo>
                  <a:lnTo>
                    <a:pt x="17195" y="15980"/>
                  </a:lnTo>
                  <a:lnTo>
                    <a:pt x="17195" y="15863"/>
                  </a:lnTo>
                  <a:lnTo>
                    <a:pt x="17337" y="15863"/>
                  </a:lnTo>
                  <a:lnTo>
                    <a:pt x="17195" y="15863"/>
                  </a:lnTo>
                  <a:lnTo>
                    <a:pt x="17195" y="15980"/>
                  </a:lnTo>
                  <a:lnTo>
                    <a:pt x="16911" y="15980"/>
                  </a:lnTo>
                  <a:lnTo>
                    <a:pt x="16911" y="16098"/>
                  </a:lnTo>
                  <a:lnTo>
                    <a:pt x="16911" y="15980"/>
                  </a:lnTo>
                  <a:lnTo>
                    <a:pt x="17053" y="15980"/>
                  </a:lnTo>
                  <a:lnTo>
                    <a:pt x="17053" y="16156"/>
                  </a:lnTo>
                  <a:lnTo>
                    <a:pt x="16911" y="16156"/>
                  </a:lnTo>
                  <a:lnTo>
                    <a:pt x="16911" y="15863"/>
                  </a:lnTo>
                  <a:lnTo>
                    <a:pt x="17053" y="15863"/>
                  </a:lnTo>
                  <a:lnTo>
                    <a:pt x="17053" y="15746"/>
                  </a:lnTo>
                  <a:lnTo>
                    <a:pt x="17195" y="15746"/>
                  </a:lnTo>
                  <a:lnTo>
                    <a:pt x="17195" y="15863"/>
                  </a:lnTo>
                  <a:lnTo>
                    <a:pt x="17195" y="15629"/>
                  </a:lnTo>
                  <a:lnTo>
                    <a:pt x="17337" y="15629"/>
                  </a:lnTo>
                  <a:lnTo>
                    <a:pt x="17337" y="15512"/>
                  </a:lnTo>
                  <a:lnTo>
                    <a:pt x="17479" y="15395"/>
                  </a:lnTo>
                  <a:lnTo>
                    <a:pt x="17763" y="15395"/>
                  </a:lnTo>
                  <a:lnTo>
                    <a:pt x="17763" y="15629"/>
                  </a:lnTo>
                  <a:lnTo>
                    <a:pt x="17621" y="15746"/>
                  </a:lnTo>
                  <a:lnTo>
                    <a:pt x="17621" y="15629"/>
                  </a:lnTo>
                  <a:lnTo>
                    <a:pt x="17479" y="15629"/>
                  </a:lnTo>
                  <a:lnTo>
                    <a:pt x="17621" y="15746"/>
                  </a:lnTo>
                  <a:lnTo>
                    <a:pt x="17763" y="15746"/>
                  </a:lnTo>
                  <a:lnTo>
                    <a:pt x="17763" y="15629"/>
                  </a:lnTo>
                  <a:lnTo>
                    <a:pt x="17763" y="15746"/>
                  </a:lnTo>
                  <a:lnTo>
                    <a:pt x="17905" y="15746"/>
                  </a:lnTo>
                  <a:lnTo>
                    <a:pt x="17763" y="15746"/>
                  </a:lnTo>
                  <a:lnTo>
                    <a:pt x="17763" y="15629"/>
                  </a:lnTo>
                  <a:lnTo>
                    <a:pt x="17905" y="15629"/>
                  </a:lnTo>
                  <a:lnTo>
                    <a:pt x="17905" y="15863"/>
                  </a:lnTo>
                  <a:lnTo>
                    <a:pt x="17763" y="15863"/>
                  </a:lnTo>
                  <a:lnTo>
                    <a:pt x="17905" y="15980"/>
                  </a:lnTo>
                  <a:lnTo>
                    <a:pt x="17905" y="15746"/>
                  </a:lnTo>
                  <a:lnTo>
                    <a:pt x="17976" y="15746"/>
                  </a:lnTo>
                  <a:lnTo>
                    <a:pt x="17976" y="15629"/>
                  </a:lnTo>
                  <a:lnTo>
                    <a:pt x="17976" y="15746"/>
                  </a:lnTo>
                  <a:lnTo>
                    <a:pt x="17905" y="15746"/>
                  </a:lnTo>
                  <a:lnTo>
                    <a:pt x="17976" y="15629"/>
                  </a:lnTo>
                  <a:lnTo>
                    <a:pt x="17976" y="15512"/>
                  </a:lnTo>
                  <a:lnTo>
                    <a:pt x="17905" y="15512"/>
                  </a:lnTo>
                  <a:lnTo>
                    <a:pt x="17976" y="15395"/>
                  </a:lnTo>
                  <a:lnTo>
                    <a:pt x="18118" y="15395"/>
                  </a:lnTo>
                  <a:lnTo>
                    <a:pt x="18118" y="15337"/>
                  </a:lnTo>
                  <a:lnTo>
                    <a:pt x="17976" y="15337"/>
                  </a:lnTo>
                  <a:lnTo>
                    <a:pt x="17976" y="15395"/>
                  </a:lnTo>
                  <a:lnTo>
                    <a:pt x="17976" y="15220"/>
                  </a:lnTo>
                  <a:lnTo>
                    <a:pt x="18118" y="15220"/>
                  </a:lnTo>
                  <a:lnTo>
                    <a:pt x="18118" y="15102"/>
                  </a:lnTo>
                  <a:lnTo>
                    <a:pt x="18118" y="15220"/>
                  </a:lnTo>
                  <a:lnTo>
                    <a:pt x="17976" y="15102"/>
                  </a:lnTo>
                  <a:lnTo>
                    <a:pt x="18118" y="15102"/>
                  </a:lnTo>
                  <a:lnTo>
                    <a:pt x="18118" y="14985"/>
                  </a:lnTo>
                  <a:lnTo>
                    <a:pt x="17976" y="14985"/>
                  </a:lnTo>
                  <a:lnTo>
                    <a:pt x="18118" y="14985"/>
                  </a:lnTo>
                  <a:lnTo>
                    <a:pt x="18261" y="14868"/>
                  </a:lnTo>
                  <a:lnTo>
                    <a:pt x="18403" y="14868"/>
                  </a:lnTo>
                  <a:lnTo>
                    <a:pt x="18403" y="14634"/>
                  </a:lnTo>
                  <a:lnTo>
                    <a:pt x="18261" y="14517"/>
                  </a:lnTo>
                  <a:lnTo>
                    <a:pt x="18118" y="14517"/>
                  </a:lnTo>
                  <a:lnTo>
                    <a:pt x="18118" y="14459"/>
                  </a:lnTo>
                  <a:lnTo>
                    <a:pt x="18403" y="14224"/>
                  </a:lnTo>
                  <a:lnTo>
                    <a:pt x="18261" y="14224"/>
                  </a:lnTo>
                  <a:close/>
                  <a:moveTo>
                    <a:pt x="17905" y="14985"/>
                  </a:moveTo>
                  <a:lnTo>
                    <a:pt x="17905" y="14868"/>
                  </a:lnTo>
                  <a:lnTo>
                    <a:pt x="17763" y="14868"/>
                  </a:lnTo>
                  <a:lnTo>
                    <a:pt x="17905" y="14868"/>
                  </a:lnTo>
                  <a:lnTo>
                    <a:pt x="17905" y="14985"/>
                  </a:lnTo>
                  <a:close/>
                  <a:moveTo>
                    <a:pt x="16911" y="17268"/>
                  </a:moveTo>
                  <a:lnTo>
                    <a:pt x="16911" y="17151"/>
                  </a:lnTo>
                  <a:lnTo>
                    <a:pt x="17053" y="17151"/>
                  </a:lnTo>
                  <a:lnTo>
                    <a:pt x="17053" y="17268"/>
                  </a:lnTo>
                  <a:lnTo>
                    <a:pt x="16911" y="17268"/>
                  </a:lnTo>
                  <a:close/>
                  <a:moveTo>
                    <a:pt x="17195" y="17268"/>
                  </a:moveTo>
                  <a:lnTo>
                    <a:pt x="17053" y="17268"/>
                  </a:lnTo>
                  <a:lnTo>
                    <a:pt x="17053" y="17151"/>
                  </a:lnTo>
                  <a:lnTo>
                    <a:pt x="17195" y="17151"/>
                  </a:lnTo>
                  <a:lnTo>
                    <a:pt x="17195" y="17268"/>
                  </a:lnTo>
                  <a:close/>
                  <a:moveTo>
                    <a:pt x="17763" y="19668"/>
                  </a:moveTo>
                  <a:lnTo>
                    <a:pt x="17763" y="19434"/>
                  </a:lnTo>
                  <a:lnTo>
                    <a:pt x="17905" y="19434"/>
                  </a:lnTo>
                  <a:lnTo>
                    <a:pt x="17905" y="19668"/>
                  </a:lnTo>
                  <a:lnTo>
                    <a:pt x="17763" y="19668"/>
                  </a:lnTo>
                  <a:close/>
                  <a:moveTo>
                    <a:pt x="17905" y="14517"/>
                  </a:moveTo>
                  <a:lnTo>
                    <a:pt x="17763" y="14517"/>
                  </a:lnTo>
                  <a:lnTo>
                    <a:pt x="17905" y="14517"/>
                  </a:lnTo>
                  <a:close/>
                  <a:moveTo>
                    <a:pt x="17195" y="15629"/>
                  </a:moveTo>
                  <a:lnTo>
                    <a:pt x="17195" y="15512"/>
                  </a:lnTo>
                  <a:lnTo>
                    <a:pt x="17337" y="15512"/>
                  </a:lnTo>
                  <a:lnTo>
                    <a:pt x="17195" y="15512"/>
                  </a:lnTo>
                  <a:lnTo>
                    <a:pt x="17337" y="15512"/>
                  </a:lnTo>
                  <a:lnTo>
                    <a:pt x="17337" y="15395"/>
                  </a:lnTo>
                  <a:lnTo>
                    <a:pt x="17337" y="15629"/>
                  </a:lnTo>
                  <a:lnTo>
                    <a:pt x="17195" y="15629"/>
                  </a:lnTo>
                  <a:close/>
                  <a:moveTo>
                    <a:pt x="17763" y="16273"/>
                  </a:moveTo>
                  <a:lnTo>
                    <a:pt x="17621" y="16273"/>
                  </a:lnTo>
                  <a:lnTo>
                    <a:pt x="17621" y="16156"/>
                  </a:lnTo>
                  <a:lnTo>
                    <a:pt x="17763" y="16156"/>
                  </a:lnTo>
                  <a:lnTo>
                    <a:pt x="17763" y="16273"/>
                  </a:lnTo>
                  <a:close/>
                  <a:moveTo>
                    <a:pt x="17621" y="17034"/>
                  </a:moveTo>
                  <a:lnTo>
                    <a:pt x="17479" y="17034"/>
                  </a:lnTo>
                  <a:lnTo>
                    <a:pt x="17479" y="16917"/>
                  </a:lnTo>
                  <a:lnTo>
                    <a:pt x="17621" y="17034"/>
                  </a:lnTo>
                  <a:close/>
                  <a:moveTo>
                    <a:pt x="17195" y="17151"/>
                  </a:moveTo>
                  <a:lnTo>
                    <a:pt x="17337" y="17151"/>
                  </a:lnTo>
                  <a:lnTo>
                    <a:pt x="17195" y="17151"/>
                  </a:lnTo>
                  <a:close/>
                  <a:moveTo>
                    <a:pt x="16911" y="17444"/>
                  </a:moveTo>
                  <a:lnTo>
                    <a:pt x="16911" y="17385"/>
                  </a:lnTo>
                  <a:lnTo>
                    <a:pt x="17053" y="17385"/>
                  </a:lnTo>
                  <a:lnTo>
                    <a:pt x="17053" y="17444"/>
                  </a:lnTo>
                  <a:lnTo>
                    <a:pt x="16911" y="17444"/>
                  </a:lnTo>
                  <a:close/>
                  <a:moveTo>
                    <a:pt x="17763" y="18790"/>
                  </a:moveTo>
                  <a:lnTo>
                    <a:pt x="17621" y="18790"/>
                  </a:lnTo>
                  <a:lnTo>
                    <a:pt x="17621" y="18673"/>
                  </a:lnTo>
                  <a:lnTo>
                    <a:pt x="17763" y="18673"/>
                  </a:lnTo>
                  <a:lnTo>
                    <a:pt x="17763" y="18790"/>
                  </a:lnTo>
                  <a:close/>
                  <a:moveTo>
                    <a:pt x="17337" y="19317"/>
                  </a:moveTo>
                  <a:lnTo>
                    <a:pt x="17337" y="19200"/>
                  </a:lnTo>
                  <a:lnTo>
                    <a:pt x="17479" y="19200"/>
                  </a:lnTo>
                  <a:lnTo>
                    <a:pt x="17337" y="19317"/>
                  </a:lnTo>
                  <a:close/>
                  <a:moveTo>
                    <a:pt x="17976" y="19961"/>
                  </a:moveTo>
                  <a:lnTo>
                    <a:pt x="17976" y="20078"/>
                  </a:lnTo>
                  <a:lnTo>
                    <a:pt x="17905" y="20078"/>
                  </a:lnTo>
                  <a:lnTo>
                    <a:pt x="17976" y="20078"/>
                  </a:lnTo>
                  <a:lnTo>
                    <a:pt x="17976" y="19961"/>
                  </a:lnTo>
                  <a:close/>
                  <a:moveTo>
                    <a:pt x="19611" y="20663"/>
                  </a:moveTo>
                  <a:lnTo>
                    <a:pt x="19611" y="20546"/>
                  </a:lnTo>
                  <a:lnTo>
                    <a:pt x="19468" y="20546"/>
                  </a:lnTo>
                  <a:lnTo>
                    <a:pt x="19611" y="20546"/>
                  </a:lnTo>
                  <a:lnTo>
                    <a:pt x="19611" y="20663"/>
                  </a:lnTo>
                  <a:close/>
                  <a:moveTo>
                    <a:pt x="0" y="5151"/>
                  </a:moveTo>
                  <a:lnTo>
                    <a:pt x="0" y="5034"/>
                  </a:lnTo>
                  <a:lnTo>
                    <a:pt x="71" y="5034"/>
                  </a:lnTo>
                  <a:lnTo>
                    <a:pt x="0" y="5034"/>
                  </a:lnTo>
                  <a:lnTo>
                    <a:pt x="0" y="5151"/>
                  </a:lnTo>
                  <a:close/>
                  <a:moveTo>
                    <a:pt x="17976" y="13756"/>
                  </a:moveTo>
                  <a:lnTo>
                    <a:pt x="17976" y="13873"/>
                  </a:lnTo>
                  <a:lnTo>
                    <a:pt x="17905" y="13873"/>
                  </a:lnTo>
                  <a:lnTo>
                    <a:pt x="17905" y="13990"/>
                  </a:lnTo>
                  <a:lnTo>
                    <a:pt x="17621" y="13990"/>
                  </a:lnTo>
                  <a:lnTo>
                    <a:pt x="17621" y="13756"/>
                  </a:lnTo>
                  <a:lnTo>
                    <a:pt x="17763" y="13756"/>
                  </a:lnTo>
                  <a:lnTo>
                    <a:pt x="17763" y="13580"/>
                  </a:lnTo>
                  <a:lnTo>
                    <a:pt x="17621" y="13580"/>
                  </a:lnTo>
                  <a:lnTo>
                    <a:pt x="17621" y="13463"/>
                  </a:lnTo>
                  <a:lnTo>
                    <a:pt x="17763" y="13346"/>
                  </a:lnTo>
                  <a:lnTo>
                    <a:pt x="17763" y="13112"/>
                  </a:lnTo>
                  <a:lnTo>
                    <a:pt x="17905" y="13112"/>
                  </a:lnTo>
                  <a:lnTo>
                    <a:pt x="17763" y="13112"/>
                  </a:lnTo>
                  <a:lnTo>
                    <a:pt x="17976" y="13112"/>
                  </a:lnTo>
                  <a:lnTo>
                    <a:pt x="17976" y="13346"/>
                  </a:lnTo>
                  <a:lnTo>
                    <a:pt x="18118" y="13346"/>
                  </a:lnTo>
                  <a:lnTo>
                    <a:pt x="17976" y="13463"/>
                  </a:lnTo>
                  <a:lnTo>
                    <a:pt x="17905" y="13463"/>
                  </a:lnTo>
                  <a:lnTo>
                    <a:pt x="17905" y="13580"/>
                  </a:lnTo>
                  <a:lnTo>
                    <a:pt x="17976" y="13580"/>
                  </a:lnTo>
                  <a:lnTo>
                    <a:pt x="17905" y="13580"/>
                  </a:lnTo>
                  <a:lnTo>
                    <a:pt x="17905" y="13463"/>
                  </a:lnTo>
                  <a:lnTo>
                    <a:pt x="17905" y="13580"/>
                  </a:lnTo>
                  <a:lnTo>
                    <a:pt x="17976" y="13639"/>
                  </a:lnTo>
                  <a:lnTo>
                    <a:pt x="17976" y="13756"/>
                  </a:lnTo>
                  <a:close/>
                  <a:moveTo>
                    <a:pt x="17976" y="13580"/>
                  </a:moveTo>
                  <a:lnTo>
                    <a:pt x="17976" y="13463"/>
                  </a:lnTo>
                  <a:lnTo>
                    <a:pt x="17905" y="13463"/>
                  </a:lnTo>
                  <a:lnTo>
                    <a:pt x="17976" y="13463"/>
                  </a:lnTo>
                  <a:lnTo>
                    <a:pt x="17976" y="13580"/>
                  </a:lnTo>
                  <a:close/>
                  <a:moveTo>
                    <a:pt x="17337" y="14224"/>
                  </a:moveTo>
                  <a:lnTo>
                    <a:pt x="17337" y="14107"/>
                  </a:lnTo>
                  <a:lnTo>
                    <a:pt x="17479" y="14107"/>
                  </a:lnTo>
                  <a:lnTo>
                    <a:pt x="17479" y="14224"/>
                  </a:lnTo>
                  <a:lnTo>
                    <a:pt x="17337" y="14224"/>
                  </a:lnTo>
                  <a:close/>
                  <a:moveTo>
                    <a:pt x="17763" y="14341"/>
                  </a:moveTo>
                  <a:lnTo>
                    <a:pt x="17905" y="14341"/>
                  </a:lnTo>
                  <a:lnTo>
                    <a:pt x="17905" y="14224"/>
                  </a:lnTo>
                  <a:lnTo>
                    <a:pt x="17905" y="14341"/>
                  </a:lnTo>
                  <a:lnTo>
                    <a:pt x="17763" y="14341"/>
                  </a:lnTo>
                  <a:close/>
                  <a:moveTo>
                    <a:pt x="18118" y="14459"/>
                  </a:moveTo>
                  <a:lnTo>
                    <a:pt x="18118" y="14341"/>
                  </a:lnTo>
                  <a:lnTo>
                    <a:pt x="18118" y="14459"/>
                  </a:lnTo>
                  <a:close/>
                  <a:moveTo>
                    <a:pt x="17905" y="14459"/>
                  </a:moveTo>
                  <a:lnTo>
                    <a:pt x="17905" y="14341"/>
                  </a:lnTo>
                  <a:lnTo>
                    <a:pt x="17976" y="14459"/>
                  </a:lnTo>
                  <a:lnTo>
                    <a:pt x="17905" y="14459"/>
                  </a:lnTo>
                  <a:close/>
                  <a:moveTo>
                    <a:pt x="17905" y="14517"/>
                  </a:moveTo>
                  <a:lnTo>
                    <a:pt x="17763" y="14517"/>
                  </a:lnTo>
                  <a:lnTo>
                    <a:pt x="17763" y="14459"/>
                  </a:lnTo>
                  <a:lnTo>
                    <a:pt x="17905" y="14459"/>
                  </a:lnTo>
                  <a:lnTo>
                    <a:pt x="17905" y="14517"/>
                  </a:lnTo>
                  <a:close/>
                  <a:moveTo>
                    <a:pt x="17763" y="14517"/>
                  </a:moveTo>
                  <a:lnTo>
                    <a:pt x="17763" y="14459"/>
                  </a:lnTo>
                  <a:lnTo>
                    <a:pt x="17763" y="14517"/>
                  </a:lnTo>
                  <a:close/>
                  <a:moveTo>
                    <a:pt x="17763" y="14634"/>
                  </a:moveTo>
                  <a:lnTo>
                    <a:pt x="17763" y="14517"/>
                  </a:lnTo>
                  <a:lnTo>
                    <a:pt x="17763" y="14634"/>
                  </a:lnTo>
                  <a:close/>
                  <a:moveTo>
                    <a:pt x="18261" y="14868"/>
                  </a:moveTo>
                  <a:lnTo>
                    <a:pt x="18118" y="14868"/>
                  </a:lnTo>
                  <a:lnTo>
                    <a:pt x="18118" y="14985"/>
                  </a:lnTo>
                  <a:lnTo>
                    <a:pt x="17976" y="14868"/>
                  </a:lnTo>
                  <a:lnTo>
                    <a:pt x="18118" y="14868"/>
                  </a:lnTo>
                  <a:lnTo>
                    <a:pt x="17976" y="14868"/>
                  </a:lnTo>
                  <a:lnTo>
                    <a:pt x="17976" y="14751"/>
                  </a:lnTo>
                  <a:lnTo>
                    <a:pt x="18118" y="14751"/>
                  </a:lnTo>
                  <a:lnTo>
                    <a:pt x="18118" y="14634"/>
                  </a:lnTo>
                  <a:lnTo>
                    <a:pt x="18403" y="14634"/>
                  </a:lnTo>
                  <a:lnTo>
                    <a:pt x="18403" y="14751"/>
                  </a:lnTo>
                  <a:lnTo>
                    <a:pt x="18261" y="14751"/>
                  </a:lnTo>
                  <a:lnTo>
                    <a:pt x="18403" y="14751"/>
                  </a:lnTo>
                  <a:lnTo>
                    <a:pt x="18261" y="14868"/>
                  </a:lnTo>
                  <a:close/>
                  <a:moveTo>
                    <a:pt x="17621" y="14751"/>
                  </a:moveTo>
                  <a:lnTo>
                    <a:pt x="17479" y="14634"/>
                  </a:lnTo>
                  <a:lnTo>
                    <a:pt x="17621" y="14634"/>
                  </a:lnTo>
                  <a:lnTo>
                    <a:pt x="17621" y="14751"/>
                  </a:lnTo>
                  <a:close/>
                  <a:moveTo>
                    <a:pt x="17763" y="14751"/>
                  </a:moveTo>
                  <a:lnTo>
                    <a:pt x="17763" y="14634"/>
                  </a:lnTo>
                  <a:lnTo>
                    <a:pt x="17763" y="14751"/>
                  </a:lnTo>
                  <a:close/>
                  <a:moveTo>
                    <a:pt x="17621" y="14751"/>
                  </a:moveTo>
                  <a:lnTo>
                    <a:pt x="17621" y="14634"/>
                  </a:lnTo>
                  <a:lnTo>
                    <a:pt x="17763" y="14751"/>
                  </a:lnTo>
                  <a:lnTo>
                    <a:pt x="17621" y="14751"/>
                  </a:lnTo>
                  <a:close/>
                  <a:moveTo>
                    <a:pt x="17905" y="14868"/>
                  </a:moveTo>
                  <a:lnTo>
                    <a:pt x="17905" y="14751"/>
                  </a:lnTo>
                  <a:lnTo>
                    <a:pt x="17976" y="14751"/>
                  </a:lnTo>
                  <a:lnTo>
                    <a:pt x="17905" y="14868"/>
                  </a:lnTo>
                  <a:close/>
                  <a:moveTo>
                    <a:pt x="17621" y="14868"/>
                  </a:moveTo>
                  <a:lnTo>
                    <a:pt x="17621" y="14751"/>
                  </a:lnTo>
                  <a:lnTo>
                    <a:pt x="17763" y="14751"/>
                  </a:lnTo>
                  <a:lnTo>
                    <a:pt x="17621" y="14868"/>
                  </a:lnTo>
                  <a:close/>
                  <a:moveTo>
                    <a:pt x="17621" y="14868"/>
                  </a:moveTo>
                  <a:lnTo>
                    <a:pt x="17479" y="14868"/>
                  </a:lnTo>
                  <a:lnTo>
                    <a:pt x="17479" y="14751"/>
                  </a:lnTo>
                  <a:lnTo>
                    <a:pt x="17621" y="14751"/>
                  </a:lnTo>
                  <a:lnTo>
                    <a:pt x="17621" y="14868"/>
                  </a:lnTo>
                  <a:close/>
                  <a:moveTo>
                    <a:pt x="17905" y="14868"/>
                  </a:moveTo>
                  <a:lnTo>
                    <a:pt x="17976" y="14868"/>
                  </a:lnTo>
                  <a:lnTo>
                    <a:pt x="17905" y="14868"/>
                  </a:lnTo>
                  <a:close/>
                  <a:moveTo>
                    <a:pt x="17763" y="14868"/>
                  </a:moveTo>
                  <a:lnTo>
                    <a:pt x="17621" y="14868"/>
                  </a:lnTo>
                  <a:lnTo>
                    <a:pt x="17763" y="14868"/>
                  </a:lnTo>
                  <a:close/>
                  <a:moveTo>
                    <a:pt x="17195" y="14985"/>
                  </a:moveTo>
                  <a:lnTo>
                    <a:pt x="17195" y="14868"/>
                  </a:lnTo>
                  <a:lnTo>
                    <a:pt x="17195" y="14985"/>
                  </a:lnTo>
                  <a:close/>
                  <a:moveTo>
                    <a:pt x="17621" y="14985"/>
                  </a:moveTo>
                  <a:lnTo>
                    <a:pt x="17621" y="14868"/>
                  </a:lnTo>
                  <a:lnTo>
                    <a:pt x="17763" y="14868"/>
                  </a:lnTo>
                  <a:lnTo>
                    <a:pt x="17763" y="14985"/>
                  </a:lnTo>
                  <a:lnTo>
                    <a:pt x="17905" y="14985"/>
                  </a:lnTo>
                  <a:lnTo>
                    <a:pt x="17621" y="14985"/>
                  </a:lnTo>
                  <a:close/>
                  <a:moveTo>
                    <a:pt x="17905" y="15102"/>
                  </a:moveTo>
                  <a:lnTo>
                    <a:pt x="17621" y="15102"/>
                  </a:lnTo>
                  <a:lnTo>
                    <a:pt x="17621" y="14985"/>
                  </a:lnTo>
                  <a:lnTo>
                    <a:pt x="17905" y="14985"/>
                  </a:lnTo>
                  <a:lnTo>
                    <a:pt x="17905" y="15102"/>
                  </a:lnTo>
                  <a:close/>
                  <a:moveTo>
                    <a:pt x="17621" y="15220"/>
                  </a:moveTo>
                  <a:lnTo>
                    <a:pt x="17621" y="15102"/>
                  </a:lnTo>
                  <a:lnTo>
                    <a:pt x="17621" y="15220"/>
                  </a:lnTo>
                  <a:close/>
                  <a:moveTo>
                    <a:pt x="17763" y="15220"/>
                  </a:moveTo>
                  <a:lnTo>
                    <a:pt x="17763" y="15102"/>
                  </a:lnTo>
                  <a:lnTo>
                    <a:pt x="17905" y="15102"/>
                  </a:lnTo>
                  <a:lnTo>
                    <a:pt x="17905" y="15220"/>
                  </a:lnTo>
                  <a:lnTo>
                    <a:pt x="17763" y="15220"/>
                  </a:lnTo>
                  <a:close/>
                  <a:moveTo>
                    <a:pt x="17621" y="15220"/>
                  </a:moveTo>
                  <a:lnTo>
                    <a:pt x="17479" y="15220"/>
                  </a:lnTo>
                  <a:lnTo>
                    <a:pt x="17479" y="15102"/>
                  </a:lnTo>
                  <a:lnTo>
                    <a:pt x="17621" y="15102"/>
                  </a:lnTo>
                  <a:lnTo>
                    <a:pt x="17621" y="15220"/>
                  </a:lnTo>
                  <a:close/>
                  <a:moveTo>
                    <a:pt x="17763" y="15220"/>
                  </a:moveTo>
                  <a:lnTo>
                    <a:pt x="17905" y="15220"/>
                  </a:lnTo>
                  <a:lnTo>
                    <a:pt x="17763" y="15220"/>
                  </a:lnTo>
                  <a:close/>
                  <a:moveTo>
                    <a:pt x="17763" y="15337"/>
                  </a:moveTo>
                  <a:lnTo>
                    <a:pt x="17763" y="15220"/>
                  </a:lnTo>
                  <a:lnTo>
                    <a:pt x="17905" y="15220"/>
                  </a:lnTo>
                  <a:lnTo>
                    <a:pt x="17905" y="15337"/>
                  </a:lnTo>
                  <a:lnTo>
                    <a:pt x="17763" y="15337"/>
                  </a:lnTo>
                  <a:close/>
                  <a:moveTo>
                    <a:pt x="17976" y="15395"/>
                  </a:moveTo>
                  <a:lnTo>
                    <a:pt x="17905" y="15395"/>
                  </a:lnTo>
                  <a:lnTo>
                    <a:pt x="17905" y="15220"/>
                  </a:lnTo>
                  <a:lnTo>
                    <a:pt x="17976" y="15220"/>
                  </a:lnTo>
                  <a:lnTo>
                    <a:pt x="17976" y="15395"/>
                  </a:lnTo>
                  <a:close/>
                  <a:moveTo>
                    <a:pt x="17479" y="15395"/>
                  </a:moveTo>
                  <a:lnTo>
                    <a:pt x="17479" y="15337"/>
                  </a:lnTo>
                  <a:lnTo>
                    <a:pt x="17621" y="15220"/>
                  </a:lnTo>
                  <a:lnTo>
                    <a:pt x="17621" y="15395"/>
                  </a:lnTo>
                  <a:lnTo>
                    <a:pt x="17479" y="15395"/>
                  </a:lnTo>
                  <a:close/>
                  <a:moveTo>
                    <a:pt x="17763" y="15395"/>
                  </a:moveTo>
                  <a:lnTo>
                    <a:pt x="17763" y="15337"/>
                  </a:lnTo>
                  <a:lnTo>
                    <a:pt x="17905" y="15337"/>
                  </a:lnTo>
                  <a:lnTo>
                    <a:pt x="17905" y="15395"/>
                  </a:lnTo>
                  <a:lnTo>
                    <a:pt x="17763" y="15395"/>
                  </a:lnTo>
                  <a:close/>
                  <a:moveTo>
                    <a:pt x="17479" y="15395"/>
                  </a:moveTo>
                  <a:lnTo>
                    <a:pt x="17479" y="15337"/>
                  </a:lnTo>
                  <a:lnTo>
                    <a:pt x="17479" y="15395"/>
                  </a:lnTo>
                  <a:close/>
                  <a:moveTo>
                    <a:pt x="17763" y="15512"/>
                  </a:moveTo>
                  <a:lnTo>
                    <a:pt x="17763" y="15395"/>
                  </a:lnTo>
                  <a:lnTo>
                    <a:pt x="17763" y="15512"/>
                  </a:lnTo>
                  <a:close/>
                  <a:moveTo>
                    <a:pt x="17905" y="15512"/>
                  </a:moveTo>
                  <a:lnTo>
                    <a:pt x="17763" y="15512"/>
                  </a:lnTo>
                  <a:lnTo>
                    <a:pt x="17905" y="15512"/>
                  </a:lnTo>
                  <a:lnTo>
                    <a:pt x="17905" y="15395"/>
                  </a:lnTo>
                  <a:lnTo>
                    <a:pt x="17905" y="15512"/>
                  </a:lnTo>
                  <a:close/>
                  <a:moveTo>
                    <a:pt x="17905" y="15629"/>
                  </a:moveTo>
                  <a:lnTo>
                    <a:pt x="17763" y="15629"/>
                  </a:lnTo>
                  <a:lnTo>
                    <a:pt x="17763" y="15512"/>
                  </a:lnTo>
                  <a:lnTo>
                    <a:pt x="17905" y="15512"/>
                  </a:lnTo>
                  <a:lnTo>
                    <a:pt x="17905" y="15629"/>
                  </a:lnTo>
                  <a:close/>
                  <a:moveTo>
                    <a:pt x="17479" y="16273"/>
                  </a:moveTo>
                  <a:lnTo>
                    <a:pt x="17479" y="16156"/>
                  </a:lnTo>
                  <a:lnTo>
                    <a:pt x="17621" y="16156"/>
                  </a:lnTo>
                  <a:lnTo>
                    <a:pt x="17621" y="16273"/>
                  </a:lnTo>
                  <a:lnTo>
                    <a:pt x="17479" y="16273"/>
                  </a:lnTo>
                  <a:close/>
                  <a:moveTo>
                    <a:pt x="17195" y="16566"/>
                  </a:moveTo>
                  <a:lnTo>
                    <a:pt x="17337" y="16566"/>
                  </a:lnTo>
                  <a:lnTo>
                    <a:pt x="17195" y="16566"/>
                  </a:lnTo>
                  <a:close/>
                  <a:moveTo>
                    <a:pt x="17195" y="16566"/>
                  </a:moveTo>
                  <a:lnTo>
                    <a:pt x="17053" y="16566"/>
                  </a:lnTo>
                  <a:lnTo>
                    <a:pt x="17195" y="16566"/>
                  </a:lnTo>
                  <a:close/>
                  <a:moveTo>
                    <a:pt x="17621" y="16683"/>
                  </a:moveTo>
                  <a:lnTo>
                    <a:pt x="17479" y="16683"/>
                  </a:lnTo>
                  <a:lnTo>
                    <a:pt x="17621" y="16566"/>
                  </a:lnTo>
                  <a:lnTo>
                    <a:pt x="17763" y="16566"/>
                  </a:lnTo>
                  <a:lnTo>
                    <a:pt x="17763" y="16683"/>
                  </a:lnTo>
                  <a:lnTo>
                    <a:pt x="17905" y="16683"/>
                  </a:lnTo>
                  <a:lnTo>
                    <a:pt x="17905" y="16566"/>
                  </a:lnTo>
                  <a:lnTo>
                    <a:pt x="17905" y="16683"/>
                  </a:lnTo>
                  <a:lnTo>
                    <a:pt x="17621" y="16683"/>
                  </a:lnTo>
                  <a:close/>
                  <a:moveTo>
                    <a:pt x="17337" y="16800"/>
                  </a:moveTo>
                  <a:lnTo>
                    <a:pt x="17195" y="16683"/>
                  </a:lnTo>
                  <a:lnTo>
                    <a:pt x="17053" y="16683"/>
                  </a:lnTo>
                  <a:lnTo>
                    <a:pt x="17337" y="16683"/>
                  </a:lnTo>
                  <a:lnTo>
                    <a:pt x="17337" y="16566"/>
                  </a:lnTo>
                  <a:lnTo>
                    <a:pt x="17337" y="16800"/>
                  </a:lnTo>
                  <a:close/>
                  <a:moveTo>
                    <a:pt x="17195" y="17151"/>
                  </a:moveTo>
                  <a:lnTo>
                    <a:pt x="17053" y="17151"/>
                  </a:lnTo>
                  <a:lnTo>
                    <a:pt x="17053" y="17034"/>
                  </a:lnTo>
                  <a:lnTo>
                    <a:pt x="16911" y="17034"/>
                  </a:lnTo>
                  <a:lnTo>
                    <a:pt x="16911" y="16917"/>
                  </a:lnTo>
                  <a:lnTo>
                    <a:pt x="17053" y="16917"/>
                  </a:lnTo>
                  <a:lnTo>
                    <a:pt x="16911" y="16917"/>
                  </a:lnTo>
                  <a:lnTo>
                    <a:pt x="16911" y="16683"/>
                  </a:lnTo>
                  <a:lnTo>
                    <a:pt x="17053" y="16683"/>
                  </a:lnTo>
                  <a:lnTo>
                    <a:pt x="17053" y="16917"/>
                  </a:lnTo>
                  <a:lnTo>
                    <a:pt x="17195" y="16917"/>
                  </a:lnTo>
                  <a:lnTo>
                    <a:pt x="17195" y="17151"/>
                  </a:lnTo>
                  <a:close/>
                  <a:moveTo>
                    <a:pt x="17195" y="17034"/>
                  </a:moveTo>
                  <a:lnTo>
                    <a:pt x="17195" y="16800"/>
                  </a:lnTo>
                  <a:lnTo>
                    <a:pt x="17053" y="16800"/>
                  </a:lnTo>
                  <a:lnTo>
                    <a:pt x="17337" y="16800"/>
                  </a:lnTo>
                  <a:lnTo>
                    <a:pt x="17337" y="16917"/>
                  </a:lnTo>
                  <a:lnTo>
                    <a:pt x="17195" y="17034"/>
                  </a:lnTo>
                  <a:close/>
                  <a:moveTo>
                    <a:pt x="17479" y="16917"/>
                  </a:moveTo>
                  <a:lnTo>
                    <a:pt x="17479" y="16800"/>
                  </a:lnTo>
                  <a:lnTo>
                    <a:pt x="17621" y="16800"/>
                  </a:lnTo>
                  <a:lnTo>
                    <a:pt x="17621" y="16917"/>
                  </a:lnTo>
                  <a:lnTo>
                    <a:pt x="17479" y="16917"/>
                  </a:lnTo>
                  <a:close/>
                  <a:moveTo>
                    <a:pt x="17479" y="17151"/>
                  </a:moveTo>
                  <a:lnTo>
                    <a:pt x="17195" y="17151"/>
                  </a:lnTo>
                  <a:lnTo>
                    <a:pt x="17195" y="17034"/>
                  </a:lnTo>
                  <a:lnTo>
                    <a:pt x="17337" y="17034"/>
                  </a:lnTo>
                  <a:lnTo>
                    <a:pt x="17337" y="16917"/>
                  </a:lnTo>
                  <a:lnTo>
                    <a:pt x="17337" y="17034"/>
                  </a:lnTo>
                  <a:lnTo>
                    <a:pt x="17337" y="16800"/>
                  </a:lnTo>
                  <a:lnTo>
                    <a:pt x="17479" y="16800"/>
                  </a:lnTo>
                  <a:lnTo>
                    <a:pt x="17479" y="17151"/>
                  </a:lnTo>
                  <a:close/>
                  <a:moveTo>
                    <a:pt x="17621" y="17034"/>
                  </a:moveTo>
                  <a:lnTo>
                    <a:pt x="17621" y="16917"/>
                  </a:lnTo>
                  <a:lnTo>
                    <a:pt x="17479" y="16917"/>
                  </a:lnTo>
                  <a:lnTo>
                    <a:pt x="17621" y="16917"/>
                  </a:lnTo>
                  <a:lnTo>
                    <a:pt x="17621" y="17034"/>
                  </a:lnTo>
                  <a:close/>
                  <a:moveTo>
                    <a:pt x="17763" y="17034"/>
                  </a:moveTo>
                  <a:lnTo>
                    <a:pt x="17621" y="17034"/>
                  </a:lnTo>
                  <a:lnTo>
                    <a:pt x="17621" y="16917"/>
                  </a:lnTo>
                  <a:lnTo>
                    <a:pt x="17763" y="16917"/>
                  </a:lnTo>
                  <a:lnTo>
                    <a:pt x="17763" y="17034"/>
                  </a:lnTo>
                  <a:close/>
                  <a:moveTo>
                    <a:pt x="16911" y="17151"/>
                  </a:moveTo>
                  <a:lnTo>
                    <a:pt x="17053" y="17151"/>
                  </a:lnTo>
                  <a:lnTo>
                    <a:pt x="16911" y="17151"/>
                  </a:lnTo>
                  <a:lnTo>
                    <a:pt x="16911" y="17034"/>
                  </a:lnTo>
                  <a:lnTo>
                    <a:pt x="17053" y="17034"/>
                  </a:lnTo>
                  <a:lnTo>
                    <a:pt x="17053" y="17151"/>
                  </a:lnTo>
                  <a:lnTo>
                    <a:pt x="16911" y="17151"/>
                  </a:lnTo>
                  <a:close/>
                  <a:moveTo>
                    <a:pt x="17479" y="17678"/>
                  </a:moveTo>
                  <a:lnTo>
                    <a:pt x="17479" y="17795"/>
                  </a:lnTo>
                  <a:lnTo>
                    <a:pt x="17479" y="17678"/>
                  </a:lnTo>
                  <a:lnTo>
                    <a:pt x="17621" y="17678"/>
                  </a:lnTo>
                  <a:lnTo>
                    <a:pt x="17621" y="17795"/>
                  </a:lnTo>
                  <a:lnTo>
                    <a:pt x="17479" y="17912"/>
                  </a:lnTo>
                  <a:lnTo>
                    <a:pt x="17479" y="18029"/>
                  </a:lnTo>
                  <a:lnTo>
                    <a:pt x="17337" y="18029"/>
                  </a:lnTo>
                  <a:lnTo>
                    <a:pt x="17337" y="17912"/>
                  </a:lnTo>
                  <a:lnTo>
                    <a:pt x="17479" y="17912"/>
                  </a:lnTo>
                  <a:lnTo>
                    <a:pt x="17337" y="17912"/>
                  </a:lnTo>
                  <a:lnTo>
                    <a:pt x="17337" y="17561"/>
                  </a:lnTo>
                  <a:lnTo>
                    <a:pt x="17479" y="17561"/>
                  </a:lnTo>
                  <a:lnTo>
                    <a:pt x="17337" y="17561"/>
                  </a:lnTo>
                  <a:lnTo>
                    <a:pt x="17337" y="17678"/>
                  </a:lnTo>
                  <a:lnTo>
                    <a:pt x="17337" y="17561"/>
                  </a:lnTo>
                  <a:lnTo>
                    <a:pt x="17195" y="17678"/>
                  </a:lnTo>
                  <a:lnTo>
                    <a:pt x="17337" y="17678"/>
                  </a:lnTo>
                  <a:lnTo>
                    <a:pt x="17195" y="17795"/>
                  </a:lnTo>
                  <a:lnTo>
                    <a:pt x="17195" y="17912"/>
                  </a:lnTo>
                  <a:lnTo>
                    <a:pt x="17195" y="17795"/>
                  </a:lnTo>
                  <a:lnTo>
                    <a:pt x="17053" y="17678"/>
                  </a:lnTo>
                  <a:lnTo>
                    <a:pt x="17053" y="17561"/>
                  </a:lnTo>
                  <a:lnTo>
                    <a:pt x="17195" y="17561"/>
                  </a:lnTo>
                  <a:lnTo>
                    <a:pt x="17195" y="17678"/>
                  </a:lnTo>
                  <a:lnTo>
                    <a:pt x="17195" y="17561"/>
                  </a:lnTo>
                  <a:lnTo>
                    <a:pt x="17053" y="17561"/>
                  </a:lnTo>
                  <a:lnTo>
                    <a:pt x="17053" y="17444"/>
                  </a:lnTo>
                  <a:lnTo>
                    <a:pt x="17195" y="17561"/>
                  </a:lnTo>
                  <a:lnTo>
                    <a:pt x="17195" y="17444"/>
                  </a:lnTo>
                  <a:lnTo>
                    <a:pt x="17337" y="17561"/>
                  </a:lnTo>
                  <a:lnTo>
                    <a:pt x="17337" y="17385"/>
                  </a:lnTo>
                  <a:lnTo>
                    <a:pt x="17195" y="17268"/>
                  </a:lnTo>
                  <a:lnTo>
                    <a:pt x="17195" y="17151"/>
                  </a:lnTo>
                  <a:lnTo>
                    <a:pt x="17479" y="17151"/>
                  </a:lnTo>
                  <a:lnTo>
                    <a:pt x="17479" y="17444"/>
                  </a:lnTo>
                  <a:lnTo>
                    <a:pt x="17621" y="17444"/>
                  </a:lnTo>
                  <a:lnTo>
                    <a:pt x="17479" y="17561"/>
                  </a:lnTo>
                  <a:lnTo>
                    <a:pt x="17479" y="17678"/>
                  </a:lnTo>
                  <a:close/>
                  <a:moveTo>
                    <a:pt x="17195" y="17385"/>
                  </a:moveTo>
                  <a:lnTo>
                    <a:pt x="17053" y="17268"/>
                  </a:lnTo>
                  <a:lnTo>
                    <a:pt x="17195" y="17268"/>
                  </a:lnTo>
                  <a:lnTo>
                    <a:pt x="17195" y="17385"/>
                  </a:lnTo>
                  <a:close/>
                  <a:moveTo>
                    <a:pt x="17053" y="17385"/>
                  </a:moveTo>
                  <a:lnTo>
                    <a:pt x="17053" y="17268"/>
                  </a:lnTo>
                  <a:lnTo>
                    <a:pt x="17053" y="17385"/>
                  </a:lnTo>
                  <a:lnTo>
                    <a:pt x="16911" y="17385"/>
                  </a:lnTo>
                  <a:lnTo>
                    <a:pt x="16911" y="17268"/>
                  </a:lnTo>
                  <a:lnTo>
                    <a:pt x="17053" y="17268"/>
                  </a:lnTo>
                  <a:lnTo>
                    <a:pt x="17195" y="17385"/>
                  </a:lnTo>
                  <a:lnTo>
                    <a:pt x="17053" y="17385"/>
                  </a:lnTo>
                  <a:close/>
                  <a:moveTo>
                    <a:pt x="17337" y="17444"/>
                  </a:moveTo>
                  <a:lnTo>
                    <a:pt x="17053" y="17444"/>
                  </a:lnTo>
                  <a:lnTo>
                    <a:pt x="17053" y="17385"/>
                  </a:lnTo>
                  <a:lnTo>
                    <a:pt x="17337" y="17385"/>
                  </a:lnTo>
                  <a:lnTo>
                    <a:pt x="17337" y="17444"/>
                  </a:lnTo>
                  <a:close/>
                  <a:moveTo>
                    <a:pt x="17621" y="17678"/>
                  </a:moveTo>
                  <a:lnTo>
                    <a:pt x="17479" y="17561"/>
                  </a:lnTo>
                  <a:lnTo>
                    <a:pt x="17621" y="17561"/>
                  </a:lnTo>
                  <a:lnTo>
                    <a:pt x="17621" y="17678"/>
                  </a:lnTo>
                  <a:close/>
                  <a:moveTo>
                    <a:pt x="17195" y="17912"/>
                  </a:moveTo>
                  <a:lnTo>
                    <a:pt x="17053" y="17795"/>
                  </a:lnTo>
                  <a:lnTo>
                    <a:pt x="17053" y="17912"/>
                  </a:lnTo>
                  <a:lnTo>
                    <a:pt x="17053" y="17795"/>
                  </a:lnTo>
                  <a:lnTo>
                    <a:pt x="16911" y="17795"/>
                  </a:lnTo>
                  <a:lnTo>
                    <a:pt x="16911" y="17678"/>
                  </a:lnTo>
                  <a:lnTo>
                    <a:pt x="17053" y="17678"/>
                  </a:lnTo>
                  <a:lnTo>
                    <a:pt x="17195" y="17795"/>
                  </a:lnTo>
                  <a:lnTo>
                    <a:pt x="17195" y="17912"/>
                  </a:lnTo>
                  <a:close/>
                  <a:moveTo>
                    <a:pt x="17195" y="18146"/>
                  </a:moveTo>
                  <a:lnTo>
                    <a:pt x="17195" y="18263"/>
                  </a:lnTo>
                  <a:lnTo>
                    <a:pt x="17053" y="18263"/>
                  </a:lnTo>
                  <a:lnTo>
                    <a:pt x="17053" y="18146"/>
                  </a:lnTo>
                  <a:lnTo>
                    <a:pt x="17195" y="18146"/>
                  </a:lnTo>
                  <a:lnTo>
                    <a:pt x="17053" y="18146"/>
                  </a:lnTo>
                  <a:lnTo>
                    <a:pt x="17053" y="18029"/>
                  </a:lnTo>
                  <a:lnTo>
                    <a:pt x="17053" y="18146"/>
                  </a:lnTo>
                  <a:lnTo>
                    <a:pt x="17195" y="18146"/>
                  </a:lnTo>
                  <a:lnTo>
                    <a:pt x="17195" y="18029"/>
                  </a:lnTo>
                  <a:lnTo>
                    <a:pt x="17053" y="18029"/>
                  </a:lnTo>
                  <a:lnTo>
                    <a:pt x="17053" y="17912"/>
                  </a:lnTo>
                  <a:lnTo>
                    <a:pt x="17195" y="17912"/>
                  </a:lnTo>
                  <a:lnTo>
                    <a:pt x="17195" y="18029"/>
                  </a:lnTo>
                  <a:lnTo>
                    <a:pt x="17337" y="18029"/>
                  </a:lnTo>
                  <a:lnTo>
                    <a:pt x="17195" y="18146"/>
                  </a:lnTo>
                  <a:close/>
                  <a:moveTo>
                    <a:pt x="17337" y="18263"/>
                  </a:moveTo>
                  <a:lnTo>
                    <a:pt x="17337" y="18146"/>
                  </a:lnTo>
                  <a:lnTo>
                    <a:pt x="17479" y="18146"/>
                  </a:lnTo>
                  <a:lnTo>
                    <a:pt x="17479" y="18263"/>
                  </a:lnTo>
                  <a:lnTo>
                    <a:pt x="17337" y="18263"/>
                  </a:lnTo>
                  <a:close/>
                  <a:moveTo>
                    <a:pt x="17621" y="18439"/>
                  </a:moveTo>
                  <a:lnTo>
                    <a:pt x="17479" y="18322"/>
                  </a:lnTo>
                  <a:lnTo>
                    <a:pt x="17479" y="18263"/>
                  </a:lnTo>
                  <a:lnTo>
                    <a:pt x="17621" y="18263"/>
                  </a:lnTo>
                  <a:lnTo>
                    <a:pt x="17479" y="18263"/>
                  </a:lnTo>
                  <a:lnTo>
                    <a:pt x="17621" y="18263"/>
                  </a:lnTo>
                  <a:lnTo>
                    <a:pt x="17621" y="18439"/>
                  </a:lnTo>
                  <a:lnTo>
                    <a:pt x="17763" y="18439"/>
                  </a:lnTo>
                  <a:lnTo>
                    <a:pt x="17621" y="18439"/>
                  </a:lnTo>
                  <a:close/>
                  <a:moveTo>
                    <a:pt x="17053" y="18439"/>
                  </a:moveTo>
                  <a:lnTo>
                    <a:pt x="16911" y="18322"/>
                  </a:lnTo>
                  <a:lnTo>
                    <a:pt x="17053" y="18322"/>
                  </a:lnTo>
                  <a:lnTo>
                    <a:pt x="17053" y="18263"/>
                  </a:lnTo>
                  <a:lnTo>
                    <a:pt x="17195" y="18263"/>
                  </a:lnTo>
                  <a:lnTo>
                    <a:pt x="17195" y="18322"/>
                  </a:lnTo>
                  <a:lnTo>
                    <a:pt x="17053" y="18322"/>
                  </a:lnTo>
                  <a:lnTo>
                    <a:pt x="17053" y="18439"/>
                  </a:lnTo>
                  <a:close/>
                  <a:moveTo>
                    <a:pt x="17195" y="18439"/>
                  </a:moveTo>
                  <a:lnTo>
                    <a:pt x="17195" y="18322"/>
                  </a:lnTo>
                  <a:lnTo>
                    <a:pt x="17195" y="18439"/>
                  </a:lnTo>
                  <a:close/>
                  <a:moveTo>
                    <a:pt x="17479" y="18439"/>
                  </a:moveTo>
                  <a:lnTo>
                    <a:pt x="17337" y="18439"/>
                  </a:lnTo>
                  <a:lnTo>
                    <a:pt x="17337" y="18322"/>
                  </a:lnTo>
                  <a:lnTo>
                    <a:pt x="17479" y="18439"/>
                  </a:lnTo>
                  <a:close/>
                  <a:moveTo>
                    <a:pt x="17337" y="18673"/>
                  </a:moveTo>
                  <a:lnTo>
                    <a:pt x="17337" y="18439"/>
                  </a:lnTo>
                  <a:lnTo>
                    <a:pt x="17479" y="18439"/>
                  </a:lnTo>
                  <a:lnTo>
                    <a:pt x="17479" y="18322"/>
                  </a:lnTo>
                  <a:lnTo>
                    <a:pt x="17479" y="18439"/>
                  </a:lnTo>
                  <a:lnTo>
                    <a:pt x="17621" y="18439"/>
                  </a:lnTo>
                  <a:lnTo>
                    <a:pt x="17621" y="18556"/>
                  </a:lnTo>
                  <a:lnTo>
                    <a:pt x="17479" y="18556"/>
                  </a:lnTo>
                  <a:lnTo>
                    <a:pt x="17337" y="18673"/>
                  </a:lnTo>
                  <a:close/>
                  <a:moveTo>
                    <a:pt x="17621" y="18673"/>
                  </a:moveTo>
                  <a:lnTo>
                    <a:pt x="17621" y="18556"/>
                  </a:lnTo>
                  <a:lnTo>
                    <a:pt x="17621" y="18673"/>
                  </a:lnTo>
                  <a:close/>
                  <a:moveTo>
                    <a:pt x="17621" y="18673"/>
                  </a:moveTo>
                  <a:lnTo>
                    <a:pt x="17479" y="18673"/>
                  </a:lnTo>
                  <a:lnTo>
                    <a:pt x="17479" y="18556"/>
                  </a:lnTo>
                  <a:lnTo>
                    <a:pt x="17621" y="18673"/>
                  </a:lnTo>
                  <a:close/>
                  <a:moveTo>
                    <a:pt x="17195" y="18907"/>
                  </a:moveTo>
                  <a:lnTo>
                    <a:pt x="17195" y="18790"/>
                  </a:lnTo>
                  <a:lnTo>
                    <a:pt x="17337" y="18790"/>
                  </a:lnTo>
                  <a:lnTo>
                    <a:pt x="17337" y="18673"/>
                  </a:lnTo>
                  <a:lnTo>
                    <a:pt x="17479" y="18673"/>
                  </a:lnTo>
                  <a:lnTo>
                    <a:pt x="17479" y="18790"/>
                  </a:lnTo>
                  <a:lnTo>
                    <a:pt x="17337" y="18790"/>
                  </a:lnTo>
                  <a:lnTo>
                    <a:pt x="17195" y="18907"/>
                  </a:lnTo>
                  <a:close/>
                  <a:moveTo>
                    <a:pt x="17763" y="18790"/>
                  </a:moveTo>
                  <a:lnTo>
                    <a:pt x="17763" y="18673"/>
                  </a:lnTo>
                  <a:lnTo>
                    <a:pt x="17763" y="18790"/>
                  </a:lnTo>
                  <a:close/>
                  <a:moveTo>
                    <a:pt x="17905" y="18790"/>
                  </a:moveTo>
                  <a:lnTo>
                    <a:pt x="17905" y="18673"/>
                  </a:lnTo>
                  <a:lnTo>
                    <a:pt x="17905" y="18790"/>
                  </a:lnTo>
                  <a:close/>
                  <a:moveTo>
                    <a:pt x="17053" y="18907"/>
                  </a:moveTo>
                  <a:lnTo>
                    <a:pt x="17195" y="18907"/>
                  </a:lnTo>
                  <a:lnTo>
                    <a:pt x="17195" y="18790"/>
                  </a:lnTo>
                  <a:lnTo>
                    <a:pt x="17195" y="18907"/>
                  </a:lnTo>
                  <a:lnTo>
                    <a:pt x="17053" y="18907"/>
                  </a:lnTo>
                  <a:close/>
                  <a:moveTo>
                    <a:pt x="17763" y="19024"/>
                  </a:moveTo>
                  <a:lnTo>
                    <a:pt x="17621" y="19024"/>
                  </a:lnTo>
                  <a:lnTo>
                    <a:pt x="17763" y="19024"/>
                  </a:lnTo>
                  <a:lnTo>
                    <a:pt x="17763" y="18907"/>
                  </a:lnTo>
                  <a:lnTo>
                    <a:pt x="17763" y="19024"/>
                  </a:lnTo>
                  <a:close/>
                  <a:moveTo>
                    <a:pt x="17337" y="19200"/>
                  </a:moveTo>
                  <a:lnTo>
                    <a:pt x="17195" y="19200"/>
                  </a:lnTo>
                  <a:lnTo>
                    <a:pt x="17195" y="19083"/>
                  </a:lnTo>
                  <a:lnTo>
                    <a:pt x="17337" y="19024"/>
                  </a:lnTo>
                  <a:lnTo>
                    <a:pt x="17337" y="19083"/>
                  </a:lnTo>
                  <a:lnTo>
                    <a:pt x="17337" y="19024"/>
                  </a:lnTo>
                  <a:lnTo>
                    <a:pt x="17337" y="19200"/>
                  </a:lnTo>
                  <a:close/>
                  <a:moveTo>
                    <a:pt x="17905" y="19024"/>
                  </a:moveTo>
                  <a:lnTo>
                    <a:pt x="17763" y="19024"/>
                  </a:lnTo>
                  <a:lnTo>
                    <a:pt x="17905" y="19024"/>
                  </a:lnTo>
                  <a:close/>
                  <a:moveTo>
                    <a:pt x="17763" y="19083"/>
                  </a:moveTo>
                  <a:lnTo>
                    <a:pt x="17621" y="19083"/>
                  </a:lnTo>
                  <a:lnTo>
                    <a:pt x="17479" y="19024"/>
                  </a:lnTo>
                  <a:lnTo>
                    <a:pt x="17621" y="19024"/>
                  </a:lnTo>
                  <a:lnTo>
                    <a:pt x="17763" y="19083"/>
                  </a:lnTo>
                  <a:close/>
                  <a:moveTo>
                    <a:pt x="17195" y="19083"/>
                  </a:moveTo>
                  <a:lnTo>
                    <a:pt x="17195" y="19024"/>
                  </a:lnTo>
                  <a:lnTo>
                    <a:pt x="17337" y="19024"/>
                  </a:lnTo>
                  <a:lnTo>
                    <a:pt x="17195" y="19024"/>
                  </a:lnTo>
                  <a:lnTo>
                    <a:pt x="17195" y="19083"/>
                  </a:lnTo>
                  <a:close/>
                  <a:moveTo>
                    <a:pt x="17905" y="19083"/>
                  </a:moveTo>
                  <a:lnTo>
                    <a:pt x="17763" y="19083"/>
                  </a:lnTo>
                  <a:lnTo>
                    <a:pt x="17763" y="19024"/>
                  </a:lnTo>
                  <a:lnTo>
                    <a:pt x="17905" y="19024"/>
                  </a:lnTo>
                  <a:lnTo>
                    <a:pt x="17905" y="19083"/>
                  </a:lnTo>
                  <a:close/>
                  <a:moveTo>
                    <a:pt x="17337" y="19200"/>
                  </a:moveTo>
                  <a:lnTo>
                    <a:pt x="17337" y="19083"/>
                  </a:lnTo>
                  <a:lnTo>
                    <a:pt x="17479" y="19083"/>
                  </a:lnTo>
                  <a:lnTo>
                    <a:pt x="17337" y="19200"/>
                  </a:lnTo>
                  <a:close/>
                  <a:moveTo>
                    <a:pt x="18261" y="19200"/>
                  </a:moveTo>
                  <a:lnTo>
                    <a:pt x="18261" y="19083"/>
                  </a:lnTo>
                  <a:lnTo>
                    <a:pt x="18261" y="19200"/>
                  </a:lnTo>
                  <a:close/>
                  <a:moveTo>
                    <a:pt x="17905" y="19317"/>
                  </a:moveTo>
                  <a:lnTo>
                    <a:pt x="17905" y="19200"/>
                  </a:lnTo>
                  <a:lnTo>
                    <a:pt x="17763" y="19200"/>
                  </a:lnTo>
                  <a:lnTo>
                    <a:pt x="17763" y="19083"/>
                  </a:lnTo>
                  <a:lnTo>
                    <a:pt x="17905" y="19200"/>
                  </a:lnTo>
                  <a:lnTo>
                    <a:pt x="17905" y="19317"/>
                  </a:lnTo>
                  <a:close/>
                  <a:moveTo>
                    <a:pt x="17337" y="19200"/>
                  </a:moveTo>
                  <a:lnTo>
                    <a:pt x="17479" y="19200"/>
                  </a:lnTo>
                  <a:lnTo>
                    <a:pt x="17479" y="19083"/>
                  </a:lnTo>
                  <a:lnTo>
                    <a:pt x="17479" y="19200"/>
                  </a:lnTo>
                  <a:lnTo>
                    <a:pt x="17337" y="19200"/>
                  </a:lnTo>
                  <a:close/>
                  <a:moveTo>
                    <a:pt x="17763" y="19434"/>
                  </a:moveTo>
                  <a:lnTo>
                    <a:pt x="17621" y="19434"/>
                  </a:lnTo>
                  <a:lnTo>
                    <a:pt x="17621" y="19317"/>
                  </a:lnTo>
                  <a:lnTo>
                    <a:pt x="17763" y="19317"/>
                  </a:lnTo>
                  <a:lnTo>
                    <a:pt x="17621" y="19317"/>
                  </a:lnTo>
                  <a:lnTo>
                    <a:pt x="17621" y="19200"/>
                  </a:lnTo>
                  <a:lnTo>
                    <a:pt x="17763" y="19317"/>
                  </a:lnTo>
                  <a:lnTo>
                    <a:pt x="17763" y="19434"/>
                  </a:lnTo>
                  <a:close/>
                  <a:moveTo>
                    <a:pt x="17905" y="19434"/>
                  </a:moveTo>
                  <a:lnTo>
                    <a:pt x="17905" y="19317"/>
                  </a:lnTo>
                  <a:lnTo>
                    <a:pt x="17763" y="19317"/>
                  </a:lnTo>
                  <a:lnTo>
                    <a:pt x="17763" y="19200"/>
                  </a:lnTo>
                  <a:lnTo>
                    <a:pt x="17763" y="19317"/>
                  </a:lnTo>
                  <a:lnTo>
                    <a:pt x="17905" y="19317"/>
                  </a:lnTo>
                  <a:lnTo>
                    <a:pt x="17905" y="19434"/>
                  </a:lnTo>
                  <a:close/>
                  <a:moveTo>
                    <a:pt x="17337" y="19317"/>
                  </a:moveTo>
                  <a:lnTo>
                    <a:pt x="17479" y="19317"/>
                  </a:lnTo>
                  <a:lnTo>
                    <a:pt x="17337" y="19317"/>
                  </a:lnTo>
                  <a:close/>
                  <a:moveTo>
                    <a:pt x="20534" y="20956"/>
                  </a:moveTo>
                  <a:lnTo>
                    <a:pt x="19966" y="20956"/>
                  </a:lnTo>
                  <a:lnTo>
                    <a:pt x="19966" y="20839"/>
                  </a:lnTo>
                  <a:lnTo>
                    <a:pt x="19895" y="20839"/>
                  </a:lnTo>
                  <a:lnTo>
                    <a:pt x="19895" y="20956"/>
                  </a:lnTo>
                  <a:lnTo>
                    <a:pt x="19611" y="20956"/>
                  </a:lnTo>
                  <a:lnTo>
                    <a:pt x="19611" y="20839"/>
                  </a:lnTo>
                  <a:lnTo>
                    <a:pt x="19611" y="20956"/>
                  </a:lnTo>
                  <a:lnTo>
                    <a:pt x="19326" y="20956"/>
                  </a:lnTo>
                  <a:lnTo>
                    <a:pt x="19326" y="20839"/>
                  </a:lnTo>
                  <a:lnTo>
                    <a:pt x="19468" y="20839"/>
                  </a:lnTo>
                  <a:lnTo>
                    <a:pt x="19184" y="20839"/>
                  </a:lnTo>
                  <a:lnTo>
                    <a:pt x="19184" y="20722"/>
                  </a:lnTo>
                  <a:lnTo>
                    <a:pt x="19042" y="20722"/>
                  </a:lnTo>
                  <a:lnTo>
                    <a:pt x="19042" y="20839"/>
                  </a:lnTo>
                  <a:lnTo>
                    <a:pt x="18900" y="20839"/>
                  </a:lnTo>
                  <a:lnTo>
                    <a:pt x="18900" y="20722"/>
                  </a:lnTo>
                  <a:lnTo>
                    <a:pt x="18900" y="20839"/>
                  </a:lnTo>
                  <a:lnTo>
                    <a:pt x="18829" y="20839"/>
                  </a:lnTo>
                  <a:lnTo>
                    <a:pt x="18829" y="20722"/>
                  </a:lnTo>
                  <a:lnTo>
                    <a:pt x="18900" y="20722"/>
                  </a:lnTo>
                  <a:lnTo>
                    <a:pt x="18829" y="20722"/>
                  </a:lnTo>
                  <a:lnTo>
                    <a:pt x="18829" y="20663"/>
                  </a:lnTo>
                  <a:lnTo>
                    <a:pt x="18900" y="20663"/>
                  </a:lnTo>
                  <a:lnTo>
                    <a:pt x="18900" y="20722"/>
                  </a:lnTo>
                  <a:lnTo>
                    <a:pt x="19042" y="20722"/>
                  </a:lnTo>
                  <a:lnTo>
                    <a:pt x="18900" y="20722"/>
                  </a:lnTo>
                  <a:lnTo>
                    <a:pt x="18900" y="20663"/>
                  </a:lnTo>
                  <a:lnTo>
                    <a:pt x="19042" y="20722"/>
                  </a:lnTo>
                  <a:lnTo>
                    <a:pt x="19042" y="20663"/>
                  </a:lnTo>
                  <a:lnTo>
                    <a:pt x="19184" y="20663"/>
                  </a:lnTo>
                  <a:lnTo>
                    <a:pt x="19326" y="20722"/>
                  </a:lnTo>
                  <a:lnTo>
                    <a:pt x="19326" y="20663"/>
                  </a:lnTo>
                  <a:lnTo>
                    <a:pt x="19468" y="20663"/>
                  </a:lnTo>
                  <a:lnTo>
                    <a:pt x="19468" y="20722"/>
                  </a:lnTo>
                  <a:lnTo>
                    <a:pt x="19468" y="20663"/>
                  </a:lnTo>
                  <a:lnTo>
                    <a:pt x="19611" y="20722"/>
                  </a:lnTo>
                  <a:lnTo>
                    <a:pt x="19753" y="20722"/>
                  </a:lnTo>
                  <a:lnTo>
                    <a:pt x="19611" y="20722"/>
                  </a:lnTo>
                  <a:lnTo>
                    <a:pt x="19611" y="20663"/>
                  </a:lnTo>
                  <a:lnTo>
                    <a:pt x="19326" y="20663"/>
                  </a:lnTo>
                  <a:lnTo>
                    <a:pt x="19326" y="20546"/>
                  </a:lnTo>
                  <a:lnTo>
                    <a:pt x="19468" y="20546"/>
                  </a:lnTo>
                  <a:lnTo>
                    <a:pt x="19611" y="20663"/>
                  </a:lnTo>
                  <a:lnTo>
                    <a:pt x="19753" y="20663"/>
                  </a:lnTo>
                  <a:lnTo>
                    <a:pt x="19753" y="20546"/>
                  </a:lnTo>
                  <a:lnTo>
                    <a:pt x="19753" y="20663"/>
                  </a:lnTo>
                  <a:lnTo>
                    <a:pt x="19895" y="20663"/>
                  </a:lnTo>
                  <a:lnTo>
                    <a:pt x="19895" y="20722"/>
                  </a:lnTo>
                  <a:lnTo>
                    <a:pt x="19895" y="20663"/>
                  </a:lnTo>
                  <a:lnTo>
                    <a:pt x="20108" y="20663"/>
                  </a:lnTo>
                  <a:lnTo>
                    <a:pt x="20108" y="20722"/>
                  </a:lnTo>
                  <a:lnTo>
                    <a:pt x="20250" y="20722"/>
                  </a:lnTo>
                  <a:lnTo>
                    <a:pt x="20108" y="20722"/>
                  </a:lnTo>
                  <a:lnTo>
                    <a:pt x="20250" y="20722"/>
                  </a:lnTo>
                  <a:lnTo>
                    <a:pt x="20250" y="20663"/>
                  </a:lnTo>
                  <a:lnTo>
                    <a:pt x="19966" y="20663"/>
                  </a:lnTo>
                  <a:lnTo>
                    <a:pt x="19966" y="20546"/>
                  </a:lnTo>
                  <a:lnTo>
                    <a:pt x="19753" y="20546"/>
                  </a:lnTo>
                  <a:lnTo>
                    <a:pt x="19753" y="20195"/>
                  </a:lnTo>
                  <a:lnTo>
                    <a:pt x="19895" y="20195"/>
                  </a:lnTo>
                  <a:lnTo>
                    <a:pt x="20108" y="20078"/>
                  </a:lnTo>
                  <a:lnTo>
                    <a:pt x="20108" y="19961"/>
                  </a:lnTo>
                  <a:lnTo>
                    <a:pt x="19753" y="19961"/>
                  </a:lnTo>
                  <a:lnTo>
                    <a:pt x="19753" y="20078"/>
                  </a:lnTo>
                  <a:lnTo>
                    <a:pt x="19611" y="20078"/>
                  </a:lnTo>
                  <a:lnTo>
                    <a:pt x="19611" y="19785"/>
                  </a:lnTo>
                  <a:lnTo>
                    <a:pt x="19753" y="19785"/>
                  </a:lnTo>
                  <a:lnTo>
                    <a:pt x="19753" y="19668"/>
                  </a:lnTo>
                  <a:lnTo>
                    <a:pt x="19611" y="19668"/>
                  </a:lnTo>
                  <a:lnTo>
                    <a:pt x="19895" y="19668"/>
                  </a:lnTo>
                  <a:lnTo>
                    <a:pt x="19966" y="19551"/>
                  </a:lnTo>
                  <a:lnTo>
                    <a:pt x="19966" y="19434"/>
                  </a:lnTo>
                  <a:lnTo>
                    <a:pt x="20108" y="19434"/>
                  </a:lnTo>
                  <a:lnTo>
                    <a:pt x="20108" y="19551"/>
                  </a:lnTo>
                  <a:lnTo>
                    <a:pt x="20534" y="19551"/>
                  </a:lnTo>
                  <a:lnTo>
                    <a:pt x="20534" y="20956"/>
                  </a:lnTo>
                  <a:close/>
                  <a:moveTo>
                    <a:pt x="18118" y="19961"/>
                  </a:moveTo>
                  <a:lnTo>
                    <a:pt x="18261" y="19961"/>
                  </a:lnTo>
                  <a:lnTo>
                    <a:pt x="17976" y="19961"/>
                  </a:lnTo>
                  <a:lnTo>
                    <a:pt x="17905" y="19902"/>
                  </a:lnTo>
                  <a:lnTo>
                    <a:pt x="17621" y="19902"/>
                  </a:lnTo>
                  <a:lnTo>
                    <a:pt x="17621" y="19785"/>
                  </a:lnTo>
                  <a:lnTo>
                    <a:pt x="17479" y="19785"/>
                  </a:lnTo>
                  <a:lnTo>
                    <a:pt x="17479" y="19668"/>
                  </a:lnTo>
                  <a:lnTo>
                    <a:pt x="17337" y="19668"/>
                  </a:lnTo>
                  <a:lnTo>
                    <a:pt x="17621" y="19668"/>
                  </a:lnTo>
                  <a:lnTo>
                    <a:pt x="17621" y="19785"/>
                  </a:lnTo>
                  <a:lnTo>
                    <a:pt x="17905" y="19785"/>
                  </a:lnTo>
                  <a:lnTo>
                    <a:pt x="17905" y="19902"/>
                  </a:lnTo>
                  <a:lnTo>
                    <a:pt x="17976" y="19902"/>
                  </a:lnTo>
                  <a:lnTo>
                    <a:pt x="17976" y="19961"/>
                  </a:lnTo>
                  <a:lnTo>
                    <a:pt x="17976" y="19902"/>
                  </a:lnTo>
                  <a:lnTo>
                    <a:pt x="18118" y="19961"/>
                  </a:lnTo>
                  <a:close/>
                  <a:moveTo>
                    <a:pt x="17976" y="19785"/>
                  </a:moveTo>
                  <a:lnTo>
                    <a:pt x="17905" y="19785"/>
                  </a:lnTo>
                  <a:lnTo>
                    <a:pt x="17905" y="19668"/>
                  </a:lnTo>
                  <a:lnTo>
                    <a:pt x="17976" y="19668"/>
                  </a:lnTo>
                  <a:lnTo>
                    <a:pt x="17976" y="19785"/>
                  </a:lnTo>
                  <a:lnTo>
                    <a:pt x="18118" y="19785"/>
                  </a:lnTo>
                  <a:lnTo>
                    <a:pt x="17976" y="19785"/>
                  </a:lnTo>
                  <a:close/>
                  <a:moveTo>
                    <a:pt x="17763" y="19961"/>
                  </a:moveTo>
                  <a:lnTo>
                    <a:pt x="17621" y="19961"/>
                  </a:lnTo>
                  <a:lnTo>
                    <a:pt x="17763" y="19961"/>
                  </a:lnTo>
                  <a:close/>
                  <a:moveTo>
                    <a:pt x="18118" y="20312"/>
                  </a:moveTo>
                  <a:lnTo>
                    <a:pt x="18118" y="20195"/>
                  </a:lnTo>
                  <a:lnTo>
                    <a:pt x="17976" y="20195"/>
                  </a:lnTo>
                  <a:lnTo>
                    <a:pt x="17976" y="20312"/>
                  </a:lnTo>
                  <a:lnTo>
                    <a:pt x="17976" y="20078"/>
                  </a:lnTo>
                  <a:lnTo>
                    <a:pt x="18118" y="20195"/>
                  </a:lnTo>
                  <a:lnTo>
                    <a:pt x="18261" y="20195"/>
                  </a:lnTo>
                  <a:lnTo>
                    <a:pt x="18118" y="20195"/>
                  </a:lnTo>
                  <a:lnTo>
                    <a:pt x="17976" y="20078"/>
                  </a:lnTo>
                  <a:lnTo>
                    <a:pt x="18261" y="20078"/>
                  </a:lnTo>
                  <a:lnTo>
                    <a:pt x="18261" y="20195"/>
                  </a:lnTo>
                  <a:lnTo>
                    <a:pt x="18403" y="20195"/>
                  </a:lnTo>
                  <a:lnTo>
                    <a:pt x="18403" y="20078"/>
                  </a:lnTo>
                  <a:lnTo>
                    <a:pt x="18403" y="20195"/>
                  </a:lnTo>
                  <a:lnTo>
                    <a:pt x="18545" y="20078"/>
                  </a:lnTo>
                  <a:lnTo>
                    <a:pt x="18545" y="20195"/>
                  </a:lnTo>
                  <a:lnTo>
                    <a:pt x="18687" y="20195"/>
                  </a:lnTo>
                  <a:lnTo>
                    <a:pt x="18687" y="20312"/>
                  </a:lnTo>
                  <a:lnTo>
                    <a:pt x="18545" y="20312"/>
                  </a:lnTo>
                  <a:lnTo>
                    <a:pt x="18545" y="20429"/>
                  </a:lnTo>
                  <a:lnTo>
                    <a:pt x="18687" y="20429"/>
                  </a:lnTo>
                  <a:lnTo>
                    <a:pt x="18545" y="20429"/>
                  </a:lnTo>
                  <a:lnTo>
                    <a:pt x="18545" y="20546"/>
                  </a:lnTo>
                  <a:lnTo>
                    <a:pt x="18403" y="20429"/>
                  </a:lnTo>
                  <a:lnTo>
                    <a:pt x="18403" y="20546"/>
                  </a:lnTo>
                  <a:lnTo>
                    <a:pt x="18261" y="20546"/>
                  </a:lnTo>
                  <a:lnTo>
                    <a:pt x="18261" y="20429"/>
                  </a:lnTo>
                  <a:lnTo>
                    <a:pt x="18403" y="20429"/>
                  </a:lnTo>
                  <a:lnTo>
                    <a:pt x="18403" y="20312"/>
                  </a:lnTo>
                  <a:lnTo>
                    <a:pt x="18261" y="20312"/>
                  </a:lnTo>
                  <a:lnTo>
                    <a:pt x="18261" y="20429"/>
                  </a:lnTo>
                  <a:lnTo>
                    <a:pt x="18118" y="20429"/>
                  </a:lnTo>
                  <a:lnTo>
                    <a:pt x="18118" y="20312"/>
                  </a:lnTo>
                  <a:close/>
                  <a:moveTo>
                    <a:pt x="17905" y="20195"/>
                  </a:moveTo>
                  <a:lnTo>
                    <a:pt x="17905" y="20078"/>
                  </a:lnTo>
                  <a:lnTo>
                    <a:pt x="17905" y="20195"/>
                  </a:lnTo>
                  <a:close/>
                  <a:moveTo>
                    <a:pt x="19468" y="20546"/>
                  </a:moveTo>
                  <a:lnTo>
                    <a:pt x="19326" y="20546"/>
                  </a:lnTo>
                  <a:lnTo>
                    <a:pt x="19326" y="20312"/>
                  </a:lnTo>
                  <a:lnTo>
                    <a:pt x="19468" y="20312"/>
                  </a:lnTo>
                  <a:lnTo>
                    <a:pt x="19468" y="20078"/>
                  </a:lnTo>
                  <a:lnTo>
                    <a:pt x="19611" y="20078"/>
                  </a:lnTo>
                  <a:lnTo>
                    <a:pt x="19611" y="20195"/>
                  </a:lnTo>
                  <a:lnTo>
                    <a:pt x="19468" y="20195"/>
                  </a:lnTo>
                  <a:lnTo>
                    <a:pt x="19611" y="20312"/>
                  </a:lnTo>
                  <a:lnTo>
                    <a:pt x="19611" y="20429"/>
                  </a:lnTo>
                  <a:lnTo>
                    <a:pt x="19468" y="20429"/>
                  </a:lnTo>
                  <a:lnTo>
                    <a:pt x="19468" y="20312"/>
                  </a:lnTo>
                  <a:lnTo>
                    <a:pt x="19468" y="20546"/>
                  </a:lnTo>
                  <a:close/>
                  <a:moveTo>
                    <a:pt x="18900" y="20429"/>
                  </a:moveTo>
                  <a:lnTo>
                    <a:pt x="18900" y="20546"/>
                  </a:lnTo>
                  <a:lnTo>
                    <a:pt x="18829" y="20546"/>
                  </a:lnTo>
                  <a:lnTo>
                    <a:pt x="18829" y="20429"/>
                  </a:lnTo>
                  <a:lnTo>
                    <a:pt x="18829" y="20546"/>
                  </a:lnTo>
                  <a:lnTo>
                    <a:pt x="18900" y="20546"/>
                  </a:lnTo>
                  <a:lnTo>
                    <a:pt x="18829" y="20663"/>
                  </a:lnTo>
                  <a:lnTo>
                    <a:pt x="18829" y="20546"/>
                  </a:lnTo>
                  <a:lnTo>
                    <a:pt x="18687" y="20546"/>
                  </a:lnTo>
                  <a:lnTo>
                    <a:pt x="18687" y="20429"/>
                  </a:lnTo>
                  <a:lnTo>
                    <a:pt x="18829" y="20429"/>
                  </a:lnTo>
                  <a:lnTo>
                    <a:pt x="18829" y="20312"/>
                  </a:lnTo>
                  <a:lnTo>
                    <a:pt x="18900" y="20312"/>
                  </a:lnTo>
                  <a:lnTo>
                    <a:pt x="18900" y="20429"/>
                  </a:lnTo>
                  <a:close/>
                  <a:moveTo>
                    <a:pt x="19042" y="20429"/>
                  </a:moveTo>
                  <a:lnTo>
                    <a:pt x="19184" y="20429"/>
                  </a:lnTo>
                  <a:lnTo>
                    <a:pt x="19326" y="20546"/>
                  </a:lnTo>
                  <a:lnTo>
                    <a:pt x="19326" y="20663"/>
                  </a:lnTo>
                  <a:lnTo>
                    <a:pt x="19042" y="20663"/>
                  </a:lnTo>
                  <a:lnTo>
                    <a:pt x="19042" y="20546"/>
                  </a:lnTo>
                  <a:lnTo>
                    <a:pt x="18900" y="20546"/>
                  </a:lnTo>
                  <a:lnTo>
                    <a:pt x="18900" y="20429"/>
                  </a:lnTo>
                  <a:lnTo>
                    <a:pt x="19042" y="20429"/>
                  </a:lnTo>
                  <a:close/>
                  <a:moveTo>
                    <a:pt x="18118" y="20546"/>
                  </a:moveTo>
                  <a:lnTo>
                    <a:pt x="17976" y="20429"/>
                  </a:lnTo>
                  <a:lnTo>
                    <a:pt x="18118" y="20429"/>
                  </a:lnTo>
                  <a:lnTo>
                    <a:pt x="18118" y="20546"/>
                  </a:lnTo>
                  <a:close/>
                  <a:moveTo>
                    <a:pt x="19611" y="20546"/>
                  </a:moveTo>
                  <a:lnTo>
                    <a:pt x="19468" y="20429"/>
                  </a:lnTo>
                  <a:lnTo>
                    <a:pt x="19611" y="20429"/>
                  </a:lnTo>
                  <a:lnTo>
                    <a:pt x="19611" y="20546"/>
                  </a:lnTo>
                  <a:close/>
                  <a:moveTo>
                    <a:pt x="18687" y="20429"/>
                  </a:moveTo>
                  <a:lnTo>
                    <a:pt x="18687" y="20546"/>
                  </a:lnTo>
                  <a:lnTo>
                    <a:pt x="18545" y="20546"/>
                  </a:lnTo>
                  <a:lnTo>
                    <a:pt x="18545" y="20429"/>
                  </a:lnTo>
                  <a:lnTo>
                    <a:pt x="18687" y="20429"/>
                  </a:lnTo>
                  <a:close/>
                  <a:moveTo>
                    <a:pt x="18545" y="20663"/>
                  </a:moveTo>
                  <a:lnTo>
                    <a:pt x="18687" y="20663"/>
                  </a:lnTo>
                  <a:lnTo>
                    <a:pt x="18545" y="20663"/>
                  </a:lnTo>
                  <a:close/>
                  <a:moveTo>
                    <a:pt x="19184" y="20956"/>
                  </a:moveTo>
                  <a:lnTo>
                    <a:pt x="19042" y="20956"/>
                  </a:lnTo>
                  <a:lnTo>
                    <a:pt x="19184" y="20956"/>
                  </a:lnTo>
                  <a:close/>
                  <a:moveTo>
                    <a:pt x="19611" y="20956"/>
                  </a:moveTo>
                  <a:lnTo>
                    <a:pt x="19468" y="20956"/>
                  </a:lnTo>
                  <a:lnTo>
                    <a:pt x="19611" y="20956"/>
                  </a:lnTo>
                  <a:close/>
                  <a:moveTo>
                    <a:pt x="19895" y="21073"/>
                  </a:moveTo>
                  <a:lnTo>
                    <a:pt x="19895" y="20956"/>
                  </a:lnTo>
                  <a:lnTo>
                    <a:pt x="20108" y="20956"/>
                  </a:lnTo>
                  <a:lnTo>
                    <a:pt x="20250" y="21073"/>
                  </a:lnTo>
                  <a:lnTo>
                    <a:pt x="19895" y="21073"/>
                  </a:lnTo>
                  <a:close/>
                  <a:moveTo>
                    <a:pt x="19611" y="20956"/>
                  </a:moveTo>
                  <a:lnTo>
                    <a:pt x="19468" y="20956"/>
                  </a:lnTo>
                  <a:lnTo>
                    <a:pt x="19468" y="21073"/>
                  </a:lnTo>
                  <a:lnTo>
                    <a:pt x="19611" y="21073"/>
                  </a:lnTo>
                  <a:lnTo>
                    <a:pt x="19611" y="21190"/>
                  </a:lnTo>
                  <a:lnTo>
                    <a:pt x="19611" y="21073"/>
                  </a:lnTo>
                  <a:lnTo>
                    <a:pt x="19611" y="21190"/>
                  </a:lnTo>
                  <a:lnTo>
                    <a:pt x="19468" y="21190"/>
                  </a:lnTo>
                  <a:lnTo>
                    <a:pt x="19468" y="21073"/>
                  </a:lnTo>
                  <a:lnTo>
                    <a:pt x="19468" y="21190"/>
                  </a:lnTo>
                  <a:lnTo>
                    <a:pt x="19468" y="21073"/>
                  </a:lnTo>
                  <a:lnTo>
                    <a:pt x="19326" y="21073"/>
                  </a:lnTo>
                  <a:lnTo>
                    <a:pt x="19326" y="20956"/>
                  </a:lnTo>
                  <a:lnTo>
                    <a:pt x="19468" y="21073"/>
                  </a:lnTo>
                  <a:lnTo>
                    <a:pt x="19468" y="20956"/>
                  </a:lnTo>
                  <a:lnTo>
                    <a:pt x="19611" y="20956"/>
                  </a:lnTo>
                  <a:close/>
                  <a:moveTo>
                    <a:pt x="20818" y="20956"/>
                  </a:moveTo>
                  <a:lnTo>
                    <a:pt x="21174" y="20956"/>
                  </a:lnTo>
                  <a:lnTo>
                    <a:pt x="21174" y="21073"/>
                  </a:lnTo>
                  <a:lnTo>
                    <a:pt x="21316" y="21073"/>
                  </a:lnTo>
                  <a:lnTo>
                    <a:pt x="21316" y="21190"/>
                  </a:lnTo>
                  <a:lnTo>
                    <a:pt x="21174" y="21190"/>
                  </a:lnTo>
                  <a:lnTo>
                    <a:pt x="21174" y="21307"/>
                  </a:lnTo>
                  <a:lnTo>
                    <a:pt x="21032" y="21190"/>
                  </a:lnTo>
                  <a:lnTo>
                    <a:pt x="20676" y="21190"/>
                  </a:lnTo>
                  <a:lnTo>
                    <a:pt x="20676" y="20956"/>
                  </a:lnTo>
                  <a:lnTo>
                    <a:pt x="20818" y="20956"/>
                  </a:lnTo>
                  <a:close/>
                  <a:moveTo>
                    <a:pt x="19753" y="21073"/>
                  </a:moveTo>
                  <a:lnTo>
                    <a:pt x="19753" y="20956"/>
                  </a:lnTo>
                  <a:lnTo>
                    <a:pt x="19753" y="21073"/>
                  </a:lnTo>
                  <a:close/>
                  <a:moveTo>
                    <a:pt x="20818" y="21541"/>
                  </a:moveTo>
                  <a:lnTo>
                    <a:pt x="20676" y="21541"/>
                  </a:lnTo>
                  <a:lnTo>
                    <a:pt x="20676" y="21424"/>
                  </a:lnTo>
                  <a:lnTo>
                    <a:pt x="20534" y="21424"/>
                  </a:lnTo>
                  <a:lnTo>
                    <a:pt x="20534" y="21307"/>
                  </a:lnTo>
                  <a:lnTo>
                    <a:pt x="20392" y="21307"/>
                  </a:lnTo>
                  <a:lnTo>
                    <a:pt x="20392" y="21424"/>
                  </a:lnTo>
                  <a:lnTo>
                    <a:pt x="20250" y="21307"/>
                  </a:lnTo>
                  <a:lnTo>
                    <a:pt x="20392" y="21307"/>
                  </a:lnTo>
                  <a:lnTo>
                    <a:pt x="20250" y="21307"/>
                  </a:lnTo>
                  <a:lnTo>
                    <a:pt x="20392" y="21190"/>
                  </a:lnTo>
                  <a:lnTo>
                    <a:pt x="20108" y="21190"/>
                  </a:lnTo>
                  <a:lnTo>
                    <a:pt x="20108" y="21307"/>
                  </a:lnTo>
                  <a:lnTo>
                    <a:pt x="20250" y="21307"/>
                  </a:lnTo>
                  <a:lnTo>
                    <a:pt x="20250" y="21424"/>
                  </a:lnTo>
                  <a:lnTo>
                    <a:pt x="20108" y="21424"/>
                  </a:lnTo>
                  <a:lnTo>
                    <a:pt x="19966" y="21307"/>
                  </a:lnTo>
                  <a:lnTo>
                    <a:pt x="20108" y="21307"/>
                  </a:lnTo>
                  <a:lnTo>
                    <a:pt x="19895" y="21307"/>
                  </a:lnTo>
                  <a:lnTo>
                    <a:pt x="19966" y="21190"/>
                  </a:lnTo>
                  <a:lnTo>
                    <a:pt x="19753" y="21190"/>
                  </a:lnTo>
                  <a:lnTo>
                    <a:pt x="19895" y="21073"/>
                  </a:lnTo>
                  <a:lnTo>
                    <a:pt x="20392" y="21073"/>
                  </a:lnTo>
                  <a:lnTo>
                    <a:pt x="20392" y="20956"/>
                  </a:lnTo>
                  <a:lnTo>
                    <a:pt x="20534" y="20956"/>
                  </a:lnTo>
                  <a:lnTo>
                    <a:pt x="20676" y="21073"/>
                  </a:lnTo>
                  <a:lnTo>
                    <a:pt x="20534" y="21190"/>
                  </a:lnTo>
                  <a:lnTo>
                    <a:pt x="20392" y="21190"/>
                  </a:lnTo>
                  <a:lnTo>
                    <a:pt x="20392" y="21073"/>
                  </a:lnTo>
                  <a:lnTo>
                    <a:pt x="20250" y="21073"/>
                  </a:lnTo>
                  <a:lnTo>
                    <a:pt x="20392" y="21190"/>
                  </a:lnTo>
                  <a:lnTo>
                    <a:pt x="20676" y="21190"/>
                  </a:lnTo>
                  <a:lnTo>
                    <a:pt x="20534" y="21307"/>
                  </a:lnTo>
                  <a:lnTo>
                    <a:pt x="20534" y="21190"/>
                  </a:lnTo>
                  <a:lnTo>
                    <a:pt x="20392" y="21190"/>
                  </a:lnTo>
                  <a:lnTo>
                    <a:pt x="20534" y="21307"/>
                  </a:lnTo>
                  <a:lnTo>
                    <a:pt x="20676" y="21307"/>
                  </a:lnTo>
                  <a:lnTo>
                    <a:pt x="20676" y="21424"/>
                  </a:lnTo>
                  <a:lnTo>
                    <a:pt x="20818" y="21307"/>
                  </a:lnTo>
                  <a:lnTo>
                    <a:pt x="20818" y="21541"/>
                  </a:lnTo>
                  <a:close/>
                  <a:moveTo>
                    <a:pt x="21316" y="21073"/>
                  </a:moveTo>
                  <a:lnTo>
                    <a:pt x="21174" y="21073"/>
                  </a:lnTo>
                  <a:lnTo>
                    <a:pt x="21316" y="21073"/>
                  </a:lnTo>
                  <a:close/>
                  <a:moveTo>
                    <a:pt x="21458" y="21190"/>
                  </a:moveTo>
                  <a:lnTo>
                    <a:pt x="21600" y="21190"/>
                  </a:lnTo>
                  <a:lnTo>
                    <a:pt x="21458" y="21190"/>
                  </a:lnTo>
                  <a:close/>
                  <a:moveTo>
                    <a:pt x="21316" y="21190"/>
                  </a:moveTo>
                  <a:lnTo>
                    <a:pt x="21316" y="21307"/>
                  </a:lnTo>
                  <a:lnTo>
                    <a:pt x="21174" y="21190"/>
                  </a:lnTo>
                  <a:lnTo>
                    <a:pt x="21316" y="21190"/>
                  </a:lnTo>
                  <a:close/>
                  <a:moveTo>
                    <a:pt x="20961" y="21424"/>
                  </a:moveTo>
                  <a:lnTo>
                    <a:pt x="21032" y="21424"/>
                  </a:lnTo>
                  <a:lnTo>
                    <a:pt x="20961" y="21424"/>
                  </a:lnTo>
                  <a:close/>
                  <a:moveTo>
                    <a:pt x="21032" y="21541"/>
                  </a:moveTo>
                  <a:lnTo>
                    <a:pt x="21032" y="21424"/>
                  </a:lnTo>
                  <a:lnTo>
                    <a:pt x="21174" y="21541"/>
                  </a:lnTo>
                  <a:lnTo>
                    <a:pt x="21032" y="21541"/>
                  </a:lnTo>
                  <a:close/>
                  <a:moveTo>
                    <a:pt x="20961" y="21600"/>
                  </a:moveTo>
                  <a:lnTo>
                    <a:pt x="21032" y="21600"/>
                  </a:lnTo>
                  <a:lnTo>
                    <a:pt x="21032" y="21541"/>
                  </a:lnTo>
                  <a:lnTo>
                    <a:pt x="21032" y="21600"/>
                  </a:lnTo>
                  <a:lnTo>
                    <a:pt x="20961" y="21600"/>
                  </a:lnTo>
                  <a:close/>
                  <a:moveTo>
                    <a:pt x="21174" y="21600"/>
                  </a:moveTo>
                  <a:lnTo>
                    <a:pt x="21032" y="21600"/>
                  </a:lnTo>
                  <a:lnTo>
                    <a:pt x="21174" y="21600"/>
                  </a:lnTo>
                  <a:close/>
                </a:path>
              </a:pathLst>
            </a:custGeom>
            <a:solidFill>
              <a:srgbClr val="8D5FFF">
                <a:alpha val="60256"/>
              </a:srgbClr>
            </a:solidFill>
            <a:ln w="9525" cap="flat">
              <a:solidFill>
                <a:srgbClr val="FFFFFF"/>
              </a:solidFill>
              <a:prstDash val="solid"/>
              <a:round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29" name="Freeform 192"/>
            <p:cNvSpPr/>
            <p:nvPr/>
          </p:nvSpPr>
          <p:spPr>
            <a:xfrm>
              <a:off x="5514306" y="2808833"/>
              <a:ext cx="252414" cy="207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430" y="248"/>
                  </a:moveTo>
                  <a:lnTo>
                    <a:pt x="12430" y="0"/>
                  </a:lnTo>
                  <a:lnTo>
                    <a:pt x="12023" y="0"/>
                  </a:lnTo>
                  <a:lnTo>
                    <a:pt x="12430" y="0"/>
                  </a:lnTo>
                  <a:lnTo>
                    <a:pt x="12430" y="248"/>
                  </a:lnTo>
                  <a:close/>
                  <a:moveTo>
                    <a:pt x="8966" y="745"/>
                  </a:moveTo>
                  <a:lnTo>
                    <a:pt x="8966" y="1241"/>
                  </a:lnTo>
                  <a:lnTo>
                    <a:pt x="9374" y="1241"/>
                  </a:lnTo>
                  <a:lnTo>
                    <a:pt x="8966" y="1241"/>
                  </a:lnTo>
                  <a:lnTo>
                    <a:pt x="8966" y="1738"/>
                  </a:lnTo>
                  <a:lnTo>
                    <a:pt x="8151" y="1738"/>
                  </a:lnTo>
                  <a:lnTo>
                    <a:pt x="8151" y="1241"/>
                  </a:lnTo>
                  <a:lnTo>
                    <a:pt x="7947" y="1738"/>
                  </a:lnTo>
                  <a:lnTo>
                    <a:pt x="7947" y="1241"/>
                  </a:lnTo>
                  <a:lnTo>
                    <a:pt x="8151" y="745"/>
                  </a:lnTo>
                  <a:lnTo>
                    <a:pt x="8558" y="1241"/>
                  </a:lnTo>
                  <a:lnTo>
                    <a:pt x="8966" y="1241"/>
                  </a:lnTo>
                  <a:lnTo>
                    <a:pt x="8966" y="745"/>
                  </a:lnTo>
                  <a:close/>
                  <a:moveTo>
                    <a:pt x="13653" y="2731"/>
                  </a:moveTo>
                  <a:lnTo>
                    <a:pt x="13245" y="2731"/>
                  </a:lnTo>
                  <a:lnTo>
                    <a:pt x="12838" y="2234"/>
                  </a:lnTo>
                  <a:lnTo>
                    <a:pt x="13245" y="2234"/>
                  </a:lnTo>
                  <a:lnTo>
                    <a:pt x="13245" y="1738"/>
                  </a:lnTo>
                  <a:lnTo>
                    <a:pt x="13653" y="2234"/>
                  </a:lnTo>
                  <a:lnTo>
                    <a:pt x="13653" y="2731"/>
                  </a:lnTo>
                  <a:close/>
                  <a:moveTo>
                    <a:pt x="16709" y="4966"/>
                  </a:moveTo>
                  <a:lnTo>
                    <a:pt x="16913" y="4966"/>
                  </a:lnTo>
                  <a:lnTo>
                    <a:pt x="16913" y="5462"/>
                  </a:lnTo>
                  <a:lnTo>
                    <a:pt x="17321" y="5462"/>
                  </a:lnTo>
                  <a:lnTo>
                    <a:pt x="17321" y="6703"/>
                  </a:lnTo>
                  <a:lnTo>
                    <a:pt x="16913" y="7200"/>
                  </a:lnTo>
                  <a:lnTo>
                    <a:pt x="16913" y="6703"/>
                  </a:lnTo>
                  <a:lnTo>
                    <a:pt x="16709" y="6207"/>
                  </a:lnTo>
                  <a:lnTo>
                    <a:pt x="16709" y="4966"/>
                  </a:lnTo>
                  <a:lnTo>
                    <a:pt x="16302" y="4966"/>
                  </a:lnTo>
                  <a:lnTo>
                    <a:pt x="16302" y="4469"/>
                  </a:lnTo>
                  <a:lnTo>
                    <a:pt x="15894" y="3972"/>
                  </a:lnTo>
                  <a:lnTo>
                    <a:pt x="15487" y="3972"/>
                  </a:lnTo>
                  <a:lnTo>
                    <a:pt x="15487" y="3476"/>
                  </a:lnTo>
                  <a:lnTo>
                    <a:pt x="15079" y="3476"/>
                  </a:lnTo>
                  <a:lnTo>
                    <a:pt x="15079" y="3228"/>
                  </a:lnTo>
                  <a:lnTo>
                    <a:pt x="14264" y="3228"/>
                  </a:lnTo>
                  <a:lnTo>
                    <a:pt x="14264" y="2731"/>
                  </a:lnTo>
                  <a:lnTo>
                    <a:pt x="14060" y="2731"/>
                  </a:lnTo>
                  <a:lnTo>
                    <a:pt x="14264" y="2731"/>
                  </a:lnTo>
                  <a:lnTo>
                    <a:pt x="14060" y="2731"/>
                  </a:lnTo>
                  <a:lnTo>
                    <a:pt x="14060" y="2234"/>
                  </a:lnTo>
                  <a:lnTo>
                    <a:pt x="14264" y="2731"/>
                  </a:lnTo>
                  <a:lnTo>
                    <a:pt x="14672" y="2731"/>
                  </a:lnTo>
                  <a:lnTo>
                    <a:pt x="14672" y="3228"/>
                  </a:lnTo>
                  <a:lnTo>
                    <a:pt x="15079" y="3228"/>
                  </a:lnTo>
                  <a:lnTo>
                    <a:pt x="15487" y="3476"/>
                  </a:lnTo>
                  <a:lnTo>
                    <a:pt x="15894" y="3476"/>
                  </a:lnTo>
                  <a:lnTo>
                    <a:pt x="15894" y="3972"/>
                  </a:lnTo>
                  <a:lnTo>
                    <a:pt x="16302" y="3972"/>
                  </a:lnTo>
                  <a:lnTo>
                    <a:pt x="16302" y="4469"/>
                  </a:lnTo>
                  <a:lnTo>
                    <a:pt x="16709" y="4469"/>
                  </a:lnTo>
                  <a:lnTo>
                    <a:pt x="16709" y="4966"/>
                  </a:lnTo>
                  <a:close/>
                  <a:moveTo>
                    <a:pt x="7540" y="15145"/>
                  </a:moveTo>
                  <a:lnTo>
                    <a:pt x="7540" y="14152"/>
                  </a:lnTo>
                  <a:lnTo>
                    <a:pt x="7132" y="14152"/>
                  </a:lnTo>
                  <a:lnTo>
                    <a:pt x="7132" y="13655"/>
                  </a:lnTo>
                  <a:lnTo>
                    <a:pt x="5909" y="13655"/>
                  </a:lnTo>
                  <a:lnTo>
                    <a:pt x="5909" y="13159"/>
                  </a:lnTo>
                  <a:lnTo>
                    <a:pt x="5502" y="13159"/>
                  </a:lnTo>
                  <a:lnTo>
                    <a:pt x="5502" y="12662"/>
                  </a:lnTo>
                  <a:lnTo>
                    <a:pt x="5502" y="13159"/>
                  </a:lnTo>
                  <a:lnTo>
                    <a:pt x="5298" y="13159"/>
                  </a:lnTo>
                  <a:lnTo>
                    <a:pt x="5298" y="12662"/>
                  </a:lnTo>
                  <a:lnTo>
                    <a:pt x="4891" y="12662"/>
                  </a:lnTo>
                  <a:lnTo>
                    <a:pt x="4891" y="13159"/>
                  </a:lnTo>
                  <a:lnTo>
                    <a:pt x="4891" y="12662"/>
                  </a:lnTo>
                  <a:lnTo>
                    <a:pt x="4483" y="13159"/>
                  </a:lnTo>
                  <a:lnTo>
                    <a:pt x="4075" y="13159"/>
                  </a:lnTo>
                  <a:lnTo>
                    <a:pt x="4075" y="12662"/>
                  </a:lnTo>
                  <a:lnTo>
                    <a:pt x="3668" y="12662"/>
                  </a:lnTo>
                  <a:lnTo>
                    <a:pt x="4075" y="12662"/>
                  </a:lnTo>
                  <a:lnTo>
                    <a:pt x="4075" y="13655"/>
                  </a:lnTo>
                  <a:lnTo>
                    <a:pt x="3668" y="13655"/>
                  </a:lnTo>
                  <a:lnTo>
                    <a:pt x="3668" y="14152"/>
                  </a:lnTo>
                  <a:lnTo>
                    <a:pt x="3464" y="14152"/>
                  </a:lnTo>
                  <a:lnTo>
                    <a:pt x="3057" y="14648"/>
                  </a:lnTo>
                  <a:lnTo>
                    <a:pt x="2649" y="14648"/>
                  </a:lnTo>
                  <a:lnTo>
                    <a:pt x="2649" y="14152"/>
                  </a:lnTo>
                  <a:lnTo>
                    <a:pt x="2242" y="14152"/>
                  </a:lnTo>
                  <a:lnTo>
                    <a:pt x="2242" y="14648"/>
                  </a:lnTo>
                  <a:lnTo>
                    <a:pt x="1834" y="14648"/>
                  </a:lnTo>
                  <a:lnTo>
                    <a:pt x="1834" y="14152"/>
                  </a:lnTo>
                  <a:lnTo>
                    <a:pt x="1426" y="14152"/>
                  </a:lnTo>
                  <a:lnTo>
                    <a:pt x="1834" y="14152"/>
                  </a:lnTo>
                  <a:lnTo>
                    <a:pt x="1834" y="14648"/>
                  </a:lnTo>
                  <a:lnTo>
                    <a:pt x="3057" y="14648"/>
                  </a:lnTo>
                  <a:lnTo>
                    <a:pt x="3057" y="15145"/>
                  </a:lnTo>
                  <a:lnTo>
                    <a:pt x="3464" y="15145"/>
                  </a:lnTo>
                  <a:lnTo>
                    <a:pt x="3464" y="15890"/>
                  </a:lnTo>
                  <a:lnTo>
                    <a:pt x="3057" y="15890"/>
                  </a:lnTo>
                  <a:lnTo>
                    <a:pt x="2649" y="16386"/>
                  </a:lnTo>
                  <a:lnTo>
                    <a:pt x="815" y="16386"/>
                  </a:lnTo>
                  <a:lnTo>
                    <a:pt x="815" y="15890"/>
                  </a:lnTo>
                  <a:lnTo>
                    <a:pt x="408" y="16386"/>
                  </a:lnTo>
                  <a:lnTo>
                    <a:pt x="0" y="16386"/>
                  </a:lnTo>
                  <a:lnTo>
                    <a:pt x="0" y="2234"/>
                  </a:lnTo>
                  <a:lnTo>
                    <a:pt x="408" y="2234"/>
                  </a:lnTo>
                  <a:lnTo>
                    <a:pt x="408" y="2731"/>
                  </a:lnTo>
                  <a:lnTo>
                    <a:pt x="815" y="2731"/>
                  </a:lnTo>
                  <a:lnTo>
                    <a:pt x="1019" y="3228"/>
                  </a:lnTo>
                  <a:lnTo>
                    <a:pt x="1426" y="3228"/>
                  </a:lnTo>
                  <a:lnTo>
                    <a:pt x="1426" y="3476"/>
                  </a:lnTo>
                  <a:lnTo>
                    <a:pt x="2242" y="3476"/>
                  </a:lnTo>
                  <a:lnTo>
                    <a:pt x="2649" y="3972"/>
                  </a:lnTo>
                  <a:lnTo>
                    <a:pt x="3668" y="3972"/>
                  </a:lnTo>
                  <a:lnTo>
                    <a:pt x="3668" y="4469"/>
                  </a:lnTo>
                  <a:lnTo>
                    <a:pt x="4075" y="4469"/>
                  </a:lnTo>
                  <a:lnTo>
                    <a:pt x="4075" y="4966"/>
                  </a:lnTo>
                  <a:lnTo>
                    <a:pt x="5298" y="4966"/>
                  </a:lnTo>
                  <a:lnTo>
                    <a:pt x="5298" y="5462"/>
                  </a:lnTo>
                  <a:lnTo>
                    <a:pt x="5502" y="5462"/>
                  </a:lnTo>
                  <a:lnTo>
                    <a:pt x="5502" y="5710"/>
                  </a:lnTo>
                  <a:lnTo>
                    <a:pt x="5909" y="6207"/>
                  </a:lnTo>
                  <a:lnTo>
                    <a:pt x="6317" y="6207"/>
                  </a:lnTo>
                  <a:lnTo>
                    <a:pt x="6317" y="6703"/>
                  </a:lnTo>
                  <a:lnTo>
                    <a:pt x="6725" y="6703"/>
                  </a:lnTo>
                  <a:lnTo>
                    <a:pt x="6725" y="8690"/>
                  </a:lnTo>
                  <a:lnTo>
                    <a:pt x="7947" y="8690"/>
                  </a:lnTo>
                  <a:lnTo>
                    <a:pt x="7947" y="8938"/>
                  </a:lnTo>
                  <a:lnTo>
                    <a:pt x="8558" y="8938"/>
                  </a:lnTo>
                  <a:lnTo>
                    <a:pt x="8558" y="9434"/>
                  </a:lnTo>
                  <a:lnTo>
                    <a:pt x="9374" y="9434"/>
                  </a:lnTo>
                  <a:lnTo>
                    <a:pt x="9374" y="9931"/>
                  </a:lnTo>
                  <a:lnTo>
                    <a:pt x="9781" y="9931"/>
                  </a:lnTo>
                  <a:lnTo>
                    <a:pt x="9781" y="10924"/>
                  </a:lnTo>
                  <a:lnTo>
                    <a:pt x="8558" y="10924"/>
                  </a:lnTo>
                  <a:lnTo>
                    <a:pt x="8558" y="12414"/>
                  </a:lnTo>
                  <a:lnTo>
                    <a:pt x="8966" y="12662"/>
                  </a:lnTo>
                  <a:lnTo>
                    <a:pt x="9374" y="12662"/>
                  </a:lnTo>
                  <a:lnTo>
                    <a:pt x="9374" y="13159"/>
                  </a:lnTo>
                  <a:lnTo>
                    <a:pt x="9781" y="13655"/>
                  </a:lnTo>
                  <a:lnTo>
                    <a:pt x="10189" y="13655"/>
                  </a:lnTo>
                  <a:lnTo>
                    <a:pt x="10189" y="14152"/>
                  </a:lnTo>
                  <a:lnTo>
                    <a:pt x="10189" y="13655"/>
                  </a:lnTo>
                  <a:lnTo>
                    <a:pt x="10189" y="15145"/>
                  </a:lnTo>
                  <a:lnTo>
                    <a:pt x="10596" y="15145"/>
                  </a:lnTo>
                  <a:lnTo>
                    <a:pt x="10596" y="15641"/>
                  </a:lnTo>
                  <a:lnTo>
                    <a:pt x="11004" y="15641"/>
                  </a:lnTo>
                  <a:lnTo>
                    <a:pt x="11004" y="15890"/>
                  </a:lnTo>
                  <a:lnTo>
                    <a:pt x="12023" y="15890"/>
                  </a:lnTo>
                  <a:lnTo>
                    <a:pt x="12023" y="16386"/>
                  </a:lnTo>
                  <a:lnTo>
                    <a:pt x="11615" y="16386"/>
                  </a:lnTo>
                  <a:lnTo>
                    <a:pt x="11615" y="16883"/>
                  </a:lnTo>
                  <a:lnTo>
                    <a:pt x="12023" y="16883"/>
                  </a:lnTo>
                  <a:lnTo>
                    <a:pt x="12023" y="17379"/>
                  </a:lnTo>
                  <a:lnTo>
                    <a:pt x="12430" y="17379"/>
                  </a:lnTo>
                  <a:lnTo>
                    <a:pt x="12430" y="17876"/>
                  </a:lnTo>
                  <a:lnTo>
                    <a:pt x="12838" y="18372"/>
                  </a:lnTo>
                  <a:lnTo>
                    <a:pt x="13653" y="18372"/>
                  </a:lnTo>
                  <a:lnTo>
                    <a:pt x="13653" y="18869"/>
                  </a:lnTo>
                  <a:lnTo>
                    <a:pt x="14060" y="18869"/>
                  </a:lnTo>
                  <a:lnTo>
                    <a:pt x="14060" y="18372"/>
                  </a:lnTo>
                  <a:lnTo>
                    <a:pt x="14264" y="18372"/>
                  </a:lnTo>
                  <a:lnTo>
                    <a:pt x="14264" y="18869"/>
                  </a:lnTo>
                  <a:lnTo>
                    <a:pt x="13653" y="18869"/>
                  </a:lnTo>
                  <a:lnTo>
                    <a:pt x="13653" y="19366"/>
                  </a:lnTo>
                  <a:lnTo>
                    <a:pt x="14060" y="19366"/>
                  </a:lnTo>
                  <a:lnTo>
                    <a:pt x="13653" y="19366"/>
                  </a:lnTo>
                  <a:lnTo>
                    <a:pt x="13653" y="19614"/>
                  </a:lnTo>
                  <a:lnTo>
                    <a:pt x="13245" y="19614"/>
                  </a:lnTo>
                  <a:lnTo>
                    <a:pt x="13245" y="19366"/>
                  </a:lnTo>
                  <a:lnTo>
                    <a:pt x="12838" y="19366"/>
                  </a:lnTo>
                  <a:lnTo>
                    <a:pt x="13245" y="19366"/>
                  </a:lnTo>
                  <a:lnTo>
                    <a:pt x="12838" y="19366"/>
                  </a:lnTo>
                  <a:lnTo>
                    <a:pt x="12838" y="18869"/>
                  </a:lnTo>
                  <a:lnTo>
                    <a:pt x="11208" y="18869"/>
                  </a:lnTo>
                  <a:lnTo>
                    <a:pt x="11004" y="18372"/>
                  </a:lnTo>
                  <a:lnTo>
                    <a:pt x="9781" y="18372"/>
                  </a:lnTo>
                  <a:lnTo>
                    <a:pt x="9374" y="17876"/>
                  </a:lnTo>
                  <a:lnTo>
                    <a:pt x="9374" y="17379"/>
                  </a:lnTo>
                  <a:lnTo>
                    <a:pt x="8966" y="17379"/>
                  </a:lnTo>
                  <a:lnTo>
                    <a:pt x="8966" y="16883"/>
                  </a:lnTo>
                  <a:lnTo>
                    <a:pt x="8558" y="16883"/>
                  </a:lnTo>
                  <a:lnTo>
                    <a:pt x="8558" y="16386"/>
                  </a:lnTo>
                  <a:lnTo>
                    <a:pt x="8151" y="16386"/>
                  </a:lnTo>
                  <a:lnTo>
                    <a:pt x="8151" y="15890"/>
                  </a:lnTo>
                  <a:lnTo>
                    <a:pt x="8558" y="15890"/>
                  </a:lnTo>
                  <a:lnTo>
                    <a:pt x="7947" y="15890"/>
                  </a:lnTo>
                  <a:lnTo>
                    <a:pt x="7947" y="15145"/>
                  </a:lnTo>
                  <a:lnTo>
                    <a:pt x="7540" y="15145"/>
                  </a:lnTo>
                  <a:close/>
                  <a:moveTo>
                    <a:pt x="14060" y="3228"/>
                  </a:moveTo>
                  <a:lnTo>
                    <a:pt x="14264" y="3228"/>
                  </a:lnTo>
                  <a:lnTo>
                    <a:pt x="14060" y="3228"/>
                  </a:lnTo>
                  <a:close/>
                  <a:moveTo>
                    <a:pt x="16709" y="3476"/>
                  </a:moveTo>
                  <a:lnTo>
                    <a:pt x="16709" y="3228"/>
                  </a:lnTo>
                  <a:lnTo>
                    <a:pt x="16709" y="3476"/>
                  </a:lnTo>
                  <a:close/>
                  <a:moveTo>
                    <a:pt x="11615" y="8690"/>
                  </a:moveTo>
                  <a:lnTo>
                    <a:pt x="12838" y="8690"/>
                  </a:lnTo>
                  <a:lnTo>
                    <a:pt x="12838" y="7697"/>
                  </a:lnTo>
                  <a:lnTo>
                    <a:pt x="13245" y="7200"/>
                  </a:lnTo>
                  <a:lnTo>
                    <a:pt x="13245" y="7697"/>
                  </a:lnTo>
                  <a:lnTo>
                    <a:pt x="12838" y="7697"/>
                  </a:lnTo>
                  <a:lnTo>
                    <a:pt x="12838" y="8193"/>
                  </a:lnTo>
                  <a:lnTo>
                    <a:pt x="13245" y="8690"/>
                  </a:lnTo>
                  <a:lnTo>
                    <a:pt x="13653" y="8690"/>
                  </a:lnTo>
                  <a:lnTo>
                    <a:pt x="13653" y="8193"/>
                  </a:lnTo>
                  <a:lnTo>
                    <a:pt x="13653" y="8690"/>
                  </a:lnTo>
                  <a:lnTo>
                    <a:pt x="14264" y="8690"/>
                  </a:lnTo>
                  <a:lnTo>
                    <a:pt x="14264" y="7697"/>
                  </a:lnTo>
                  <a:lnTo>
                    <a:pt x="14672" y="7200"/>
                  </a:lnTo>
                  <a:lnTo>
                    <a:pt x="15487" y="7200"/>
                  </a:lnTo>
                  <a:lnTo>
                    <a:pt x="15487" y="6703"/>
                  </a:lnTo>
                  <a:lnTo>
                    <a:pt x="15079" y="6207"/>
                  </a:lnTo>
                  <a:lnTo>
                    <a:pt x="15079" y="5710"/>
                  </a:lnTo>
                  <a:lnTo>
                    <a:pt x="15894" y="5710"/>
                  </a:lnTo>
                  <a:lnTo>
                    <a:pt x="15894" y="5462"/>
                  </a:lnTo>
                  <a:lnTo>
                    <a:pt x="16302" y="5710"/>
                  </a:lnTo>
                  <a:lnTo>
                    <a:pt x="15894" y="5710"/>
                  </a:lnTo>
                  <a:lnTo>
                    <a:pt x="16302" y="5710"/>
                  </a:lnTo>
                  <a:lnTo>
                    <a:pt x="16302" y="7200"/>
                  </a:lnTo>
                  <a:lnTo>
                    <a:pt x="15894" y="7200"/>
                  </a:lnTo>
                  <a:lnTo>
                    <a:pt x="15894" y="8690"/>
                  </a:lnTo>
                  <a:lnTo>
                    <a:pt x="15079" y="8690"/>
                  </a:lnTo>
                  <a:lnTo>
                    <a:pt x="15079" y="8938"/>
                  </a:lnTo>
                  <a:lnTo>
                    <a:pt x="14672" y="8938"/>
                  </a:lnTo>
                  <a:lnTo>
                    <a:pt x="14672" y="9434"/>
                  </a:lnTo>
                  <a:lnTo>
                    <a:pt x="14060" y="9434"/>
                  </a:lnTo>
                  <a:lnTo>
                    <a:pt x="14060" y="9931"/>
                  </a:lnTo>
                  <a:lnTo>
                    <a:pt x="12023" y="9931"/>
                  </a:lnTo>
                  <a:lnTo>
                    <a:pt x="12023" y="9434"/>
                  </a:lnTo>
                  <a:lnTo>
                    <a:pt x="11615" y="9931"/>
                  </a:lnTo>
                  <a:lnTo>
                    <a:pt x="11615" y="9434"/>
                  </a:lnTo>
                  <a:lnTo>
                    <a:pt x="11208" y="9434"/>
                  </a:lnTo>
                  <a:lnTo>
                    <a:pt x="11208" y="8938"/>
                  </a:lnTo>
                  <a:lnTo>
                    <a:pt x="10596" y="8938"/>
                  </a:lnTo>
                  <a:lnTo>
                    <a:pt x="10596" y="8690"/>
                  </a:lnTo>
                  <a:lnTo>
                    <a:pt x="11615" y="8690"/>
                  </a:lnTo>
                  <a:close/>
                  <a:moveTo>
                    <a:pt x="7132" y="6703"/>
                  </a:moveTo>
                  <a:lnTo>
                    <a:pt x="7132" y="6207"/>
                  </a:lnTo>
                  <a:lnTo>
                    <a:pt x="7132" y="6703"/>
                  </a:lnTo>
                  <a:close/>
                  <a:moveTo>
                    <a:pt x="19766" y="8690"/>
                  </a:moveTo>
                  <a:lnTo>
                    <a:pt x="19766" y="8193"/>
                  </a:lnTo>
                  <a:lnTo>
                    <a:pt x="19358" y="7697"/>
                  </a:lnTo>
                  <a:lnTo>
                    <a:pt x="19766" y="7697"/>
                  </a:lnTo>
                  <a:lnTo>
                    <a:pt x="19766" y="7200"/>
                  </a:lnTo>
                  <a:lnTo>
                    <a:pt x="19766" y="8690"/>
                  </a:lnTo>
                  <a:close/>
                  <a:moveTo>
                    <a:pt x="8558" y="8193"/>
                  </a:moveTo>
                  <a:lnTo>
                    <a:pt x="8558" y="7697"/>
                  </a:lnTo>
                  <a:lnTo>
                    <a:pt x="8966" y="8193"/>
                  </a:lnTo>
                  <a:lnTo>
                    <a:pt x="8558" y="8193"/>
                  </a:lnTo>
                  <a:close/>
                  <a:moveTo>
                    <a:pt x="20785" y="9434"/>
                  </a:moveTo>
                  <a:lnTo>
                    <a:pt x="20785" y="9931"/>
                  </a:lnTo>
                  <a:lnTo>
                    <a:pt x="21192" y="9931"/>
                  </a:lnTo>
                  <a:lnTo>
                    <a:pt x="21192" y="10428"/>
                  </a:lnTo>
                  <a:lnTo>
                    <a:pt x="21600" y="10428"/>
                  </a:lnTo>
                  <a:lnTo>
                    <a:pt x="21600" y="11421"/>
                  </a:lnTo>
                  <a:lnTo>
                    <a:pt x="20785" y="11421"/>
                  </a:lnTo>
                  <a:lnTo>
                    <a:pt x="20377" y="10924"/>
                  </a:lnTo>
                  <a:lnTo>
                    <a:pt x="20377" y="9931"/>
                  </a:lnTo>
                  <a:lnTo>
                    <a:pt x="19970" y="9931"/>
                  </a:lnTo>
                  <a:lnTo>
                    <a:pt x="19970" y="9434"/>
                  </a:lnTo>
                  <a:lnTo>
                    <a:pt x="19766" y="9434"/>
                  </a:lnTo>
                  <a:lnTo>
                    <a:pt x="19766" y="8690"/>
                  </a:lnTo>
                  <a:lnTo>
                    <a:pt x="19970" y="8690"/>
                  </a:lnTo>
                  <a:lnTo>
                    <a:pt x="20377" y="8938"/>
                  </a:lnTo>
                  <a:lnTo>
                    <a:pt x="20785" y="9434"/>
                  </a:lnTo>
                  <a:close/>
                  <a:moveTo>
                    <a:pt x="10189" y="8938"/>
                  </a:moveTo>
                  <a:lnTo>
                    <a:pt x="9781" y="8938"/>
                  </a:lnTo>
                  <a:lnTo>
                    <a:pt x="9781" y="8690"/>
                  </a:lnTo>
                  <a:lnTo>
                    <a:pt x="10189" y="8690"/>
                  </a:lnTo>
                  <a:lnTo>
                    <a:pt x="10189" y="8938"/>
                  </a:lnTo>
                  <a:close/>
                  <a:moveTo>
                    <a:pt x="3668" y="14648"/>
                  </a:moveTo>
                  <a:lnTo>
                    <a:pt x="3464" y="14648"/>
                  </a:lnTo>
                  <a:lnTo>
                    <a:pt x="3668" y="14648"/>
                  </a:lnTo>
                  <a:close/>
                  <a:moveTo>
                    <a:pt x="3668" y="15641"/>
                  </a:moveTo>
                  <a:lnTo>
                    <a:pt x="3668" y="15145"/>
                  </a:lnTo>
                  <a:lnTo>
                    <a:pt x="3464" y="15145"/>
                  </a:lnTo>
                  <a:lnTo>
                    <a:pt x="3464" y="14648"/>
                  </a:lnTo>
                  <a:lnTo>
                    <a:pt x="3057" y="14648"/>
                  </a:lnTo>
                  <a:lnTo>
                    <a:pt x="3464" y="14648"/>
                  </a:lnTo>
                  <a:lnTo>
                    <a:pt x="3464" y="15145"/>
                  </a:lnTo>
                  <a:lnTo>
                    <a:pt x="3668" y="15145"/>
                  </a:lnTo>
                  <a:lnTo>
                    <a:pt x="3668" y="15641"/>
                  </a:lnTo>
                  <a:close/>
                  <a:moveTo>
                    <a:pt x="14672" y="15641"/>
                  </a:moveTo>
                  <a:lnTo>
                    <a:pt x="14264" y="15641"/>
                  </a:lnTo>
                  <a:lnTo>
                    <a:pt x="14264" y="15145"/>
                  </a:lnTo>
                  <a:lnTo>
                    <a:pt x="14264" y="15641"/>
                  </a:lnTo>
                  <a:lnTo>
                    <a:pt x="14672" y="15641"/>
                  </a:lnTo>
                  <a:close/>
                  <a:moveTo>
                    <a:pt x="16913" y="16386"/>
                  </a:moveTo>
                  <a:lnTo>
                    <a:pt x="16709" y="15890"/>
                  </a:lnTo>
                  <a:lnTo>
                    <a:pt x="17321" y="15890"/>
                  </a:lnTo>
                  <a:lnTo>
                    <a:pt x="17321" y="16386"/>
                  </a:lnTo>
                  <a:lnTo>
                    <a:pt x="16913" y="16386"/>
                  </a:lnTo>
                  <a:close/>
                  <a:moveTo>
                    <a:pt x="3464" y="15890"/>
                  </a:moveTo>
                  <a:lnTo>
                    <a:pt x="3464" y="16386"/>
                  </a:lnTo>
                  <a:lnTo>
                    <a:pt x="3057" y="15890"/>
                  </a:lnTo>
                  <a:lnTo>
                    <a:pt x="3464" y="15890"/>
                  </a:lnTo>
                  <a:close/>
                  <a:moveTo>
                    <a:pt x="13653" y="16883"/>
                  </a:moveTo>
                  <a:lnTo>
                    <a:pt x="13245" y="16883"/>
                  </a:lnTo>
                  <a:lnTo>
                    <a:pt x="13245" y="16386"/>
                  </a:lnTo>
                  <a:lnTo>
                    <a:pt x="13653" y="16883"/>
                  </a:lnTo>
                  <a:close/>
                  <a:moveTo>
                    <a:pt x="14060" y="17379"/>
                  </a:moveTo>
                  <a:lnTo>
                    <a:pt x="13653" y="17379"/>
                  </a:lnTo>
                  <a:lnTo>
                    <a:pt x="13653" y="16883"/>
                  </a:lnTo>
                  <a:lnTo>
                    <a:pt x="14264" y="16883"/>
                  </a:lnTo>
                  <a:lnTo>
                    <a:pt x="14264" y="17379"/>
                  </a:lnTo>
                  <a:lnTo>
                    <a:pt x="14060" y="17379"/>
                  </a:lnTo>
                  <a:close/>
                  <a:moveTo>
                    <a:pt x="14672" y="18372"/>
                  </a:moveTo>
                  <a:lnTo>
                    <a:pt x="14264" y="18372"/>
                  </a:lnTo>
                  <a:lnTo>
                    <a:pt x="14264" y="17876"/>
                  </a:lnTo>
                  <a:lnTo>
                    <a:pt x="14060" y="17876"/>
                  </a:lnTo>
                  <a:lnTo>
                    <a:pt x="14060" y="17379"/>
                  </a:lnTo>
                  <a:lnTo>
                    <a:pt x="14264" y="17876"/>
                  </a:lnTo>
                  <a:lnTo>
                    <a:pt x="14264" y="18372"/>
                  </a:lnTo>
                  <a:lnTo>
                    <a:pt x="14672" y="18372"/>
                  </a:lnTo>
                  <a:lnTo>
                    <a:pt x="14672" y="17876"/>
                  </a:lnTo>
                  <a:lnTo>
                    <a:pt x="14672" y="18372"/>
                  </a:lnTo>
                  <a:close/>
                  <a:moveTo>
                    <a:pt x="14264" y="19366"/>
                  </a:moveTo>
                  <a:lnTo>
                    <a:pt x="14060" y="19366"/>
                  </a:lnTo>
                  <a:lnTo>
                    <a:pt x="14264" y="19366"/>
                  </a:lnTo>
                  <a:close/>
                  <a:moveTo>
                    <a:pt x="16913" y="19614"/>
                  </a:moveTo>
                  <a:lnTo>
                    <a:pt x="16709" y="19614"/>
                  </a:lnTo>
                  <a:lnTo>
                    <a:pt x="16709" y="19366"/>
                  </a:lnTo>
                  <a:lnTo>
                    <a:pt x="16913" y="19366"/>
                  </a:lnTo>
                  <a:lnTo>
                    <a:pt x="16913" y="19614"/>
                  </a:lnTo>
                  <a:close/>
                  <a:moveTo>
                    <a:pt x="18951" y="21103"/>
                  </a:moveTo>
                  <a:lnTo>
                    <a:pt x="18543" y="21103"/>
                  </a:lnTo>
                  <a:lnTo>
                    <a:pt x="18951" y="21103"/>
                  </a:lnTo>
                  <a:lnTo>
                    <a:pt x="18951" y="20607"/>
                  </a:lnTo>
                  <a:lnTo>
                    <a:pt x="18951" y="21103"/>
                  </a:lnTo>
                  <a:lnTo>
                    <a:pt x="19358" y="21103"/>
                  </a:lnTo>
                  <a:lnTo>
                    <a:pt x="18951" y="21103"/>
                  </a:lnTo>
                  <a:close/>
                  <a:moveTo>
                    <a:pt x="18136" y="21600"/>
                  </a:moveTo>
                  <a:lnTo>
                    <a:pt x="17728" y="21600"/>
                  </a:lnTo>
                  <a:lnTo>
                    <a:pt x="17728" y="21103"/>
                  </a:lnTo>
                  <a:lnTo>
                    <a:pt x="17321" y="21103"/>
                  </a:lnTo>
                  <a:lnTo>
                    <a:pt x="18136" y="21103"/>
                  </a:lnTo>
                  <a:lnTo>
                    <a:pt x="18136" y="21600"/>
                  </a:lnTo>
                  <a:lnTo>
                    <a:pt x="18543" y="21600"/>
                  </a:lnTo>
                  <a:lnTo>
                    <a:pt x="18136" y="2160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30" name="Freeform 193"/>
            <p:cNvSpPr/>
            <p:nvPr/>
          </p:nvSpPr>
          <p:spPr>
            <a:xfrm>
              <a:off x="2611563" y="1877763"/>
              <a:ext cx="421482" cy="21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25" y="2817"/>
                  </a:moveTo>
                  <a:lnTo>
                    <a:pt x="19525" y="1409"/>
                  </a:lnTo>
                  <a:lnTo>
                    <a:pt x="19403" y="939"/>
                  </a:lnTo>
                  <a:lnTo>
                    <a:pt x="19525" y="939"/>
                  </a:lnTo>
                  <a:lnTo>
                    <a:pt x="19525" y="470"/>
                  </a:lnTo>
                  <a:lnTo>
                    <a:pt x="19769" y="470"/>
                  </a:lnTo>
                  <a:lnTo>
                    <a:pt x="19769" y="0"/>
                  </a:lnTo>
                  <a:lnTo>
                    <a:pt x="20014" y="0"/>
                  </a:lnTo>
                  <a:lnTo>
                    <a:pt x="20014" y="939"/>
                  </a:lnTo>
                  <a:lnTo>
                    <a:pt x="20990" y="939"/>
                  </a:lnTo>
                  <a:lnTo>
                    <a:pt x="20990" y="470"/>
                  </a:lnTo>
                  <a:lnTo>
                    <a:pt x="21356" y="470"/>
                  </a:lnTo>
                  <a:lnTo>
                    <a:pt x="21356" y="1409"/>
                  </a:lnTo>
                  <a:lnTo>
                    <a:pt x="21600" y="1409"/>
                  </a:lnTo>
                  <a:lnTo>
                    <a:pt x="21600" y="2348"/>
                  </a:lnTo>
                  <a:lnTo>
                    <a:pt x="21356" y="2348"/>
                  </a:lnTo>
                  <a:lnTo>
                    <a:pt x="21234" y="2817"/>
                  </a:lnTo>
                  <a:lnTo>
                    <a:pt x="21234" y="4461"/>
                  </a:lnTo>
                  <a:lnTo>
                    <a:pt x="20990" y="4461"/>
                  </a:lnTo>
                  <a:lnTo>
                    <a:pt x="20990" y="4930"/>
                  </a:lnTo>
                  <a:lnTo>
                    <a:pt x="21234" y="4930"/>
                  </a:lnTo>
                  <a:lnTo>
                    <a:pt x="20990" y="5870"/>
                  </a:lnTo>
                  <a:lnTo>
                    <a:pt x="20502" y="5870"/>
                  </a:lnTo>
                  <a:lnTo>
                    <a:pt x="20746" y="6339"/>
                  </a:lnTo>
                  <a:lnTo>
                    <a:pt x="20746" y="6574"/>
                  </a:lnTo>
                  <a:lnTo>
                    <a:pt x="20990" y="7043"/>
                  </a:lnTo>
                  <a:lnTo>
                    <a:pt x="21234" y="7043"/>
                  </a:lnTo>
                  <a:lnTo>
                    <a:pt x="20990" y="7513"/>
                  </a:lnTo>
                  <a:lnTo>
                    <a:pt x="20990" y="7983"/>
                  </a:lnTo>
                  <a:lnTo>
                    <a:pt x="20746" y="7983"/>
                  </a:lnTo>
                  <a:lnTo>
                    <a:pt x="20746" y="8922"/>
                  </a:lnTo>
                  <a:lnTo>
                    <a:pt x="20990" y="8922"/>
                  </a:lnTo>
                  <a:lnTo>
                    <a:pt x="20990" y="9391"/>
                  </a:lnTo>
                  <a:lnTo>
                    <a:pt x="21234" y="9391"/>
                  </a:lnTo>
                  <a:lnTo>
                    <a:pt x="20990" y="9626"/>
                  </a:lnTo>
                  <a:lnTo>
                    <a:pt x="20746" y="9626"/>
                  </a:lnTo>
                  <a:lnTo>
                    <a:pt x="20746" y="10096"/>
                  </a:lnTo>
                  <a:lnTo>
                    <a:pt x="20502" y="10565"/>
                  </a:lnTo>
                  <a:lnTo>
                    <a:pt x="20746" y="10565"/>
                  </a:lnTo>
                  <a:lnTo>
                    <a:pt x="20746" y="11504"/>
                  </a:lnTo>
                  <a:lnTo>
                    <a:pt x="20502" y="11504"/>
                  </a:lnTo>
                  <a:lnTo>
                    <a:pt x="20502" y="11974"/>
                  </a:lnTo>
                  <a:lnTo>
                    <a:pt x="20014" y="11974"/>
                  </a:lnTo>
                  <a:lnTo>
                    <a:pt x="20014" y="11504"/>
                  </a:lnTo>
                  <a:lnTo>
                    <a:pt x="19525" y="11504"/>
                  </a:lnTo>
                  <a:lnTo>
                    <a:pt x="19525" y="11974"/>
                  </a:lnTo>
                  <a:lnTo>
                    <a:pt x="19403" y="11974"/>
                  </a:lnTo>
                  <a:lnTo>
                    <a:pt x="19403" y="11035"/>
                  </a:lnTo>
                  <a:lnTo>
                    <a:pt x="19525" y="11035"/>
                  </a:lnTo>
                  <a:lnTo>
                    <a:pt x="19525" y="9626"/>
                  </a:lnTo>
                  <a:lnTo>
                    <a:pt x="19403" y="9626"/>
                  </a:lnTo>
                  <a:lnTo>
                    <a:pt x="19525" y="9391"/>
                  </a:lnTo>
                  <a:lnTo>
                    <a:pt x="19525" y="8452"/>
                  </a:lnTo>
                  <a:lnTo>
                    <a:pt x="19403" y="8452"/>
                  </a:lnTo>
                  <a:lnTo>
                    <a:pt x="19403" y="8922"/>
                  </a:lnTo>
                  <a:lnTo>
                    <a:pt x="19159" y="8922"/>
                  </a:lnTo>
                  <a:lnTo>
                    <a:pt x="19159" y="7983"/>
                  </a:lnTo>
                  <a:lnTo>
                    <a:pt x="19403" y="8452"/>
                  </a:lnTo>
                  <a:lnTo>
                    <a:pt x="19403" y="7983"/>
                  </a:lnTo>
                  <a:lnTo>
                    <a:pt x="18915" y="7983"/>
                  </a:lnTo>
                  <a:lnTo>
                    <a:pt x="18915" y="7043"/>
                  </a:lnTo>
                  <a:lnTo>
                    <a:pt x="19159" y="6574"/>
                  </a:lnTo>
                  <a:lnTo>
                    <a:pt x="18915" y="6574"/>
                  </a:lnTo>
                  <a:lnTo>
                    <a:pt x="19159" y="6574"/>
                  </a:lnTo>
                  <a:lnTo>
                    <a:pt x="19159" y="6339"/>
                  </a:lnTo>
                  <a:lnTo>
                    <a:pt x="19403" y="5870"/>
                  </a:lnTo>
                  <a:lnTo>
                    <a:pt x="19403" y="4461"/>
                  </a:lnTo>
                  <a:lnTo>
                    <a:pt x="19525" y="3991"/>
                  </a:lnTo>
                  <a:lnTo>
                    <a:pt x="19525" y="2817"/>
                  </a:lnTo>
                  <a:close/>
                  <a:moveTo>
                    <a:pt x="244" y="6574"/>
                  </a:moveTo>
                  <a:lnTo>
                    <a:pt x="0" y="6574"/>
                  </a:lnTo>
                  <a:lnTo>
                    <a:pt x="0" y="6339"/>
                  </a:lnTo>
                  <a:lnTo>
                    <a:pt x="244" y="6339"/>
                  </a:lnTo>
                  <a:lnTo>
                    <a:pt x="244" y="6574"/>
                  </a:lnTo>
                  <a:close/>
                  <a:moveTo>
                    <a:pt x="3661" y="8452"/>
                  </a:moveTo>
                  <a:lnTo>
                    <a:pt x="3661" y="7983"/>
                  </a:lnTo>
                  <a:lnTo>
                    <a:pt x="3417" y="7983"/>
                  </a:lnTo>
                  <a:lnTo>
                    <a:pt x="3661" y="7983"/>
                  </a:lnTo>
                  <a:lnTo>
                    <a:pt x="3661" y="8452"/>
                  </a:lnTo>
                  <a:close/>
                  <a:moveTo>
                    <a:pt x="2929" y="8452"/>
                  </a:moveTo>
                  <a:lnTo>
                    <a:pt x="2807" y="7983"/>
                  </a:lnTo>
                  <a:lnTo>
                    <a:pt x="2929" y="7983"/>
                  </a:lnTo>
                  <a:lnTo>
                    <a:pt x="3173" y="8452"/>
                  </a:lnTo>
                  <a:lnTo>
                    <a:pt x="2929" y="8452"/>
                  </a:lnTo>
                  <a:close/>
                  <a:moveTo>
                    <a:pt x="2319" y="8452"/>
                  </a:moveTo>
                  <a:lnTo>
                    <a:pt x="2319" y="7983"/>
                  </a:lnTo>
                  <a:lnTo>
                    <a:pt x="2319" y="8452"/>
                  </a:lnTo>
                  <a:close/>
                  <a:moveTo>
                    <a:pt x="2807" y="8922"/>
                  </a:moveTo>
                  <a:lnTo>
                    <a:pt x="2563" y="8922"/>
                  </a:lnTo>
                  <a:lnTo>
                    <a:pt x="2563" y="8452"/>
                  </a:lnTo>
                  <a:lnTo>
                    <a:pt x="2807" y="8452"/>
                  </a:lnTo>
                  <a:lnTo>
                    <a:pt x="2929" y="8922"/>
                  </a:lnTo>
                  <a:lnTo>
                    <a:pt x="2807" y="8922"/>
                  </a:lnTo>
                  <a:close/>
                  <a:moveTo>
                    <a:pt x="5003" y="10096"/>
                  </a:moveTo>
                  <a:lnTo>
                    <a:pt x="4759" y="10096"/>
                  </a:lnTo>
                  <a:lnTo>
                    <a:pt x="4759" y="9626"/>
                  </a:lnTo>
                  <a:lnTo>
                    <a:pt x="5003" y="10096"/>
                  </a:lnTo>
                  <a:lnTo>
                    <a:pt x="5247" y="10096"/>
                  </a:lnTo>
                  <a:lnTo>
                    <a:pt x="5247" y="9626"/>
                  </a:lnTo>
                  <a:lnTo>
                    <a:pt x="5492" y="9626"/>
                  </a:lnTo>
                  <a:lnTo>
                    <a:pt x="5492" y="10096"/>
                  </a:lnTo>
                  <a:lnTo>
                    <a:pt x="5003" y="10096"/>
                  </a:lnTo>
                  <a:close/>
                  <a:moveTo>
                    <a:pt x="5492" y="11974"/>
                  </a:moveTo>
                  <a:lnTo>
                    <a:pt x="5247" y="11974"/>
                  </a:lnTo>
                  <a:lnTo>
                    <a:pt x="5492" y="11974"/>
                  </a:lnTo>
                  <a:close/>
                  <a:moveTo>
                    <a:pt x="12447" y="21600"/>
                  </a:moveTo>
                  <a:lnTo>
                    <a:pt x="12325" y="21600"/>
                  </a:lnTo>
                  <a:lnTo>
                    <a:pt x="12325" y="21130"/>
                  </a:lnTo>
                  <a:lnTo>
                    <a:pt x="12692" y="21130"/>
                  </a:lnTo>
                  <a:lnTo>
                    <a:pt x="12447" y="2160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31" name="Freeform 194"/>
            <p:cNvSpPr/>
            <p:nvPr/>
          </p:nvSpPr>
          <p:spPr>
            <a:xfrm>
              <a:off x="3418806" y="3232695"/>
              <a:ext cx="359570" cy="559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2" y="4963"/>
                  </a:moveTo>
                  <a:lnTo>
                    <a:pt x="572" y="5147"/>
                  </a:lnTo>
                  <a:lnTo>
                    <a:pt x="858" y="5147"/>
                  </a:lnTo>
                  <a:lnTo>
                    <a:pt x="858" y="4963"/>
                  </a:lnTo>
                  <a:lnTo>
                    <a:pt x="858" y="5515"/>
                  </a:lnTo>
                  <a:lnTo>
                    <a:pt x="1430" y="5515"/>
                  </a:lnTo>
                  <a:lnTo>
                    <a:pt x="1430" y="5607"/>
                  </a:lnTo>
                  <a:lnTo>
                    <a:pt x="2003" y="5607"/>
                  </a:lnTo>
                  <a:lnTo>
                    <a:pt x="2146" y="5515"/>
                  </a:lnTo>
                  <a:lnTo>
                    <a:pt x="2432" y="5607"/>
                  </a:lnTo>
                  <a:lnTo>
                    <a:pt x="2718" y="5607"/>
                  </a:lnTo>
                  <a:lnTo>
                    <a:pt x="2718" y="5515"/>
                  </a:lnTo>
                  <a:lnTo>
                    <a:pt x="3004" y="5515"/>
                  </a:lnTo>
                  <a:lnTo>
                    <a:pt x="3004" y="5331"/>
                  </a:lnTo>
                  <a:lnTo>
                    <a:pt x="3290" y="5331"/>
                  </a:lnTo>
                  <a:lnTo>
                    <a:pt x="3576" y="5147"/>
                  </a:lnTo>
                  <a:lnTo>
                    <a:pt x="3576" y="2206"/>
                  </a:lnTo>
                  <a:lnTo>
                    <a:pt x="3862" y="2206"/>
                  </a:lnTo>
                  <a:lnTo>
                    <a:pt x="3862" y="2390"/>
                  </a:lnTo>
                  <a:lnTo>
                    <a:pt x="4005" y="2574"/>
                  </a:lnTo>
                  <a:lnTo>
                    <a:pt x="4005" y="2757"/>
                  </a:lnTo>
                  <a:lnTo>
                    <a:pt x="4291" y="2941"/>
                  </a:lnTo>
                  <a:lnTo>
                    <a:pt x="4005" y="2941"/>
                  </a:lnTo>
                  <a:lnTo>
                    <a:pt x="4291" y="3125"/>
                  </a:lnTo>
                  <a:lnTo>
                    <a:pt x="4291" y="3585"/>
                  </a:lnTo>
                  <a:lnTo>
                    <a:pt x="4005" y="3585"/>
                  </a:lnTo>
                  <a:lnTo>
                    <a:pt x="4005" y="3952"/>
                  </a:lnTo>
                  <a:lnTo>
                    <a:pt x="5436" y="3952"/>
                  </a:lnTo>
                  <a:lnTo>
                    <a:pt x="5436" y="3769"/>
                  </a:lnTo>
                  <a:lnTo>
                    <a:pt x="5722" y="3769"/>
                  </a:lnTo>
                  <a:lnTo>
                    <a:pt x="5722" y="3493"/>
                  </a:lnTo>
                  <a:lnTo>
                    <a:pt x="6008" y="3493"/>
                  </a:lnTo>
                  <a:lnTo>
                    <a:pt x="6151" y="3309"/>
                  </a:lnTo>
                  <a:lnTo>
                    <a:pt x="6151" y="2941"/>
                  </a:lnTo>
                  <a:lnTo>
                    <a:pt x="6437" y="2941"/>
                  </a:lnTo>
                  <a:lnTo>
                    <a:pt x="6437" y="2574"/>
                  </a:lnTo>
                  <a:lnTo>
                    <a:pt x="7009" y="2574"/>
                  </a:lnTo>
                  <a:lnTo>
                    <a:pt x="7581" y="2941"/>
                  </a:lnTo>
                  <a:lnTo>
                    <a:pt x="7868" y="2941"/>
                  </a:lnTo>
                  <a:lnTo>
                    <a:pt x="7868" y="3125"/>
                  </a:lnTo>
                  <a:lnTo>
                    <a:pt x="8011" y="3125"/>
                  </a:lnTo>
                  <a:lnTo>
                    <a:pt x="8011" y="2941"/>
                  </a:lnTo>
                  <a:lnTo>
                    <a:pt x="8011" y="3125"/>
                  </a:lnTo>
                  <a:lnTo>
                    <a:pt x="8583" y="3125"/>
                  </a:lnTo>
                  <a:lnTo>
                    <a:pt x="8583" y="2941"/>
                  </a:lnTo>
                  <a:lnTo>
                    <a:pt x="8583" y="3125"/>
                  </a:lnTo>
                  <a:lnTo>
                    <a:pt x="8869" y="3125"/>
                  </a:lnTo>
                  <a:lnTo>
                    <a:pt x="8869" y="2941"/>
                  </a:lnTo>
                  <a:lnTo>
                    <a:pt x="9155" y="2941"/>
                  </a:lnTo>
                  <a:lnTo>
                    <a:pt x="9155" y="2757"/>
                  </a:lnTo>
                  <a:lnTo>
                    <a:pt x="9441" y="2574"/>
                  </a:lnTo>
                  <a:lnTo>
                    <a:pt x="9441" y="2206"/>
                  </a:lnTo>
                  <a:lnTo>
                    <a:pt x="9727" y="2114"/>
                  </a:lnTo>
                  <a:lnTo>
                    <a:pt x="10156" y="2114"/>
                  </a:lnTo>
                  <a:lnTo>
                    <a:pt x="10156" y="1930"/>
                  </a:lnTo>
                  <a:lnTo>
                    <a:pt x="10442" y="1930"/>
                  </a:lnTo>
                  <a:lnTo>
                    <a:pt x="10442" y="1195"/>
                  </a:lnTo>
                  <a:lnTo>
                    <a:pt x="10728" y="1195"/>
                  </a:lnTo>
                  <a:lnTo>
                    <a:pt x="11015" y="1011"/>
                  </a:lnTo>
                  <a:lnTo>
                    <a:pt x="11301" y="1011"/>
                  </a:lnTo>
                  <a:lnTo>
                    <a:pt x="11301" y="827"/>
                  </a:lnTo>
                  <a:lnTo>
                    <a:pt x="11587" y="735"/>
                  </a:lnTo>
                  <a:lnTo>
                    <a:pt x="11730" y="551"/>
                  </a:lnTo>
                  <a:lnTo>
                    <a:pt x="11730" y="368"/>
                  </a:lnTo>
                  <a:lnTo>
                    <a:pt x="12588" y="368"/>
                  </a:lnTo>
                  <a:lnTo>
                    <a:pt x="12588" y="184"/>
                  </a:lnTo>
                  <a:lnTo>
                    <a:pt x="12874" y="0"/>
                  </a:lnTo>
                  <a:lnTo>
                    <a:pt x="13589" y="0"/>
                  </a:lnTo>
                  <a:lnTo>
                    <a:pt x="13589" y="184"/>
                  </a:lnTo>
                  <a:lnTo>
                    <a:pt x="15020" y="184"/>
                  </a:lnTo>
                  <a:lnTo>
                    <a:pt x="15020" y="368"/>
                  </a:lnTo>
                  <a:lnTo>
                    <a:pt x="15163" y="827"/>
                  </a:lnTo>
                  <a:lnTo>
                    <a:pt x="15163" y="1379"/>
                  </a:lnTo>
                  <a:lnTo>
                    <a:pt x="15449" y="1379"/>
                  </a:lnTo>
                  <a:lnTo>
                    <a:pt x="15449" y="1930"/>
                  </a:lnTo>
                  <a:lnTo>
                    <a:pt x="15735" y="1930"/>
                  </a:lnTo>
                  <a:lnTo>
                    <a:pt x="15449" y="2114"/>
                  </a:lnTo>
                  <a:lnTo>
                    <a:pt x="15449" y="2390"/>
                  </a:lnTo>
                  <a:lnTo>
                    <a:pt x="15735" y="2390"/>
                  </a:lnTo>
                  <a:lnTo>
                    <a:pt x="15449" y="2757"/>
                  </a:lnTo>
                  <a:lnTo>
                    <a:pt x="15449" y="3125"/>
                  </a:lnTo>
                  <a:lnTo>
                    <a:pt x="15163" y="3125"/>
                  </a:lnTo>
                  <a:lnTo>
                    <a:pt x="15020" y="2941"/>
                  </a:lnTo>
                  <a:lnTo>
                    <a:pt x="14734" y="3125"/>
                  </a:lnTo>
                  <a:lnTo>
                    <a:pt x="14734" y="3493"/>
                  </a:lnTo>
                  <a:lnTo>
                    <a:pt x="14448" y="3493"/>
                  </a:lnTo>
                  <a:lnTo>
                    <a:pt x="14448" y="3952"/>
                  </a:lnTo>
                  <a:lnTo>
                    <a:pt x="14734" y="3952"/>
                  </a:lnTo>
                  <a:lnTo>
                    <a:pt x="14734" y="4228"/>
                  </a:lnTo>
                  <a:lnTo>
                    <a:pt x="15449" y="4228"/>
                  </a:lnTo>
                  <a:lnTo>
                    <a:pt x="15449" y="3952"/>
                  </a:lnTo>
                  <a:lnTo>
                    <a:pt x="16593" y="3952"/>
                  </a:lnTo>
                  <a:lnTo>
                    <a:pt x="16593" y="4136"/>
                  </a:lnTo>
                  <a:lnTo>
                    <a:pt x="16307" y="4228"/>
                  </a:lnTo>
                  <a:lnTo>
                    <a:pt x="16307" y="4963"/>
                  </a:lnTo>
                  <a:lnTo>
                    <a:pt x="16021" y="4963"/>
                  </a:lnTo>
                  <a:lnTo>
                    <a:pt x="16021" y="5331"/>
                  </a:lnTo>
                  <a:lnTo>
                    <a:pt x="15735" y="5515"/>
                  </a:lnTo>
                  <a:lnTo>
                    <a:pt x="15735" y="5607"/>
                  </a:lnTo>
                  <a:lnTo>
                    <a:pt x="15163" y="5607"/>
                  </a:lnTo>
                  <a:lnTo>
                    <a:pt x="15163" y="5791"/>
                  </a:lnTo>
                  <a:lnTo>
                    <a:pt x="15020" y="5974"/>
                  </a:lnTo>
                  <a:lnTo>
                    <a:pt x="14734" y="6158"/>
                  </a:lnTo>
                  <a:lnTo>
                    <a:pt x="14734" y="6526"/>
                  </a:lnTo>
                  <a:lnTo>
                    <a:pt x="14448" y="6526"/>
                  </a:lnTo>
                  <a:lnTo>
                    <a:pt x="14448" y="6802"/>
                  </a:lnTo>
                  <a:lnTo>
                    <a:pt x="14162" y="6802"/>
                  </a:lnTo>
                  <a:lnTo>
                    <a:pt x="14162" y="7169"/>
                  </a:lnTo>
                  <a:lnTo>
                    <a:pt x="13875" y="7169"/>
                  </a:lnTo>
                  <a:lnTo>
                    <a:pt x="13875" y="7353"/>
                  </a:lnTo>
                  <a:lnTo>
                    <a:pt x="13589" y="7537"/>
                  </a:lnTo>
                  <a:lnTo>
                    <a:pt x="13589" y="7721"/>
                  </a:lnTo>
                  <a:lnTo>
                    <a:pt x="13303" y="7721"/>
                  </a:lnTo>
                  <a:lnTo>
                    <a:pt x="13303" y="7905"/>
                  </a:lnTo>
                  <a:lnTo>
                    <a:pt x="13017" y="7905"/>
                  </a:lnTo>
                  <a:lnTo>
                    <a:pt x="13017" y="8089"/>
                  </a:lnTo>
                  <a:lnTo>
                    <a:pt x="12874" y="8089"/>
                  </a:lnTo>
                  <a:lnTo>
                    <a:pt x="12874" y="8180"/>
                  </a:lnTo>
                  <a:lnTo>
                    <a:pt x="12588" y="8180"/>
                  </a:lnTo>
                  <a:lnTo>
                    <a:pt x="12588" y="8364"/>
                  </a:lnTo>
                  <a:lnTo>
                    <a:pt x="12016" y="8732"/>
                  </a:lnTo>
                  <a:lnTo>
                    <a:pt x="12016" y="8916"/>
                  </a:lnTo>
                  <a:lnTo>
                    <a:pt x="11730" y="8916"/>
                  </a:lnTo>
                  <a:lnTo>
                    <a:pt x="11730" y="9100"/>
                  </a:lnTo>
                  <a:lnTo>
                    <a:pt x="11301" y="9100"/>
                  </a:lnTo>
                  <a:lnTo>
                    <a:pt x="11301" y="9283"/>
                  </a:lnTo>
                  <a:lnTo>
                    <a:pt x="11015" y="9467"/>
                  </a:lnTo>
                  <a:lnTo>
                    <a:pt x="10728" y="9467"/>
                  </a:lnTo>
                  <a:lnTo>
                    <a:pt x="10728" y="9559"/>
                  </a:lnTo>
                  <a:lnTo>
                    <a:pt x="10156" y="9559"/>
                  </a:lnTo>
                  <a:lnTo>
                    <a:pt x="10156" y="9743"/>
                  </a:lnTo>
                  <a:lnTo>
                    <a:pt x="9155" y="9743"/>
                  </a:lnTo>
                  <a:lnTo>
                    <a:pt x="9155" y="9927"/>
                  </a:lnTo>
                  <a:lnTo>
                    <a:pt x="9441" y="9927"/>
                  </a:lnTo>
                  <a:lnTo>
                    <a:pt x="8583" y="9927"/>
                  </a:lnTo>
                  <a:lnTo>
                    <a:pt x="8297" y="10111"/>
                  </a:lnTo>
                  <a:lnTo>
                    <a:pt x="8011" y="10111"/>
                  </a:lnTo>
                  <a:lnTo>
                    <a:pt x="7581" y="9927"/>
                  </a:lnTo>
                  <a:lnTo>
                    <a:pt x="5722" y="9927"/>
                  </a:lnTo>
                  <a:lnTo>
                    <a:pt x="5722" y="10111"/>
                  </a:lnTo>
                  <a:lnTo>
                    <a:pt x="5436" y="10111"/>
                  </a:lnTo>
                  <a:lnTo>
                    <a:pt x="5436" y="10294"/>
                  </a:lnTo>
                  <a:lnTo>
                    <a:pt x="4005" y="10294"/>
                  </a:lnTo>
                  <a:lnTo>
                    <a:pt x="4005" y="10478"/>
                  </a:lnTo>
                  <a:lnTo>
                    <a:pt x="3862" y="10478"/>
                  </a:lnTo>
                  <a:lnTo>
                    <a:pt x="3576" y="10662"/>
                  </a:lnTo>
                  <a:lnTo>
                    <a:pt x="3004" y="10662"/>
                  </a:lnTo>
                  <a:lnTo>
                    <a:pt x="3004" y="10478"/>
                  </a:lnTo>
                  <a:lnTo>
                    <a:pt x="2718" y="10478"/>
                  </a:lnTo>
                  <a:lnTo>
                    <a:pt x="2718" y="10294"/>
                  </a:lnTo>
                  <a:lnTo>
                    <a:pt x="2146" y="10294"/>
                  </a:lnTo>
                  <a:lnTo>
                    <a:pt x="2146" y="10111"/>
                  </a:lnTo>
                  <a:lnTo>
                    <a:pt x="2432" y="10111"/>
                  </a:lnTo>
                  <a:lnTo>
                    <a:pt x="2146" y="10111"/>
                  </a:lnTo>
                  <a:lnTo>
                    <a:pt x="2146" y="9927"/>
                  </a:lnTo>
                  <a:lnTo>
                    <a:pt x="2003" y="9927"/>
                  </a:lnTo>
                  <a:lnTo>
                    <a:pt x="2003" y="10111"/>
                  </a:lnTo>
                  <a:lnTo>
                    <a:pt x="1717" y="9927"/>
                  </a:lnTo>
                  <a:lnTo>
                    <a:pt x="2003" y="9927"/>
                  </a:lnTo>
                  <a:lnTo>
                    <a:pt x="2003" y="9743"/>
                  </a:lnTo>
                  <a:lnTo>
                    <a:pt x="2003" y="9927"/>
                  </a:lnTo>
                  <a:lnTo>
                    <a:pt x="2003" y="9559"/>
                  </a:lnTo>
                  <a:lnTo>
                    <a:pt x="1717" y="9467"/>
                  </a:lnTo>
                  <a:lnTo>
                    <a:pt x="1717" y="9283"/>
                  </a:lnTo>
                  <a:lnTo>
                    <a:pt x="1430" y="9100"/>
                  </a:lnTo>
                  <a:lnTo>
                    <a:pt x="1430" y="8916"/>
                  </a:lnTo>
                  <a:lnTo>
                    <a:pt x="1717" y="8916"/>
                  </a:lnTo>
                  <a:lnTo>
                    <a:pt x="1717" y="8732"/>
                  </a:lnTo>
                  <a:lnTo>
                    <a:pt x="2003" y="8732"/>
                  </a:lnTo>
                  <a:lnTo>
                    <a:pt x="2003" y="8364"/>
                  </a:lnTo>
                  <a:lnTo>
                    <a:pt x="1717" y="8364"/>
                  </a:lnTo>
                  <a:lnTo>
                    <a:pt x="1717" y="7905"/>
                  </a:lnTo>
                  <a:lnTo>
                    <a:pt x="1430" y="7905"/>
                  </a:lnTo>
                  <a:lnTo>
                    <a:pt x="1430" y="7537"/>
                  </a:lnTo>
                  <a:lnTo>
                    <a:pt x="1144" y="7537"/>
                  </a:lnTo>
                  <a:lnTo>
                    <a:pt x="1144" y="7353"/>
                  </a:lnTo>
                  <a:lnTo>
                    <a:pt x="858" y="7169"/>
                  </a:lnTo>
                  <a:lnTo>
                    <a:pt x="858" y="6802"/>
                  </a:lnTo>
                  <a:lnTo>
                    <a:pt x="572" y="6710"/>
                  </a:lnTo>
                  <a:lnTo>
                    <a:pt x="572" y="6158"/>
                  </a:lnTo>
                  <a:lnTo>
                    <a:pt x="286" y="5974"/>
                  </a:lnTo>
                  <a:lnTo>
                    <a:pt x="286" y="5791"/>
                  </a:lnTo>
                  <a:lnTo>
                    <a:pt x="0" y="5607"/>
                  </a:lnTo>
                  <a:lnTo>
                    <a:pt x="0" y="5331"/>
                  </a:lnTo>
                  <a:lnTo>
                    <a:pt x="286" y="5331"/>
                  </a:lnTo>
                  <a:lnTo>
                    <a:pt x="286" y="4963"/>
                  </a:lnTo>
                  <a:lnTo>
                    <a:pt x="572" y="4963"/>
                  </a:lnTo>
                  <a:close/>
                  <a:moveTo>
                    <a:pt x="12874" y="6158"/>
                  </a:moveTo>
                  <a:lnTo>
                    <a:pt x="12874" y="5974"/>
                  </a:lnTo>
                  <a:lnTo>
                    <a:pt x="13017" y="5974"/>
                  </a:lnTo>
                  <a:lnTo>
                    <a:pt x="12874" y="5791"/>
                  </a:lnTo>
                  <a:lnTo>
                    <a:pt x="12874" y="5607"/>
                  </a:lnTo>
                  <a:lnTo>
                    <a:pt x="12588" y="5607"/>
                  </a:lnTo>
                  <a:lnTo>
                    <a:pt x="12588" y="5515"/>
                  </a:lnTo>
                  <a:lnTo>
                    <a:pt x="12302" y="5515"/>
                  </a:lnTo>
                  <a:lnTo>
                    <a:pt x="12302" y="5331"/>
                  </a:lnTo>
                  <a:lnTo>
                    <a:pt x="12016" y="5331"/>
                  </a:lnTo>
                  <a:lnTo>
                    <a:pt x="12016" y="5515"/>
                  </a:lnTo>
                  <a:lnTo>
                    <a:pt x="11730" y="5515"/>
                  </a:lnTo>
                  <a:lnTo>
                    <a:pt x="11587" y="5607"/>
                  </a:lnTo>
                  <a:lnTo>
                    <a:pt x="11301" y="5607"/>
                  </a:lnTo>
                  <a:lnTo>
                    <a:pt x="11301" y="5791"/>
                  </a:lnTo>
                  <a:lnTo>
                    <a:pt x="11015" y="5974"/>
                  </a:lnTo>
                  <a:lnTo>
                    <a:pt x="11015" y="6158"/>
                  </a:lnTo>
                  <a:lnTo>
                    <a:pt x="10728" y="6158"/>
                  </a:lnTo>
                  <a:lnTo>
                    <a:pt x="10728" y="6526"/>
                  </a:lnTo>
                  <a:lnTo>
                    <a:pt x="11015" y="6526"/>
                  </a:lnTo>
                  <a:lnTo>
                    <a:pt x="11015" y="6802"/>
                  </a:lnTo>
                  <a:lnTo>
                    <a:pt x="11301" y="6802"/>
                  </a:lnTo>
                  <a:lnTo>
                    <a:pt x="11301" y="6986"/>
                  </a:lnTo>
                  <a:lnTo>
                    <a:pt x="11730" y="6986"/>
                  </a:lnTo>
                  <a:lnTo>
                    <a:pt x="11730" y="6710"/>
                  </a:lnTo>
                  <a:lnTo>
                    <a:pt x="12302" y="6710"/>
                  </a:lnTo>
                  <a:lnTo>
                    <a:pt x="12588" y="6526"/>
                  </a:lnTo>
                  <a:lnTo>
                    <a:pt x="12874" y="6526"/>
                  </a:lnTo>
                  <a:lnTo>
                    <a:pt x="12874" y="6158"/>
                  </a:lnTo>
                  <a:close/>
                  <a:moveTo>
                    <a:pt x="21600" y="21600"/>
                  </a:moveTo>
                  <a:lnTo>
                    <a:pt x="21314" y="21600"/>
                  </a:lnTo>
                  <a:lnTo>
                    <a:pt x="21314" y="21416"/>
                  </a:lnTo>
                  <a:lnTo>
                    <a:pt x="21600" y="2141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32" name="Freeform 195"/>
            <p:cNvSpPr/>
            <p:nvPr/>
          </p:nvSpPr>
          <p:spPr>
            <a:xfrm>
              <a:off x="2833019" y="1844426"/>
              <a:ext cx="378620" cy="359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77" y="572"/>
                  </a:moveTo>
                  <a:lnTo>
                    <a:pt x="13449" y="572"/>
                  </a:lnTo>
                  <a:lnTo>
                    <a:pt x="13721" y="286"/>
                  </a:lnTo>
                  <a:lnTo>
                    <a:pt x="14264" y="286"/>
                  </a:lnTo>
                  <a:lnTo>
                    <a:pt x="14264" y="572"/>
                  </a:lnTo>
                  <a:lnTo>
                    <a:pt x="14808" y="572"/>
                  </a:lnTo>
                  <a:lnTo>
                    <a:pt x="14808" y="286"/>
                  </a:lnTo>
                  <a:lnTo>
                    <a:pt x="14943" y="286"/>
                  </a:lnTo>
                  <a:lnTo>
                    <a:pt x="14943" y="572"/>
                  </a:lnTo>
                  <a:lnTo>
                    <a:pt x="16302" y="572"/>
                  </a:lnTo>
                  <a:lnTo>
                    <a:pt x="16302" y="858"/>
                  </a:lnTo>
                  <a:lnTo>
                    <a:pt x="16030" y="858"/>
                  </a:lnTo>
                  <a:lnTo>
                    <a:pt x="16302" y="858"/>
                  </a:lnTo>
                  <a:lnTo>
                    <a:pt x="16302" y="1001"/>
                  </a:lnTo>
                  <a:lnTo>
                    <a:pt x="16302" y="858"/>
                  </a:lnTo>
                  <a:lnTo>
                    <a:pt x="16574" y="1001"/>
                  </a:lnTo>
                  <a:lnTo>
                    <a:pt x="16845" y="1001"/>
                  </a:lnTo>
                  <a:lnTo>
                    <a:pt x="16981" y="1287"/>
                  </a:lnTo>
                  <a:lnTo>
                    <a:pt x="18340" y="1287"/>
                  </a:lnTo>
                  <a:lnTo>
                    <a:pt x="18340" y="1001"/>
                  </a:lnTo>
                  <a:lnTo>
                    <a:pt x="18340" y="1287"/>
                  </a:lnTo>
                  <a:lnTo>
                    <a:pt x="18883" y="1287"/>
                  </a:lnTo>
                  <a:lnTo>
                    <a:pt x="18883" y="1574"/>
                  </a:lnTo>
                  <a:lnTo>
                    <a:pt x="19019" y="1860"/>
                  </a:lnTo>
                  <a:lnTo>
                    <a:pt x="19291" y="1574"/>
                  </a:lnTo>
                  <a:lnTo>
                    <a:pt x="19291" y="1860"/>
                  </a:lnTo>
                  <a:lnTo>
                    <a:pt x="20106" y="1860"/>
                  </a:lnTo>
                  <a:lnTo>
                    <a:pt x="20377" y="1574"/>
                  </a:lnTo>
                  <a:lnTo>
                    <a:pt x="20649" y="1860"/>
                  </a:lnTo>
                  <a:lnTo>
                    <a:pt x="20785" y="1860"/>
                  </a:lnTo>
                  <a:lnTo>
                    <a:pt x="20649" y="2003"/>
                  </a:lnTo>
                  <a:lnTo>
                    <a:pt x="20649" y="2575"/>
                  </a:lnTo>
                  <a:lnTo>
                    <a:pt x="20377" y="2575"/>
                  </a:lnTo>
                  <a:lnTo>
                    <a:pt x="19834" y="3147"/>
                  </a:lnTo>
                  <a:lnTo>
                    <a:pt x="19562" y="3147"/>
                  </a:lnTo>
                  <a:lnTo>
                    <a:pt x="19562" y="3433"/>
                  </a:lnTo>
                  <a:lnTo>
                    <a:pt x="19019" y="3433"/>
                  </a:lnTo>
                  <a:lnTo>
                    <a:pt x="18883" y="3719"/>
                  </a:lnTo>
                  <a:lnTo>
                    <a:pt x="18340" y="3719"/>
                  </a:lnTo>
                  <a:lnTo>
                    <a:pt x="18340" y="4434"/>
                  </a:lnTo>
                  <a:lnTo>
                    <a:pt x="18068" y="4434"/>
                  </a:lnTo>
                  <a:lnTo>
                    <a:pt x="18068" y="4148"/>
                  </a:lnTo>
                  <a:lnTo>
                    <a:pt x="18340" y="4148"/>
                  </a:lnTo>
                  <a:lnTo>
                    <a:pt x="18068" y="4148"/>
                  </a:lnTo>
                  <a:lnTo>
                    <a:pt x="18068" y="4434"/>
                  </a:lnTo>
                  <a:lnTo>
                    <a:pt x="17525" y="5007"/>
                  </a:lnTo>
                  <a:lnTo>
                    <a:pt x="17525" y="5293"/>
                  </a:lnTo>
                  <a:lnTo>
                    <a:pt x="17253" y="5579"/>
                  </a:lnTo>
                  <a:lnTo>
                    <a:pt x="17253" y="6580"/>
                  </a:lnTo>
                  <a:lnTo>
                    <a:pt x="17796" y="6580"/>
                  </a:lnTo>
                  <a:lnTo>
                    <a:pt x="17796" y="6866"/>
                  </a:lnTo>
                  <a:lnTo>
                    <a:pt x="17525" y="6866"/>
                  </a:lnTo>
                  <a:lnTo>
                    <a:pt x="17525" y="7152"/>
                  </a:lnTo>
                  <a:lnTo>
                    <a:pt x="17253" y="7152"/>
                  </a:lnTo>
                  <a:lnTo>
                    <a:pt x="17253" y="7438"/>
                  </a:lnTo>
                  <a:lnTo>
                    <a:pt x="16981" y="7438"/>
                  </a:lnTo>
                  <a:lnTo>
                    <a:pt x="16981" y="7868"/>
                  </a:lnTo>
                  <a:lnTo>
                    <a:pt x="16845" y="7868"/>
                  </a:lnTo>
                  <a:lnTo>
                    <a:pt x="16845" y="8440"/>
                  </a:lnTo>
                  <a:lnTo>
                    <a:pt x="16030" y="8440"/>
                  </a:lnTo>
                  <a:lnTo>
                    <a:pt x="16030" y="8726"/>
                  </a:lnTo>
                  <a:lnTo>
                    <a:pt x="15758" y="9012"/>
                  </a:lnTo>
                  <a:lnTo>
                    <a:pt x="15758" y="9298"/>
                  </a:lnTo>
                  <a:lnTo>
                    <a:pt x="15487" y="9298"/>
                  </a:lnTo>
                  <a:lnTo>
                    <a:pt x="15487" y="9584"/>
                  </a:lnTo>
                  <a:lnTo>
                    <a:pt x="14943" y="9584"/>
                  </a:lnTo>
                  <a:lnTo>
                    <a:pt x="14808" y="9870"/>
                  </a:lnTo>
                  <a:lnTo>
                    <a:pt x="14808" y="9584"/>
                  </a:lnTo>
                  <a:lnTo>
                    <a:pt x="13177" y="9584"/>
                  </a:lnTo>
                  <a:lnTo>
                    <a:pt x="13177" y="9870"/>
                  </a:lnTo>
                  <a:lnTo>
                    <a:pt x="12770" y="9870"/>
                  </a:lnTo>
                  <a:lnTo>
                    <a:pt x="12770" y="10013"/>
                  </a:lnTo>
                  <a:lnTo>
                    <a:pt x="12498" y="10013"/>
                  </a:lnTo>
                  <a:lnTo>
                    <a:pt x="12498" y="10299"/>
                  </a:lnTo>
                  <a:lnTo>
                    <a:pt x="12226" y="10299"/>
                  </a:lnTo>
                  <a:lnTo>
                    <a:pt x="12226" y="10585"/>
                  </a:lnTo>
                  <a:lnTo>
                    <a:pt x="11955" y="10585"/>
                  </a:lnTo>
                  <a:lnTo>
                    <a:pt x="11955" y="10299"/>
                  </a:lnTo>
                  <a:lnTo>
                    <a:pt x="11683" y="10299"/>
                  </a:lnTo>
                  <a:lnTo>
                    <a:pt x="11683" y="10013"/>
                  </a:lnTo>
                  <a:lnTo>
                    <a:pt x="11411" y="10013"/>
                  </a:lnTo>
                  <a:lnTo>
                    <a:pt x="11683" y="9870"/>
                  </a:lnTo>
                  <a:lnTo>
                    <a:pt x="11411" y="9870"/>
                  </a:lnTo>
                  <a:lnTo>
                    <a:pt x="11411" y="9584"/>
                  </a:lnTo>
                  <a:lnTo>
                    <a:pt x="11140" y="9298"/>
                  </a:lnTo>
                  <a:lnTo>
                    <a:pt x="11004" y="9012"/>
                  </a:lnTo>
                  <a:lnTo>
                    <a:pt x="10460" y="9012"/>
                  </a:lnTo>
                  <a:lnTo>
                    <a:pt x="10460" y="8440"/>
                  </a:lnTo>
                  <a:lnTo>
                    <a:pt x="10189" y="8440"/>
                  </a:lnTo>
                  <a:lnTo>
                    <a:pt x="10460" y="8154"/>
                  </a:lnTo>
                  <a:lnTo>
                    <a:pt x="10460" y="7868"/>
                  </a:lnTo>
                  <a:lnTo>
                    <a:pt x="10732" y="7868"/>
                  </a:lnTo>
                  <a:lnTo>
                    <a:pt x="11004" y="7725"/>
                  </a:lnTo>
                  <a:lnTo>
                    <a:pt x="10732" y="7725"/>
                  </a:lnTo>
                  <a:lnTo>
                    <a:pt x="10732" y="7438"/>
                  </a:lnTo>
                  <a:lnTo>
                    <a:pt x="10460" y="7438"/>
                  </a:lnTo>
                  <a:lnTo>
                    <a:pt x="10460" y="6866"/>
                  </a:lnTo>
                  <a:lnTo>
                    <a:pt x="10732" y="6866"/>
                  </a:lnTo>
                  <a:lnTo>
                    <a:pt x="10732" y="6580"/>
                  </a:lnTo>
                  <a:lnTo>
                    <a:pt x="11004" y="6294"/>
                  </a:lnTo>
                  <a:lnTo>
                    <a:pt x="10732" y="6294"/>
                  </a:lnTo>
                  <a:lnTo>
                    <a:pt x="10460" y="6008"/>
                  </a:lnTo>
                  <a:lnTo>
                    <a:pt x="10460" y="5865"/>
                  </a:lnTo>
                  <a:lnTo>
                    <a:pt x="10189" y="5579"/>
                  </a:lnTo>
                  <a:lnTo>
                    <a:pt x="10732" y="5579"/>
                  </a:lnTo>
                  <a:lnTo>
                    <a:pt x="11004" y="5007"/>
                  </a:lnTo>
                  <a:lnTo>
                    <a:pt x="10732" y="5007"/>
                  </a:lnTo>
                  <a:lnTo>
                    <a:pt x="10732" y="4721"/>
                  </a:lnTo>
                  <a:lnTo>
                    <a:pt x="11004" y="4721"/>
                  </a:lnTo>
                  <a:lnTo>
                    <a:pt x="11004" y="3719"/>
                  </a:lnTo>
                  <a:lnTo>
                    <a:pt x="11140" y="3433"/>
                  </a:lnTo>
                  <a:lnTo>
                    <a:pt x="11411" y="3433"/>
                  </a:lnTo>
                  <a:lnTo>
                    <a:pt x="11411" y="2861"/>
                  </a:lnTo>
                  <a:lnTo>
                    <a:pt x="11683" y="2861"/>
                  </a:lnTo>
                  <a:lnTo>
                    <a:pt x="11140" y="2861"/>
                  </a:lnTo>
                  <a:lnTo>
                    <a:pt x="11140" y="2289"/>
                  </a:lnTo>
                  <a:lnTo>
                    <a:pt x="10732" y="2289"/>
                  </a:lnTo>
                  <a:lnTo>
                    <a:pt x="10732" y="2575"/>
                  </a:lnTo>
                  <a:lnTo>
                    <a:pt x="9645" y="2575"/>
                  </a:lnTo>
                  <a:lnTo>
                    <a:pt x="9645" y="2003"/>
                  </a:lnTo>
                  <a:lnTo>
                    <a:pt x="9374" y="2003"/>
                  </a:lnTo>
                  <a:lnTo>
                    <a:pt x="9374" y="2289"/>
                  </a:lnTo>
                  <a:lnTo>
                    <a:pt x="9102" y="2289"/>
                  </a:lnTo>
                  <a:lnTo>
                    <a:pt x="8966" y="2575"/>
                  </a:lnTo>
                  <a:lnTo>
                    <a:pt x="8966" y="2003"/>
                  </a:lnTo>
                  <a:lnTo>
                    <a:pt x="9102" y="2003"/>
                  </a:lnTo>
                  <a:lnTo>
                    <a:pt x="9102" y="1860"/>
                  </a:lnTo>
                  <a:lnTo>
                    <a:pt x="9102" y="2003"/>
                  </a:lnTo>
                  <a:lnTo>
                    <a:pt x="8966" y="2003"/>
                  </a:lnTo>
                  <a:lnTo>
                    <a:pt x="8966" y="1860"/>
                  </a:lnTo>
                  <a:lnTo>
                    <a:pt x="9102" y="1860"/>
                  </a:lnTo>
                  <a:lnTo>
                    <a:pt x="8966" y="1860"/>
                  </a:lnTo>
                  <a:lnTo>
                    <a:pt x="8966" y="1574"/>
                  </a:lnTo>
                  <a:lnTo>
                    <a:pt x="8966" y="1860"/>
                  </a:lnTo>
                  <a:lnTo>
                    <a:pt x="9102" y="1574"/>
                  </a:lnTo>
                  <a:lnTo>
                    <a:pt x="8966" y="1574"/>
                  </a:lnTo>
                  <a:lnTo>
                    <a:pt x="9102" y="1574"/>
                  </a:lnTo>
                  <a:lnTo>
                    <a:pt x="9102" y="1287"/>
                  </a:lnTo>
                  <a:lnTo>
                    <a:pt x="8966" y="1574"/>
                  </a:lnTo>
                  <a:lnTo>
                    <a:pt x="8966" y="1287"/>
                  </a:lnTo>
                  <a:lnTo>
                    <a:pt x="8694" y="1287"/>
                  </a:lnTo>
                  <a:lnTo>
                    <a:pt x="8694" y="858"/>
                  </a:lnTo>
                  <a:lnTo>
                    <a:pt x="8966" y="858"/>
                  </a:lnTo>
                  <a:lnTo>
                    <a:pt x="8966" y="572"/>
                  </a:lnTo>
                  <a:lnTo>
                    <a:pt x="9374" y="572"/>
                  </a:lnTo>
                  <a:lnTo>
                    <a:pt x="9917" y="0"/>
                  </a:lnTo>
                  <a:lnTo>
                    <a:pt x="10460" y="0"/>
                  </a:lnTo>
                  <a:lnTo>
                    <a:pt x="10460" y="286"/>
                  </a:lnTo>
                  <a:lnTo>
                    <a:pt x="11683" y="286"/>
                  </a:lnTo>
                  <a:lnTo>
                    <a:pt x="11955" y="0"/>
                  </a:lnTo>
                  <a:lnTo>
                    <a:pt x="11955" y="286"/>
                  </a:lnTo>
                  <a:lnTo>
                    <a:pt x="13042" y="286"/>
                  </a:lnTo>
                  <a:lnTo>
                    <a:pt x="13042" y="572"/>
                  </a:lnTo>
                  <a:lnTo>
                    <a:pt x="13177" y="572"/>
                  </a:lnTo>
                  <a:close/>
                  <a:moveTo>
                    <a:pt x="12498" y="10872"/>
                  </a:moveTo>
                  <a:lnTo>
                    <a:pt x="12498" y="10585"/>
                  </a:lnTo>
                  <a:lnTo>
                    <a:pt x="12498" y="10872"/>
                  </a:lnTo>
                  <a:close/>
                  <a:moveTo>
                    <a:pt x="14808" y="11730"/>
                  </a:moveTo>
                  <a:lnTo>
                    <a:pt x="14808" y="11444"/>
                  </a:lnTo>
                  <a:lnTo>
                    <a:pt x="14808" y="11730"/>
                  </a:lnTo>
                  <a:close/>
                  <a:moveTo>
                    <a:pt x="21600" y="5293"/>
                  </a:moveTo>
                  <a:lnTo>
                    <a:pt x="21328" y="5293"/>
                  </a:lnTo>
                  <a:lnTo>
                    <a:pt x="21057" y="5007"/>
                  </a:lnTo>
                  <a:lnTo>
                    <a:pt x="21600" y="5007"/>
                  </a:lnTo>
                  <a:lnTo>
                    <a:pt x="21600" y="5293"/>
                  </a:lnTo>
                  <a:close/>
                  <a:moveTo>
                    <a:pt x="19834" y="5865"/>
                  </a:moveTo>
                  <a:lnTo>
                    <a:pt x="19834" y="5579"/>
                  </a:lnTo>
                  <a:lnTo>
                    <a:pt x="20106" y="5579"/>
                  </a:lnTo>
                  <a:lnTo>
                    <a:pt x="20377" y="5293"/>
                  </a:lnTo>
                  <a:lnTo>
                    <a:pt x="20649" y="5293"/>
                  </a:lnTo>
                  <a:lnTo>
                    <a:pt x="20649" y="5579"/>
                  </a:lnTo>
                  <a:lnTo>
                    <a:pt x="20785" y="5579"/>
                  </a:lnTo>
                  <a:lnTo>
                    <a:pt x="20785" y="5865"/>
                  </a:lnTo>
                  <a:lnTo>
                    <a:pt x="20649" y="5865"/>
                  </a:lnTo>
                  <a:lnTo>
                    <a:pt x="20649" y="6008"/>
                  </a:lnTo>
                  <a:lnTo>
                    <a:pt x="20106" y="6008"/>
                  </a:lnTo>
                  <a:lnTo>
                    <a:pt x="20106" y="5865"/>
                  </a:lnTo>
                  <a:lnTo>
                    <a:pt x="19834" y="5865"/>
                  </a:lnTo>
                  <a:close/>
                  <a:moveTo>
                    <a:pt x="18883" y="6580"/>
                  </a:moveTo>
                  <a:lnTo>
                    <a:pt x="18883" y="6294"/>
                  </a:lnTo>
                  <a:lnTo>
                    <a:pt x="19019" y="6294"/>
                  </a:lnTo>
                  <a:lnTo>
                    <a:pt x="19019" y="6580"/>
                  </a:lnTo>
                  <a:lnTo>
                    <a:pt x="18883" y="6580"/>
                  </a:lnTo>
                  <a:close/>
                  <a:moveTo>
                    <a:pt x="18883" y="6866"/>
                  </a:moveTo>
                  <a:lnTo>
                    <a:pt x="19019" y="6866"/>
                  </a:lnTo>
                  <a:lnTo>
                    <a:pt x="18883" y="6866"/>
                  </a:lnTo>
                  <a:close/>
                  <a:moveTo>
                    <a:pt x="4347" y="20170"/>
                  </a:moveTo>
                  <a:lnTo>
                    <a:pt x="4347" y="19883"/>
                  </a:lnTo>
                  <a:lnTo>
                    <a:pt x="4075" y="19883"/>
                  </a:lnTo>
                  <a:lnTo>
                    <a:pt x="4347" y="19883"/>
                  </a:lnTo>
                  <a:lnTo>
                    <a:pt x="4347" y="19740"/>
                  </a:lnTo>
                  <a:lnTo>
                    <a:pt x="4619" y="19740"/>
                  </a:lnTo>
                  <a:lnTo>
                    <a:pt x="4619" y="19883"/>
                  </a:lnTo>
                  <a:lnTo>
                    <a:pt x="4347" y="19883"/>
                  </a:lnTo>
                  <a:lnTo>
                    <a:pt x="4347" y="20170"/>
                  </a:lnTo>
                  <a:close/>
                  <a:moveTo>
                    <a:pt x="543" y="20456"/>
                  </a:moveTo>
                  <a:lnTo>
                    <a:pt x="272" y="20456"/>
                  </a:lnTo>
                  <a:lnTo>
                    <a:pt x="272" y="20170"/>
                  </a:lnTo>
                  <a:lnTo>
                    <a:pt x="543" y="20170"/>
                  </a:lnTo>
                  <a:lnTo>
                    <a:pt x="543" y="20456"/>
                  </a:lnTo>
                  <a:close/>
                  <a:moveTo>
                    <a:pt x="3804" y="21028"/>
                  </a:moveTo>
                  <a:lnTo>
                    <a:pt x="3532" y="21028"/>
                  </a:lnTo>
                  <a:lnTo>
                    <a:pt x="3804" y="21028"/>
                  </a:lnTo>
                  <a:lnTo>
                    <a:pt x="3804" y="20742"/>
                  </a:lnTo>
                  <a:lnTo>
                    <a:pt x="4075" y="20456"/>
                  </a:lnTo>
                  <a:lnTo>
                    <a:pt x="4075" y="20170"/>
                  </a:lnTo>
                  <a:lnTo>
                    <a:pt x="4347" y="20170"/>
                  </a:lnTo>
                  <a:lnTo>
                    <a:pt x="4347" y="20456"/>
                  </a:lnTo>
                  <a:lnTo>
                    <a:pt x="4075" y="20742"/>
                  </a:lnTo>
                  <a:lnTo>
                    <a:pt x="4075" y="21028"/>
                  </a:lnTo>
                  <a:lnTo>
                    <a:pt x="3804" y="21028"/>
                  </a:lnTo>
                  <a:close/>
                  <a:moveTo>
                    <a:pt x="1494" y="21314"/>
                  </a:moveTo>
                  <a:lnTo>
                    <a:pt x="1494" y="21028"/>
                  </a:lnTo>
                  <a:lnTo>
                    <a:pt x="1358" y="21028"/>
                  </a:lnTo>
                  <a:lnTo>
                    <a:pt x="1358" y="20742"/>
                  </a:lnTo>
                  <a:lnTo>
                    <a:pt x="1494" y="20742"/>
                  </a:lnTo>
                  <a:lnTo>
                    <a:pt x="1766" y="20456"/>
                  </a:lnTo>
                  <a:lnTo>
                    <a:pt x="2038" y="20456"/>
                  </a:lnTo>
                  <a:lnTo>
                    <a:pt x="1766" y="20456"/>
                  </a:lnTo>
                  <a:lnTo>
                    <a:pt x="1766" y="21028"/>
                  </a:lnTo>
                  <a:lnTo>
                    <a:pt x="1494" y="21028"/>
                  </a:lnTo>
                  <a:lnTo>
                    <a:pt x="1494" y="21314"/>
                  </a:lnTo>
                  <a:close/>
                  <a:moveTo>
                    <a:pt x="1087" y="21314"/>
                  </a:moveTo>
                  <a:lnTo>
                    <a:pt x="815" y="21028"/>
                  </a:lnTo>
                  <a:lnTo>
                    <a:pt x="1087" y="21028"/>
                  </a:lnTo>
                  <a:lnTo>
                    <a:pt x="1087" y="21314"/>
                  </a:lnTo>
                  <a:close/>
                  <a:moveTo>
                    <a:pt x="2581" y="21600"/>
                  </a:moveTo>
                  <a:lnTo>
                    <a:pt x="2309" y="21314"/>
                  </a:lnTo>
                  <a:lnTo>
                    <a:pt x="2309" y="21028"/>
                  </a:lnTo>
                  <a:lnTo>
                    <a:pt x="2853" y="21028"/>
                  </a:lnTo>
                  <a:lnTo>
                    <a:pt x="2853" y="21314"/>
                  </a:lnTo>
                  <a:lnTo>
                    <a:pt x="2581" y="21600"/>
                  </a:lnTo>
                  <a:close/>
                  <a:moveTo>
                    <a:pt x="272" y="21600"/>
                  </a:moveTo>
                  <a:lnTo>
                    <a:pt x="0" y="21600"/>
                  </a:lnTo>
                  <a:lnTo>
                    <a:pt x="272" y="21600"/>
                  </a:lnTo>
                  <a:lnTo>
                    <a:pt x="272" y="21314"/>
                  </a:lnTo>
                  <a:lnTo>
                    <a:pt x="272" y="2160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33" name="Freeform 196"/>
            <p:cNvSpPr/>
            <p:nvPr/>
          </p:nvSpPr>
          <p:spPr>
            <a:xfrm>
              <a:off x="83441" y="971164"/>
              <a:ext cx="6750211" cy="144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4" y="5330"/>
                  </a:moveTo>
                  <a:lnTo>
                    <a:pt x="1784" y="5250"/>
                  </a:lnTo>
                  <a:lnTo>
                    <a:pt x="1836" y="5250"/>
                  </a:lnTo>
                  <a:lnTo>
                    <a:pt x="1836" y="5330"/>
                  </a:lnTo>
                  <a:lnTo>
                    <a:pt x="1818" y="5330"/>
                  </a:lnTo>
                  <a:lnTo>
                    <a:pt x="1801" y="5370"/>
                  </a:lnTo>
                  <a:lnTo>
                    <a:pt x="1818" y="5370"/>
                  </a:lnTo>
                  <a:lnTo>
                    <a:pt x="1818" y="5450"/>
                  </a:lnTo>
                  <a:lnTo>
                    <a:pt x="1801" y="5450"/>
                  </a:lnTo>
                  <a:lnTo>
                    <a:pt x="1801" y="5370"/>
                  </a:lnTo>
                  <a:lnTo>
                    <a:pt x="1801" y="5530"/>
                  </a:lnTo>
                  <a:lnTo>
                    <a:pt x="1750" y="5530"/>
                  </a:lnTo>
                  <a:lnTo>
                    <a:pt x="1750" y="5450"/>
                  </a:lnTo>
                  <a:lnTo>
                    <a:pt x="1750" y="5530"/>
                  </a:lnTo>
                  <a:lnTo>
                    <a:pt x="1733" y="5530"/>
                  </a:lnTo>
                  <a:lnTo>
                    <a:pt x="1733" y="5450"/>
                  </a:lnTo>
                  <a:lnTo>
                    <a:pt x="1733" y="5530"/>
                  </a:lnTo>
                  <a:lnTo>
                    <a:pt x="1725" y="5530"/>
                  </a:lnTo>
                  <a:lnTo>
                    <a:pt x="1725" y="5610"/>
                  </a:lnTo>
                  <a:lnTo>
                    <a:pt x="1733" y="5610"/>
                  </a:lnTo>
                  <a:lnTo>
                    <a:pt x="1725" y="5610"/>
                  </a:lnTo>
                  <a:lnTo>
                    <a:pt x="1725" y="5530"/>
                  </a:lnTo>
                  <a:lnTo>
                    <a:pt x="1725" y="5610"/>
                  </a:lnTo>
                  <a:lnTo>
                    <a:pt x="1708" y="5610"/>
                  </a:lnTo>
                  <a:lnTo>
                    <a:pt x="1708" y="5691"/>
                  </a:lnTo>
                  <a:lnTo>
                    <a:pt x="1690" y="5771"/>
                  </a:lnTo>
                  <a:lnTo>
                    <a:pt x="1673" y="5771"/>
                  </a:lnTo>
                  <a:lnTo>
                    <a:pt x="1673" y="5691"/>
                  </a:lnTo>
                  <a:lnTo>
                    <a:pt x="1690" y="5691"/>
                  </a:lnTo>
                  <a:lnTo>
                    <a:pt x="1690" y="5610"/>
                  </a:lnTo>
                  <a:lnTo>
                    <a:pt x="1690" y="5691"/>
                  </a:lnTo>
                  <a:lnTo>
                    <a:pt x="1673" y="5691"/>
                  </a:lnTo>
                  <a:lnTo>
                    <a:pt x="1673" y="5771"/>
                  </a:lnTo>
                  <a:lnTo>
                    <a:pt x="1673" y="5691"/>
                  </a:lnTo>
                  <a:lnTo>
                    <a:pt x="1656" y="5691"/>
                  </a:lnTo>
                  <a:lnTo>
                    <a:pt x="1673" y="5771"/>
                  </a:lnTo>
                  <a:lnTo>
                    <a:pt x="1656" y="5771"/>
                  </a:lnTo>
                  <a:lnTo>
                    <a:pt x="1639" y="5851"/>
                  </a:lnTo>
                  <a:lnTo>
                    <a:pt x="1622" y="5851"/>
                  </a:lnTo>
                  <a:lnTo>
                    <a:pt x="1639" y="5851"/>
                  </a:lnTo>
                  <a:lnTo>
                    <a:pt x="1614" y="5851"/>
                  </a:lnTo>
                  <a:lnTo>
                    <a:pt x="1614" y="5891"/>
                  </a:lnTo>
                  <a:lnTo>
                    <a:pt x="1597" y="5891"/>
                  </a:lnTo>
                  <a:lnTo>
                    <a:pt x="1597" y="5851"/>
                  </a:lnTo>
                  <a:lnTo>
                    <a:pt x="1579" y="5851"/>
                  </a:lnTo>
                  <a:lnTo>
                    <a:pt x="1597" y="5771"/>
                  </a:lnTo>
                  <a:lnTo>
                    <a:pt x="1614" y="5771"/>
                  </a:lnTo>
                  <a:lnTo>
                    <a:pt x="1614" y="5691"/>
                  </a:lnTo>
                  <a:lnTo>
                    <a:pt x="1622" y="5691"/>
                  </a:lnTo>
                  <a:lnTo>
                    <a:pt x="1639" y="5610"/>
                  </a:lnTo>
                  <a:lnTo>
                    <a:pt x="1622" y="5610"/>
                  </a:lnTo>
                  <a:lnTo>
                    <a:pt x="1614" y="5691"/>
                  </a:lnTo>
                  <a:lnTo>
                    <a:pt x="1597" y="5610"/>
                  </a:lnTo>
                  <a:lnTo>
                    <a:pt x="1597" y="5450"/>
                  </a:lnTo>
                  <a:lnTo>
                    <a:pt x="1614" y="5450"/>
                  </a:lnTo>
                  <a:lnTo>
                    <a:pt x="1614" y="5370"/>
                  </a:lnTo>
                  <a:lnTo>
                    <a:pt x="1622" y="5330"/>
                  </a:lnTo>
                  <a:lnTo>
                    <a:pt x="1622" y="5170"/>
                  </a:lnTo>
                  <a:lnTo>
                    <a:pt x="1614" y="5170"/>
                  </a:lnTo>
                  <a:lnTo>
                    <a:pt x="1639" y="5170"/>
                  </a:lnTo>
                  <a:lnTo>
                    <a:pt x="1673" y="5009"/>
                  </a:lnTo>
                  <a:lnTo>
                    <a:pt x="1690" y="5009"/>
                  </a:lnTo>
                  <a:lnTo>
                    <a:pt x="1690" y="5089"/>
                  </a:lnTo>
                  <a:lnTo>
                    <a:pt x="1708" y="5089"/>
                  </a:lnTo>
                  <a:lnTo>
                    <a:pt x="1708" y="5009"/>
                  </a:lnTo>
                  <a:lnTo>
                    <a:pt x="1725" y="5009"/>
                  </a:lnTo>
                  <a:lnTo>
                    <a:pt x="1725" y="5089"/>
                  </a:lnTo>
                  <a:lnTo>
                    <a:pt x="1733" y="5089"/>
                  </a:lnTo>
                  <a:lnTo>
                    <a:pt x="1725" y="5009"/>
                  </a:lnTo>
                  <a:lnTo>
                    <a:pt x="1708" y="5009"/>
                  </a:lnTo>
                  <a:lnTo>
                    <a:pt x="1708" y="4849"/>
                  </a:lnTo>
                  <a:lnTo>
                    <a:pt x="1733" y="4849"/>
                  </a:lnTo>
                  <a:lnTo>
                    <a:pt x="1750" y="4769"/>
                  </a:lnTo>
                  <a:lnTo>
                    <a:pt x="1725" y="4769"/>
                  </a:lnTo>
                  <a:lnTo>
                    <a:pt x="1725" y="4849"/>
                  </a:lnTo>
                  <a:lnTo>
                    <a:pt x="1708" y="4849"/>
                  </a:lnTo>
                  <a:lnTo>
                    <a:pt x="1708" y="4929"/>
                  </a:lnTo>
                  <a:lnTo>
                    <a:pt x="1639" y="4929"/>
                  </a:lnTo>
                  <a:lnTo>
                    <a:pt x="1622" y="5009"/>
                  </a:lnTo>
                  <a:lnTo>
                    <a:pt x="1614" y="5009"/>
                  </a:lnTo>
                  <a:lnTo>
                    <a:pt x="1597" y="5089"/>
                  </a:lnTo>
                  <a:lnTo>
                    <a:pt x="1597" y="5170"/>
                  </a:lnTo>
                  <a:lnTo>
                    <a:pt x="1579" y="5170"/>
                  </a:lnTo>
                  <a:lnTo>
                    <a:pt x="1579" y="5250"/>
                  </a:lnTo>
                  <a:lnTo>
                    <a:pt x="1562" y="5250"/>
                  </a:lnTo>
                  <a:lnTo>
                    <a:pt x="1562" y="5370"/>
                  </a:lnTo>
                  <a:lnTo>
                    <a:pt x="1528" y="5370"/>
                  </a:lnTo>
                  <a:lnTo>
                    <a:pt x="1545" y="5450"/>
                  </a:lnTo>
                  <a:lnTo>
                    <a:pt x="1528" y="5530"/>
                  </a:lnTo>
                  <a:lnTo>
                    <a:pt x="1511" y="5530"/>
                  </a:lnTo>
                  <a:lnTo>
                    <a:pt x="1494" y="5610"/>
                  </a:lnTo>
                  <a:lnTo>
                    <a:pt x="1511" y="5530"/>
                  </a:lnTo>
                  <a:lnTo>
                    <a:pt x="1511" y="5691"/>
                  </a:lnTo>
                  <a:lnTo>
                    <a:pt x="1494" y="5691"/>
                  </a:lnTo>
                  <a:lnTo>
                    <a:pt x="1494" y="5610"/>
                  </a:lnTo>
                  <a:lnTo>
                    <a:pt x="1494" y="5691"/>
                  </a:lnTo>
                  <a:lnTo>
                    <a:pt x="1468" y="5691"/>
                  </a:lnTo>
                  <a:lnTo>
                    <a:pt x="1486" y="5771"/>
                  </a:lnTo>
                  <a:lnTo>
                    <a:pt x="1468" y="5771"/>
                  </a:lnTo>
                  <a:lnTo>
                    <a:pt x="1451" y="5851"/>
                  </a:lnTo>
                  <a:lnTo>
                    <a:pt x="1451" y="5891"/>
                  </a:lnTo>
                  <a:lnTo>
                    <a:pt x="1486" y="5891"/>
                  </a:lnTo>
                  <a:lnTo>
                    <a:pt x="1486" y="5971"/>
                  </a:lnTo>
                  <a:lnTo>
                    <a:pt x="1494" y="5971"/>
                  </a:lnTo>
                  <a:lnTo>
                    <a:pt x="1494" y="6051"/>
                  </a:lnTo>
                  <a:lnTo>
                    <a:pt x="1486" y="6131"/>
                  </a:lnTo>
                  <a:lnTo>
                    <a:pt x="1468" y="6131"/>
                  </a:lnTo>
                  <a:lnTo>
                    <a:pt x="1468" y="6212"/>
                  </a:lnTo>
                  <a:lnTo>
                    <a:pt x="1451" y="6212"/>
                  </a:lnTo>
                  <a:lnTo>
                    <a:pt x="1468" y="6212"/>
                  </a:lnTo>
                  <a:lnTo>
                    <a:pt x="1451" y="6212"/>
                  </a:lnTo>
                  <a:lnTo>
                    <a:pt x="1434" y="6292"/>
                  </a:lnTo>
                  <a:lnTo>
                    <a:pt x="1451" y="6292"/>
                  </a:lnTo>
                  <a:lnTo>
                    <a:pt x="1451" y="6372"/>
                  </a:lnTo>
                  <a:lnTo>
                    <a:pt x="1417" y="6372"/>
                  </a:lnTo>
                  <a:lnTo>
                    <a:pt x="1417" y="6452"/>
                  </a:lnTo>
                  <a:lnTo>
                    <a:pt x="1400" y="6372"/>
                  </a:lnTo>
                  <a:lnTo>
                    <a:pt x="1400" y="6452"/>
                  </a:lnTo>
                  <a:lnTo>
                    <a:pt x="1383" y="6452"/>
                  </a:lnTo>
                  <a:lnTo>
                    <a:pt x="1383" y="6492"/>
                  </a:lnTo>
                  <a:lnTo>
                    <a:pt x="1357" y="6492"/>
                  </a:lnTo>
                  <a:lnTo>
                    <a:pt x="1357" y="6572"/>
                  </a:lnTo>
                  <a:lnTo>
                    <a:pt x="1340" y="6572"/>
                  </a:lnTo>
                  <a:lnTo>
                    <a:pt x="1340" y="6652"/>
                  </a:lnTo>
                  <a:lnTo>
                    <a:pt x="1323" y="6652"/>
                  </a:lnTo>
                  <a:lnTo>
                    <a:pt x="1306" y="6732"/>
                  </a:lnTo>
                  <a:lnTo>
                    <a:pt x="1323" y="6732"/>
                  </a:lnTo>
                  <a:lnTo>
                    <a:pt x="1323" y="6813"/>
                  </a:lnTo>
                  <a:lnTo>
                    <a:pt x="1306" y="6813"/>
                  </a:lnTo>
                  <a:lnTo>
                    <a:pt x="1306" y="6893"/>
                  </a:lnTo>
                  <a:lnTo>
                    <a:pt x="1272" y="6893"/>
                  </a:lnTo>
                  <a:lnTo>
                    <a:pt x="1272" y="6973"/>
                  </a:lnTo>
                  <a:lnTo>
                    <a:pt x="1255" y="6973"/>
                  </a:lnTo>
                  <a:lnTo>
                    <a:pt x="1255" y="6893"/>
                  </a:lnTo>
                  <a:lnTo>
                    <a:pt x="1246" y="6893"/>
                  </a:lnTo>
                  <a:lnTo>
                    <a:pt x="1246" y="7013"/>
                  </a:lnTo>
                  <a:lnTo>
                    <a:pt x="1229" y="6973"/>
                  </a:lnTo>
                  <a:lnTo>
                    <a:pt x="1229" y="7013"/>
                  </a:lnTo>
                  <a:lnTo>
                    <a:pt x="1212" y="7013"/>
                  </a:lnTo>
                  <a:lnTo>
                    <a:pt x="1229" y="7013"/>
                  </a:lnTo>
                  <a:lnTo>
                    <a:pt x="1229" y="7093"/>
                  </a:lnTo>
                  <a:lnTo>
                    <a:pt x="1212" y="7093"/>
                  </a:lnTo>
                  <a:lnTo>
                    <a:pt x="1212" y="7013"/>
                  </a:lnTo>
                  <a:lnTo>
                    <a:pt x="1212" y="7093"/>
                  </a:lnTo>
                  <a:lnTo>
                    <a:pt x="1187" y="7093"/>
                  </a:lnTo>
                  <a:lnTo>
                    <a:pt x="1187" y="7173"/>
                  </a:lnTo>
                  <a:lnTo>
                    <a:pt x="1195" y="7093"/>
                  </a:lnTo>
                  <a:lnTo>
                    <a:pt x="1195" y="7173"/>
                  </a:lnTo>
                  <a:lnTo>
                    <a:pt x="1212" y="7173"/>
                  </a:lnTo>
                  <a:lnTo>
                    <a:pt x="1195" y="7173"/>
                  </a:lnTo>
                  <a:lnTo>
                    <a:pt x="1212" y="7173"/>
                  </a:lnTo>
                  <a:lnTo>
                    <a:pt x="1195" y="7253"/>
                  </a:lnTo>
                  <a:lnTo>
                    <a:pt x="1195" y="7173"/>
                  </a:lnTo>
                  <a:lnTo>
                    <a:pt x="1195" y="7253"/>
                  </a:lnTo>
                  <a:lnTo>
                    <a:pt x="1187" y="7253"/>
                  </a:lnTo>
                  <a:lnTo>
                    <a:pt x="1195" y="7173"/>
                  </a:lnTo>
                  <a:lnTo>
                    <a:pt x="1187" y="7173"/>
                  </a:lnTo>
                  <a:lnTo>
                    <a:pt x="1187" y="7253"/>
                  </a:lnTo>
                  <a:lnTo>
                    <a:pt x="1170" y="7253"/>
                  </a:lnTo>
                  <a:lnTo>
                    <a:pt x="1170" y="7334"/>
                  </a:lnTo>
                  <a:lnTo>
                    <a:pt x="1135" y="7334"/>
                  </a:lnTo>
                  <a:lnTo>
                    <a:pt x="1135" y="7414"/>
                  </a:lnTo>
                  <a:lnTo>
                    <a:pt x="1118" y="7414"/>
                  </a:lnTo>
                  <a:lnTo>
                    <a:pt x="1118" y="7494"/>
                  </a:lnTo>
                  <a:lnTo>
                    <a:pt x="1118" y="7334"/>
                  </a:lnTo>
                  <a:lnTo>
                    <a:pt x="1101" y="7334"/>
                  </a:lnTo>
                  <a:lnTo>
                    <a:pt x="1101" y="7414"/>
                  </a:lnTo>
                  <a:lnTo>
                    <a:pt x="1084" y="7414"/>
                  </a:lnTo>
                  <a:lnTo>
                    <a:pt x="1084" y="7494"/>
                  </a:lnTo>
                  <a:lnTo>
                    <a:pt x="1059" y="7494"/>
                  </a:lnTo>
                  <a:lnTo>
                    <a:pt x="1059" y="7574"/>
                  </a:lnTo>
                  <a:lnTo>
                    <a:pt x="1059" y="7494"/>
                  </a:lnTo>
                  <a:lnTo>
                    <a:pt x="1042" y="7494"/>
                  </a:lnTo>
                  <a:lnTo>
                    <a:pt x="1042" y="7574"/>
                  </a:lnTo>
                  <a:lnTo>
                    <a:pt x="1007" y="7574"/>
                  </a:lnTo>
                  <a:lnTo>
                    <a:pt x="1007" y="7494"/>
                  </a:lnTo>
                  <a:lnTo>
                    <a:pt x="1025" y="7494"/>
                  </a:lnTo>
                  <a:lnTo>
                    <a:pt x="990" y="7494"/>
                  </a:lnTo>
                  <a:lnTo>
                    <a:pt x="990" y="7614"/>
                  </a:lnTo>
                  <a:lnTo>
                    <a:pt x="973" y="7614"/>
                  </a:lnTo>
                  <a:lnTo>
                    <a:pt x="973" y="7694"/>
                  </a:lnTo>
                  <a:lnTo>
                    <a:pt x="973" y="7614"/>
                  </a:lnTo>
                  <a:lnTo>
                    <a:pt x="956" y="7694"/>
                  </a:lnTo>
                  <a:lnTo>
                    <a:pt x="948" y="7694"/>
                  </a:lnTo>
                  <a:lnTo>
                    <a:pt x="948" y="7614"/>
                  </a:lnTo>
                  <a:lnTo>
                    <a:pt x="948" y="7694"/>
                  </a:lnTo>
                  <a:lnTo>
                    <a:pt x="931" y="7774"/>
                  </a:lnTo>
                  <a:lnTo>
                    <a:pt x="931" y="7694"/>
                  </a:lnTo>
                  <a:lnTo>
                    <a:pt x="914" y="7694"/>
                  </a:lnTo>
                  <a:lnTo>
                    <a:pt x="914" y="7614"/>
                  </a:lnTo>
                  <a:lnTo>
                    <a:pt x="914" y="7774"/>
                  </a:lnTo>
                  <a:lnTo>
                    <a:pt x="896" y="7774"/>
                  </a:lnTo>
                  <a:lnTo>
                    <a:pt x="896" y="7614"/>
                  </a:lnTo>
                  <a:lnTo>
                    <a:pt x="931" y="7614"/>
                  </a:lnTo>
                  <a:lnTo>
                    <a:pt x="931" y="7574"/>
                  </a:lnTo>
                  <a:lnTo>
                    <a:pt x="948" y="7574"/>
                  </a:lnTo>
                  <a:lnTo>
                    <a:pt x="948" y="7494"/>
                  </a:lnTo>
                  <a:lnTo>
                    <a:pt x="956" y="7494"/>
                  </a:lnTo>
                  <a:lnTo>
                    <a:pt x="956" y="7414"/>
                  </a:lnTo>
                  <a:lnTo>
                    <a:pt x="973" y="7414"/>
                  </a:lnTo>
                  <a:lnTo>
                    <a:pt x="990" y="7334"/>
                  </a:lnTo>
                  <a:lnTo>
                    <a:pt x="1042" y="7334"/>
                  </a:lnTo>
                  <a:lnTo>
                    <a:pt x="1059" y="7414"/>
                  </a:lnTo>
                  <a:lnTo>
                    <a:pt x="1059" y="7334"/>
                  </a:lnTo>
                  <a:lnTo>
                    <a:pt x="1067" y="7334"/>
                  </a:lnTo>
                  <a:lnTo>
                    <a:pt x="1067" y="7414"/>
                  </a:lnTo>
                  <a:lnTo>
                    <a:pt x="1084" y="7414"/>
                  </a:lnTo>
                  <a:lnTo>
                    <a:pt x="1084" y="7334"/>
                  </a:lnTo>
                  <a:lnTo>
                    <a:pt x="1067" y="7334"/>
                  </a:lnTo>
                  <a:lnTo>
                    <a:pt x="1067" y="7173"/>
                  </a:lnTo>
                  <a:lnTo>
                    <a:pt x="1084" y="7173"/>
                  </a:lnTo>
                  <a:lnTo>
                    <a:pt x="1084" y="7093"/>
                  </a:lnTo>
                  <a:lnTo>
                    <a:pt x="1101" y="7093"/>
                  </a:lnTo>
                  <a:lnTo>
                    <a:pt x="1101" y="7013"/>
                  </a:lnTo>
                  <a:lnTo>
                    <a:pt x="1135" y="7013"/>
                  </a:lnTo>
                  <a:lnTo>
                    <a:pt x="1153" y="6973"/>
                  </a:lnTo>
                  <a:lnTo>
                    <a:pt x="1187" y="6973"/>
                  </a:lnTo>
                  <a:lnTo>
                    <a:pt x="1187" y="6813"/>
                  </a:lnTo>
                  <a:lnTo>
                    <a:pt x="1195" y="6732"/>
                  </a:lnTo>
                  <a:lnTo>
                    <a:pt x="1212" y="6652"/>
                  </a:lnTo>
                  <a:lnTo>
                    <a:pt x="1229" y="6652"/>
                  </a:lnTo>
                  <a:lnTo>
                    <a:pt x="1229" y="6572"/>
                  </a:lnTo>
                  <a:lnTo>
                    <a:pt x="1246" y="6572"/>
                  </a:lnTo>
                  <a:lnTo>
                    <a:pt x="1246" y="6652"/>
                  </a:lnTo>
                  <a:lnTo>
                    <a:pt x="1255" y="6652"/>
                  </a:lnTo>
                  <a:lnTo>
                    <a:pt x="1255" y="6572"/>
                  </a:lnTo>
                  <a:lnTo>
                    <a:pt x="1246" y="6652"/>
                  </a:lnTo>
                  <a:lnTo>
                    <a:pt x="1246" y="6372"/>
                  </a:lnTo>
                  <a:lnTo>
                    <a:pt x="1255" y="6292"/>
                  </a:lnTo>
                  <a:lnTo>
                    <a:pt x="1272" y="6292"/>
                  </a:lnTo>
                  <a:lnTo>
                    <a:pt x="1272" y="6372"/>
                  </a:lnTo>
                  <a:lnTo>
                    <a:pt x="1272" y="6292"/>
                  </a:lnTo>
                  <a:lnTo>
                    <a:pt x="1246" y="6292"/>
                  </a:lnTo>
                  <a:lnTo>
                    <a:pt x="1246" y="6212"/>
                  </a:lnTo>
                  <a:lnTo>
                    <a:pt x="1255" y="6131"/>
                  </a:lnTo>
                  <a:lnTo>
                    <a:pt x="1272" y="6051"/>
                  </a:lnTo>
                  <a:lnTo>
                    <a:pt x="1272" y="5971"/>
                  </a:lnTo>
                  <a:lnTo>
                    <a:pt x="1289" y="5971"/>
                  </a:lnTo>
                  <a:lnTo>
                    <a:pt x="1289" y="5891"/>
                  </a:lnTo>
                  <a:lnTo>
                    <a:pt x="1272" y="5971"/>
                  </a:lnTo>
                  <a:lnTo>
                    <a:pt x="1255" y="5971"/>
                  </a:lnTo>
                  <a:lnTo>
                    <a:pt x="1255" y="6051"/>
                  </a:lnTo>
                  <a:lnTo>
                    <a:pt x="1229" y="6051"/>
                  </a:lnTo>
                  <a:lnTo>
                    <a:pt x="1212" y="6131"/>
                  </a:lnTo>
                  <a:lnTo>
                    <a:pt x="1195" y="6131"/>
                  </a:lnTo>
                  <a:lnTo>
                    <a:pt x="1195" y="6051"/>
                  </a:lnTo>
                  <a:lnTo>
                    <a:pt x="1187" y="6051"/>
                  </a:lnTo>
                  <a:lnTo>
                    <a:pt x="1187" y="5971"/>
                  </a:lnTo>
                  <a:lnTo>
                    <a:pt x="1195" y="5971"/>
                  </a:lnTo>
                  <a:lnTo>
                    <a:pt x="1195" y="5891"/>
                  </a:lnTo>
                  <a:lnTo>
                    <a:pt x="1212" y="5891"/>
                  </a:lnTo>
                  <a:lnTo>
                    <a:pt x="1212" y="5971"/>
                  </a:lnTo>
                  <a:lnTo>
                    <a:pt x="1212" y="5891"/>
                  </a:lnTo>
                  <a:lnTo>
                    <a:pt x="1195" y="5891"/>
                  </a:lnTo>
                  <a:lnTo>
                    <a:pt x="1187" y="5851"/>
                  </a:lnTo>
                  <a:lnTo>
                    <a:pt x="1187" y="5891"/>
                  </a:lnTo>
                  <a:lnTo>
                    <a:pt x="1195" y="5891"/>
                  </a:lnTo>
                  <a:lnTo>
                    <a:pt x="1187" y="5971"/>
                  </a:lnTo>
                  <a:lnTo>
                    <a:pt x="1170" y="5971"/>
                  </a:lnTo>
                  <a:lnTo>
                    <a:pt x="1170" y="6051"/>
                  </a:lnTo>
                  <a:lnTo>
                    <a:pt x="1187" y="6212"/>
                  </a:lnTo>
                  <a:lnTo>
                    <a:pt x="1153" y="6212"/>
                  </a:lnTo>
                  <a:lnTo>
                    <a:pt x="1153" y="6131"/>
                  </a:lnTo>
                  <a:lnTo>
                    <a:pt x="1118" y="5971"/>
                  </a:lnTo>
                  <a:lnTo>
                    <a:pt x="1118" y="6051"/>
                  </a:lnTo>
                  <a:lnTo>
                    <a:pt x="1101" y="6051"/>
                  </a:lnTo>
                  <a:lnTo>
                    <a:pt x="1101" y="5971"/>
                  </a:lnTo>
                  <a:lnTo>
                    <a:pt x="1084" y="5971"/>
                  </a:lnTo>
                  <a:lnTo>
                    <a:pt x="1084" y="5891"/>
                  </a:lnTo>
                  <a:lnTo>
                    <a:pt x="1067" y="5891"/>
                  </a:lnTo>
                  <a:lnTo>
                    <a:pt x="1059" y="5971"/>
                  </a:lnTo>
                  <a:lnTo>
                    <a:pt x="1042" y="5971"/>
                  </a:lnTo>
                  <a:lnTo>
                    <a:pt x="1042" y="6051"/>
                  </a:lnTo>
                  <a:lnTo>
                    <a:pt x="1025" y="6051"/>
                  </a:lnTo>
                  <a:lnTo>
                    <a:pt x="1025" y="6131"/>
                  </a:lnTo>
                  <a:lnTo>
                    <a:pt x="973" y="6131"/>
                  </a:lnTo>
                  <a:lnTo>
                    <a:pt x="973" y="6051"/>
                  </a:lnTo>
                  <a:lnTo>
                    <a:pt x="973" y="6131"/>
                  </a:lnTo>
                  <a:lnTo>
                    <a:pt x="990" y="6131"/>
                  </a:lnTo>
                  <a:lnTo>
                    <a:pt x="990" y="6051"/>
                  </a:lnTo>
                  <a:lnTo>
                    <a:pt x="1007" y="6051"/>
                  </a:lnTo>
                  <a:lnTo>
                    <a:pt x="990" y="6051"/>
                  </a:lnTo>
                  <a:lnTo>
                    <a:pt x="990" y="5891"/>
                  </a:lnTo>
                  <a:lnTo>
                    <a:pt x="1007" y="5891"/>
                  </a:lnTo>
                  <a:lnTo>
                    <a:pt x="973" y="5891"/>
                  </a:lnTo>
                  <a:lnTo>
                    <a:pt x="973" y="5771"/>
                  </a:lnTo>
                  <a:lnTo>
                    <a:pt x="990" y="5771"/>
                  </a:lnTo>
                  <a:lnTo>
                    <a:pt x="990" y="5610"/>
                  </a:lnTo>
                  <a:lnTo>
                    <a:pt x="973" y="5610"/>
                  </a:lnTo>
                  <a:lnTo>
                    <a:pt x="973" y="5530"/>
                  </a:lnTo>
                  <a:lnTo>
                    <a:pt x="956" y="5450"/>
                  </a:lnTo>
                  <a:lnTo>
                    <a:pt x="973" y="5370"/>
                  </a:lnTo>
                  <a:lnTo>
                    <a:pt x="956" y="5370"/>
                  </a:lnTo>
                  <a:lnTo>
                    <a:pt x="956" y="5450"/>
                  </a:lnTo>
                  <a:lnTo>
                    <a:pt x="956" y="5250"/>
                  </a:lnTo>
                  <a:lnTo>
                    <a:pt x="973" y="5250"/>
                  </a:lnTo>
                  <a:lnTo>
                    <a:pt x="973" y="5170"/>
                  </a:lnTo>
                  <a:lnTo>
                    <a:pt x="973" y="5250"/>
                  </a:lnTo>
                  <a:lnTo>
                    <a:pt x="973" y="5170"/>
                  </a:lnTo>
                  <a:lnTo>
                    <a:pt x="990" y="5170"/>
                  </a:lnTo>
                  <a:lnTo>
                    <a:pt x="973" y="5170"/>
                  </a:lnTo>
                  <a:lnTo>
                    <a:pt x="956" y="5250"/>
                  </a:lnTo>
                  <a:lnTo>
                    <a:pt x="956" y="5330"/>
                  </a:lnTo>
                  <a:lnTo>
                    <a:pt x="948" y="5330"/>
                  </a:lnTo>
                  <a:lnTo>
                    <a:pt x="948" y="5370"/>
                  </a:lnTo>
                  <a:lnTo>
                    <a:pt x="956" y="5370"/>
                  </a:lnTo>
                  <a:lnTo>
                    <a:pt x="948" y="5450"/>
                  </a:lnTo>
                  <a:lnTo>
                    <a:pt x="948" y="5530"/>
                  </a:lnTo>
                  <a:lnTo>
                    <a:pt x="914" y="5530"/>
                  </a:lnTo>
                  <a:lnTo>
                    <a:pt x="896" y="5610"/>
                  </a:lnTo>
                  <a:lnTo>
                    <a:pt x="845" y="5610"/>
                  </a:lnTo>
                  <a:lnTo>
                    <a:pt x="845" y="5450"/>
                  </a:lnTo>
                  <a:lnTo>
                    <a:pt x="828" y="5450"/>
                  </a:lnTo>
                  <a:lnTo>
                    <a:pt x="828" y="5370"/>
                  </a:lnTo>
                  <a:lnTo>
                    <a:pt x="820" y="5370"/>
                  </a:lnTo>
                  <a:lnTo>
                    <a:pt x="803" y="5330"/>
                  </a:lnTo>
                  <a:lnTo>
                    <a:pt x="785" y="5330"/>
                  </a:lnTo>
                  <a:lnTo>
                    <a:pt x="803" y="5330"/>
                  </a:lnTo>
                  <a:lnTo>
                    <a:pt x="803" y="5250"/>
                  </a:lnTo>
                  <a:lnTo>
                    <a:pt x="785" y="5250"/>
                  </a:lnTo>
                  <a:lnTo>
                    <a:pt x="803" y="5170"/>
                  </a:lnTo>
                  <a:lnTo>
                    <a:pt x="803" y="5089"/>
                  </a:lnTo>
                  <a:lnTo>
                    <a:pt x="820" y="5089"/>
                  </a:lnTo>
                  <a:lnTo>
                    <a:pt x="828" y="5170"/>
                  </a:lnTo>
                  <a:lnTo>
                    <a:pt x="845" y="5170"/>
                  </a:lnTo>
                  <a:lnTo>
                    <a:pt x="828" y="5170"/>
                  </a:lnTo>
                  <a:lnTo>
                    <a:pt x="828" y="5250"/>
                  </a:lnTo>
                  <a:lnTo>
                    <a:pt x="845" y="5170"/>
                  </a:lnTo>
                  <a:lnTo>
                    <a:pt x="862" y="5170"/>
                  </a:lnTo>
                  <a:lnTo>
                    <a:pt x="862" y="5250"/>
                  </a:lnTo>
                  <a:lnTo>
                    <a:pt x="879" y="5250"/>
                  </a:lnTo>
                  <a:lnTo>
                    <a:pt x="896" y="5170"/>
                  </a:lnTo>
                  <a:lnTo>
                    <a:pt x="879" y="5170"/>
                  </a:lnTo>
                  <a:lnTo>
                    <a:pt x="879" y="5089"/>
                  </a:lnTo>
                  <a:lnTo>
                    <a:pt x="862" y="5089"/>
                  </a:lnTo>
                  <a:lnTo>
                    <a:pt x="879" y="5089"/>
                  </a:lnTo>
                  <a:lnTo>
                    <a:pt x="879" y="5009"/>
                  </a:lnTo>
                  <a:lnTo>
                    <a:pt x="862" y="5089"/>
                  </a:lnTo>
                  <a:lnTo>
                    <a:pt x="785" y="5089"/>
                  </a:lnTo>
                  <a:lnTo>
                    <a:pt x="785" y="5009"/>
                  </a:lnTo>
                  <a:lnTo>
                    <a:pt x="803" y="5009"/>
                  </a:lnTo>
                  <a:lnTo>
                    <a:pt x="785" y="5009"/>
                  </a:lnTo>
                  <a:lnTo>
                    <a:pt x="785" y="4929"/>
                  </a:lnTo>
                  <a:lnTo>
                    <a:pt x="768" y="4929"/>
                  </a:lnTo>
                  <a:lnTo>
                    <a:pt x="785" y="4929"/>
                  </a:lnTo>
                  <a:lnTo>
                    <a:pt x="785" y="4849"/>
                  </a:lnTo>
                  <a:lnTo>
                    <a:pt x="803" y="4849"/>
                  </a:lnTo>
                  <a:lnTo>
                    <a:pt x="803" y="4769"/>
                  </a:lnTo>
                  <a:lnTo>
                    <a:pt x="820" y="4769"/>
                  </a:lnTo>
                  <a:lnTo>
                    <a:pt x="820" y="4729"/>
                  </a:lnTo>
                  <a:lnTo>
                    <a:pt x="820" y="4769"/>
                  </a:lnTo>
                  <a:lnTo>
                    <a:pt x="803" y="4769"/>
                  </a:lnTo>
                  <a:lnTo>
                    <a:pt x="803" y="4849"/>
                  </a:lnTo>
                  <a:lnTo>
                    <a:pt x="785" y="4849"/>
                  </a:lnTo>
                  <a:lnTo>
                    <a:pt x="785" y="4929"/>
                  </a:lnTo>
                  <a:lnTo>
                    <a:pt x="768" y="4929"/>
                  </a:lnTo>
                  <a:lnTo>
                    <a:pt x="785" y="4929"/>
                  </a:lnTo>
                  <a:lnTo>
                    <a:pt x="768" y="5009"/>
                  </a:lnTo>
                  <a:lnTo>
                    <a:pt x="751" y="4929"/>
                  </a:lnTo>
                  <a:lnTo>
                    <a:pt x="768" y="4929"/>
                  </a:lnTo>
                  <a:lnTo>
                    <a:pt x="751" y="4849"/>
                  </a:lnTo>
                  <a:lnTo>
                    <a:pt x="734" y="4849"/>
                  </a:lnTo>
                  <a:lnTo>
                    <a:pt x="751" y="4849"/>
                  </a:lnTo>
                  <a:lnTo>
                    <a:pt x="751" y="4769"/>
                  </a:lnTo>
                  <a:lnTo>
                    <a:pt x="717" y="4769"/>
                  </a:lnTo>
                  <a:lnTo>
                    <a:pt x="717" y="4729"/>
                  </a:lnTo>
                  <a:lnTo>
                    <a:pt x="734" y="4729"/>
                  </a:lnTo>
                  <a:lnTo>
                    <a:pt x="734" y="4649"/>
                  </a:lnTo>
                  <a:lnTo>
                    <a:pt x="751" y="4649"/>
                  </a:lnTo>
                  <a:lnTo>
                    <a:pt x="751" y="4488"/>
                  </a:lnTo>
                  <a:lnTo>
                    <a:pt x="768" y="4488"/>
                  </a:lnTo>
                  <a:lnTo>
                    <a:pt x="768" y="4448"/>
                  </a:lnTo>
                  <a:lnTo>
                    <a:pt x="785" y="4448"/>
                  </a:lnTo>
                  <a:lnTo>
                    <a:pt x="785" y="4368"/>
                  </a:lnTo>
                  <a:lnTo>
                    <a:pt x="820" y="4368"/>
                  </a:lnTo>
                  <a:lnTo>
                    <a:pt x="820" y="4448"/>
                  </a:lnTo>
                  <a:lnTo>
                    <a:pt x="820" y="4368"/>
                  </a:lnTo>
                  <a:lnTo>
                    <a:pt x="803" y="4368"/>
                  </a:lnTo>
                  <a:lnTo>
                    <a:pt x="820" y="4288"/>
                  </a:lnTo>
                  <a:lnTo>
                    <a:pt x="828" y="4208"/>
                  </a:lnTo>
                  <a:lnTo>
                    <a:pt x="820" y="4288"/>
                  </a:lnTo>
                  <a:lnTo>
                    <a:pt x="803" y="4208"/>
                  </a:lnTo>
                  <a:lnTo>
                    <a:pt x="820" y="4128"/>
                  </a:lnTo>
                  <a:lnTo>
                    <a:pt x="828" y="4128"/>
                  </a:lnTo>
                  <a:lnTo>
                    <a:pt x="828" y="4047"/>
                  </a:lnTo>
                  <a:lnTo>
                    <a:pt x="820" y="4047"/>
                  </a:lnTo>
                  <a:lnTo>
                    <a:pt x="828" y="3967"/>
                  </a:lnTo>
                  <a:lnTo>
                    <a:pt x="879" y="3967"/>
                  </a:lnTo>
                  <a:lnTo>
                    <a:pt x="879" y="4047"/>
                  </a:lnTo>
                  <a:lnTo>
                    <a:pt x="896" y="4047"/>
                  </a:lnTo>
                  <a:lnTo>
                    <a:pt x="896" y="4128"/>
                  </a:lnTo>
                  <a:lnTo>
                    <a:pt x="914" y="4128"/>
                  </a:lnTo>
                  <a:lnTo>
                    <a:pt x="914" y="4047"/>
                  </a:lnTo>
                  <a:lnTo>
                    <a:pt x="931" y="4047"/>
                  </a:lnTo>
                  <a:lnTo>
                    <a:pt x="948" y="3967"/>
                  </a:lnTo>
                  <a:lnTo>
                    <a:pt x="956" y="3887"/>
                  </a:lnTo>
                  <a:lnTo>
                    <a:pt x="956" y="3847"/>
                  </a:lnTo>
                  <a:lnTo>
                    <a:pt x="973" y="3887"/>
                  </a:lnTo>
                  <a:lnTo>
                    <a:pt x="1025" y="3887"/>
                  </a:lnTo>
                  <a:lnTo>
                    <a:pt x="1059" y="3767"/>
                  </a:lnTo>
                  <a:lnTo>
                    <a:pt x="1059" y="3687"/>
                  </a:lnTo>
                  <a:lnTo>
                    <a:pt x="1042" y="3607"/>
                  </a:lnTo>
                  <a:lnTo>
                    <a:pt x="1042" y="3527"/>
                  </a:lnTo>
                  <a:lnTo>
                    <a:pt x="1025" y="3446"/>
                  </a:lnTo>
                  <a:lnTo>
                    <a:pt x="1007" y="3446"/>
                  </a:lnTo>
                  <a:lnTo>
                    <a:pt x="1007" y="3366"/>
                  </a:lnTo>
                  <a:lnTo>
                    <a:pt x="1042" y="3366"/>
                  </a:lnTo>
                  <a:lnTo>
                    <a:pt x="1059" y="3326"/>
                  </a:lnTo>
                  <a:lnTo>
                    <a:pt x="1059" y="3246"/>
                  </a:lnTo>
                  <a:lnTo>
                    <a:pt x="1042" y="3246"/>
                  </a:lnTo>
                  <a:lnTo>
                    <a:pt x="1042" y="3166"/>
                  </a:lnTo>
                  <a:lnTo>
                    <a:pt x="1025" y="3166"/>
                  </a:lnTo>
                  <a:lnTo>
                    <a:pt x="1025" y="3246"/>
                  </a:lnTo>
                  <a:lnTo>
                    <a:pt x="1007" y="3326"/>
                  </a:lnTo>
                  <a:lnTo>
                    <a:pt x="1007" y="3246"/>
                  </a:lnTo>
                  <a:lnTo>
                    <a:pt x="990" y="3246"/>
                  </a:lnTo>
                  <a:lnTo>
                    <a:pt x="990" y="3326"/>
                  </a:lnTo>
                  <a:lnTo>
                    <a:pt x="973" y="3326"/>
                  </a:lnTo>
                  <a:lnTo>
                    <a:pt x="990" y="3326"/>
                  </a:lnTo>
                  <a:lnTo>
                    <a:pt x="956" y="3326"/>
                  </a:lnTo>
                  <a:lnTo>
                    <a:pt x="956" y="3366"/>
                  </a:lnTo>
                  <a:lnTo>
                    <a:pt x="948" y="3366"/>
                  </a:lnTo>
                  <a:lnTo>
                    <a:pt x="948" y="3446"/>
                  </a:lnTo>
                  <a:lnTo>
                    <a:pt x="931" y="3446"/>
                  </a:lnTo>
                  <a:lnTo>
                    <a:pt x="931" y="3366"/>
                  </a:lnTo>
                  <a:lnTo>
                    <a:pt x="914" y="3326"/>
                  </a:lnTo>
                  <a:lnTo>
                    <a:pt x="896" y="3326"/>
                  </a:lnTo>
                  <a:lnTo>
                    <a:pt x="896" y="3366"/>
                  </a:lnTo>
                  <a:lnTo>
                    <a:pt x="914" y="3366"/>
                  </a:lnTo>
                  <a:lnTo>
                    <a:pt x="914" y="3446"/>
                  </a:lnTo>
                  <a:lnTo>
                    <a:pt x="896" y="3446"/>
                  </a:lnTo>
                  <a:lnTo>
                    <a:pt x="896" y="3366"/>
                  </a:lnTo>
                  <a:lnTo>
                    <a:pt x="803" y="3366"/>
                  </a:lnTo>
                  <a:lnTo>
                    <a:pt x="803" y="3446"/>
                  </a:lnTo>
                  <a:lnTo>
                    <a:pt x="820" y="3446"/>
                  </a:lnTo>
                  <a:lnTo>
                    <a:pt x="820" y="3366"/>
                  </a:lnTo>
                  <a:lnTo>
                    <a:pt x="820" y="3446"/>
                  </a:lnTo>
                  <a:lnTo>
                    <a:pt x="785" y="3446"/>
                  </a:lnTo>
                  <a:lnTo>
                    <a:pt x="785" y="3366"/>
                  </a:lnTo>
                  <a:lnTo>
                    <a:pt x="717" y="3366"/>
                  </a:lnTo>
                  <a:lnTo>
                    <a:pt x="717" y="3326"/>
                  </a:lnTo>
                  <a:lnTo>
                    <a:pt x="709" y="3326"/>
                  </a:lnTo>
                  <a:lnTo>
                    <a:pt x="709" y="3246"/>
                  </a:lnTo>
                  <a:lnTo>
                    <a:pt x="717" y="3246"/>
                  </a:lnTo>
                  <a:lnTo>
                    <a:pt x="709" y="3246"/>
                  </a:lnTo>
                  <a:lnTo>
                    <a:pt x="709" y="3166"/>
                  </a:lnTo>
                  <a:lnTo>
                    <a:pt x="692" y="3166"/>
                  </a:lnTo>
                  <a:lnTo>
                    <a:pt x="692" y="3086"/>
                  </a:lnTo>
                  <a:lnTo>
                    <a:pt x="674" y="3086"/>
                  </a:lnTo>
                  <a:lnTo>
                    <a:pt x="692" y="3086"/>
                  </a:lnTo>
                  <a:lnTo>
                    <a:pt x="692" y="3006"/>
                  </a:lnTo>
                  <a:lnTo>
                    <a:pt x="692" y="3086"/>
                  </a:lnTo>
                  <a:lnTo>
                    <a:pt x="709" y="3086"/>
                  </a:lnTo>
                  <a:lnTo>
                    <a:pt x="717" y="3006"/>
                  </a:lnTo>
                  <a:lnTo>
                    <a:pt x="717" y="3086"/>
                  </a:lnTo>
                  <a:lnTo>
                    <a:pt x="734" y="3086"/>
                  </a:lnTo>
                  <a:lnTo>
                    <a:pt x="734" y="3006"/>
                  </a:lnTo>
                  <a:lnTo>
                    <a:pt x="674" y="3006"/>
                  </a:lnTo>
                  <a:lnTo>
                    <a:pt x="657" y="2925"/>
                  </a:lnTo>
                  <a:lnTo>
                    <a:pt x="623" y="2925"/>
                  </a:lnTo>
                  <a:lnTo>
                    <a:pt x="623" y="2845"/>
                  </a:lnTo>
                  <a:lnTo>
                    <a:pt x="606" y="2845"/>
                  </a:lnTo>
                  <a:lnTo>
                    <a:pt x="606" y="2765"/>
                  </a:lnTo>
                  <a:lnTo>
                    <a:pt x="623" y="2765"/>
                  </a:lnTo>
                  <a:lnTo>
                    <a:pt x="623" y="2845"/>
                  </a:lnTo>
                  <a:lnTo>
                    <a:pt x="606" y="2845"/>
                  </a:lnTo>
                  <a:lnTo>
                    <a:pt x="623" y="2845"/>
                  </a:lnTo>
                  <a:lnTo>
                    <a:pt x="640" y="2765"/>
                  </a:lnTo>
                  <a:lnTo>
                    <a:pt x="657" y="2765"/>
                  </a:lnTo>
                  <a:lnTo>
                    <a:pt x="657" y="2725"/>
                  </a:lnTo>
                  <a:lnTo>
                    <a:pt x="674" y="2765"/>
                  </a:lnTo>
                  <a:lnTo>
                    <a:pt x="674" y="2725"/>
                  </a:lnTo>
                  <a:lnTo>
                    <a:pt x="692" y="2725"/>
                  </a:lnTo>
                  <a:lnTo>
                    <a:pt x="674" y="2725"/>
                  </a:lnTo>
                  <a:lnTo>
                    <a:pt x="692" y="2725"/>
                  </a:lnTo>
                  <a:lnTo>
                    <a:pt x="692" y="2645"/>
                  </a:lnTo>
                  <a:lnTo>
                    <a:pt x="709" y="2645"/>
                  </a:lnTo>
                  <a:lnTo>
                    <a:pt x="717" y="2565"/>
                  </a:lnTo>
                  <a:lnTo>
                    <a:pt x="734" y="2645"/>
                  </a:lnTo>
                  <a:lnTo>
                    <a:pt x="768" y="2645"/>
                  </a:lnTo>
                  <a:lnTo>
                    <a:pt x="751" y="2565"/>
                  </a:lnTo>
                  <a:lnTo>
                    <a:pt x="734" y="2565"/>
                  </a:lnTo>
                  <a:lnTo>
                    <a:pt x="751" y="2565"/>
                  </a:lnTo>
                  <a:lnTo>
                    <a:pt x="751" y="2485"/>
                  </a:lnTo>
                  <a:lnTo>
                    <a:pt x="803" y="2485"/>
                  </a:lnTo>
                  <a:lnTo>
                    <a:pt x="820" y="2404"/>
                  </a:lnTo>
                  <a:lnTo>
                    <a:pt x="879" y="2404"/>
                  </a:lnTo>
                  <a:lnTo>
                    <a:pt x="862" y="2485"/>
                  </a:lnTo>
                  <a:lnTo>
                    <a:pt x="862" y="2565"/>
                  </a:lnTo>
                  <a:lnTo>
                    <a:pt x="845" y="2565"/>
                  </a:lnTo>
                  <a:lnTo>
                    <a:pt x="862" y="2565"/>
                  </a:lnTo>
                  <a:lnTo>
                    <a:pt x="862" y="2645"/>
                  </a:lnTo>
                  <a:lnTo>
                    <a:pt x="973" y="2645"/>
                  </a:lnTo>
                  <a:lnTo>
                    <a:pt x="990" y="2725"/>
                  </a:lnTo>
                  <a:lnTo>
                    <a:pt x="990" y="2645"/>
                  </a:lnTo>
                  <a:lnTo>
                    <a:pt x="1007" y="2645"/>
                  </a:lnTo>
                  <a:lnTo>
                    <a:pt x="1007" y="2565"/>
                  </a:lnTo>
                  <a:lnTo>
                    <a:pt x="1042" y="2565"/>
                  </a:lnTo>
                  <a:lnTo>
                    <a:pt x="1042" y="2645"/>
                  </a:lnTo>
                  <a:lnTo>
                    <a:pt x="1025" y="2645"/>
                  </a:lnTo>
                  <a:lnTo>
                    <a:pt x="1042" y="2645"/>
                  </a:lnTo>
                  <a:lnTo>
                    <a:pt x="1042" y="2485"/>
                  </a:lnTo>
                  <a:lnTo>
                    <a:pt x="990" y="2485"/>
                  </a:lnTo>
                  <a:lnTo>
                    <a:pt x="990" y="2565"/>
                  </a:lnTo>
                  <a:lnTo>
                    <a:pt x="973" y="2485"/>
                  </a:lnTo>
                  <a:lnTo>
                    <a:pt x="990" y="2485"/>
                  </a:lnTo>
                  <a:lnTo>
                    <a:pt x="990" y="2404"/>
                  </a:lnTo>
                  <a:lnTo>
                    <a:pt x="973" y="2324"/>
                  </a:lnTo>
                  <a:lnTo>
                    <a:pt x="948" y="2324"/>
                  </a:lnTo>
                  <a:lnTo>
                    <a:pt x="948" y="2244"/>
                  </a:lnTo>
                  <a:lnTo>
                    <a:pt x="956" y="2204"/>
                  </a:lnTo>
                  <a:lnTo>
                    <a:pt x="973" y="2244"/>
                  </a:lnTo>
                  <a:lnTo>
                    <a:pt x="973" y="2324"/>
                  </a:lnTo>
                  <a:lnTo>
                    <a:pt x="1007" y="2485"/>
                  </a:lnTo>
                  <a:lnTo>
                    <a:pt x="1025" y="2404"/>
                  </a:lnTo>
                  <a:lnTo>
                    <a:pt x="1042" y="2404"/>
                  </a:lnTo>
                  <a:lnTo>
                    <a:pt x="1042" y="2485"/>
                  </a:lnTo>
                  <a:lnTo>
                    <a:pt x="1084" y="2485"/>
                  </a:lnTo>
                  <a:lnTo>
                    <a:pt x="1084" y="2324"/>
                  </a:lnTo>
                  <a:lnTo>
                    <a:pt x="1067" y="2404"/>
                  </a:lnTo>
                  <a:lnTo>
                    <a:pt x="1059" y="2404"/>
                  </a:lnTo>
                  <a:lnTo>
                    <a:pt x="1059" y="2324"/>
                  </a:lnTo>
                  <a:lnTo>
                    <a:pt x="1025" y="2324"/>
                  </a:lnTo>
                  <a:lnTo>
                    <a:pt x="1025" y="2404"/>
                  </a:lnTo>
                  <a:lnTo>
                    <a:pt x="990" y="2404"/>
                  </a:lnTo>
                  <a:lnTo>
                    <a:pt x="990" y="2204"/>
                  </a:lnTo>
                  <a:lnTo>
                    <a:pt x="1007" y="2204"/>
                  </a:lnTo>
                  <a:lnTo>
                    <a:pt x="956" y="2204"/>
                  </a:lnTo>
                  <a:lnTo>
                    <a:pt x="956" y="2124"/>
                  </a:lnTo>
                  <a:lnTo>
                    <a:pt x="948" y="2204"/>
                  </a:lnTo>
                  <a:lnTo>
                    <a:pt x="896" y="2204"/>
                  </a:lnTo>
                  <a:lnTo>
                    <a:pt x="879" y="2124"/>
                  </a:lnTo>
                  <a:lnTo>
                    <a:pt x="862" y="2124"/>
                  </a:lnTo>
                  <a:lnTo>
                    <a:pt x="879" y="2124"/>
                  </a:lnTo>
                  <a:lnTo>
                    <a:pt x="862" y="2044"/>
                  </a:lnTo>
                  <a:lnTo>
                    <a:pt x="862" y="1883"/>
                  </a:lnTo>
                  <a:lnTo>
                    <a:pt x="828" y="1883"/>
                  </a:lnTo>
                  <a:lnTo>
                    <a:pt x="828" y="1803"/>
                  </a:lnTo>
                  <a:lnTo>
                    <a:pt x="820" y="1803"/>
                  </a:lnTo>
                  <a:lnTo>
                    <a:pt x="785" y="1723"/>
                  </a:lnTo>
                  <a:lnTo>
                    <a:pt x="785" y="1643"/>
                  </a:lnTo>
                  <a:lnTo>
                    <a:pt x="734" y="1643"/>
                  </a:lnTo>
                  <a:lnTo>
                    <a:pt x="734" y="1603"/>
                  </a:lnTo>
                  <a:lnTo>
                    <a:pt x="717" y="1603"/>
                  </a:lnTo>
                  <a:lnTo>
                    <a:pt x="717" y="1523"/>
                  </a:lnTo>
                  <a:lnTo>
                    <a:pt x="709" y="1523"/>
                  </a:lnTo>
                  <a:lnTo>
                    <a:pt x="717" y="1523"/>
                  </a:lnTo>
                  <a:lnTo>
                    <a:pt x="717" y="1282"/>
                  </a:lnTo>
                  <a:lnTo>
                    <a:pt x="785" y="1282"/>
                  </a:lnTo>
                  <a:lnTo>
                    <a:pt x="803" y="1202"/>
                  </a:lnTo>
                  <a:lnTo>
                    <a:pt x="862" y="1202"/>
                  </a:lnTo>
                  <a:lnTo>
                    <a:pt x="879" y="1122"/>
                  </a:lnTo>
                  <a:lnTo>
                    <a:pt x="896" y="1122"/>
                  </a:lnTo>
                  <a:lnTo>
                    <a:pt x="896" y="1042"/>
                  </a:lnTo>
                  <a:lnTo>
                    <a:pt x="914" y="1002"/>
                  </a:lnTo>
                  <a:lnTo>
                    <a:pt x="896" y="1042"/>
                  </a:lnTo>
                  <a:lnTo>
                    <a:pt x="914" y="1002"/>
                  </a:lnTo>
                  <a:lnTo>
                    <a:pt x="914" y="842"/>
                  </a:lnTo>
                  <a:lnTo>
                    <a:pt x="931" y="842"/>
                  </a:lnTo>
                  <a:lnTo>
                    <a:pt x="914" y="842"/>
                  </a:lnTo>
                  <a:lnTo>
                    <a:pt x="931" y="761"/>
                  </a:lnTo>
                  <a:lnTo>
                    <a:pt x="948" y="761"/>
                  </a:lnTo>
                  <a:lnTo>
                    <a:pt x="948" y="681"/>
                  </a:lnTo>
                  <a:lnTo>
                    <a:pt x="956" y="601"/>
                  </a:lnTo>
                  <a:lnTo>
                    <a:pt x="973" y="521"/>
                  </a:lnTo>
                  <a:lnTo>
                    <a:pt x="990" y="521"/>
                  </a:lnTo>
                  <a:lnTo>
                    <a:pt x="990" y="601"/>
                  </a:lnTo>
                  <a:lnTo>
                    <a:pt x="973" y="601"/>
                  </a:lnTo>
                  <a:lnTo>
                    <a:pt x="990" y="601"/>
                  </a:lnTo>
                  <a:lnTo>
                    <a:pt x="990" y="521"/>
                  </a:lnTo>
                  <a:lnTo>
                    <a:pt x="1059" y="521"/>
                  </a:lnTo>
                  <a:lnTo>
                    <a:pt x="1059" y="481"/>
                  </a:lnTo>
                  <a:lnTo>
                    <a:pt x="1067" y="481"/>
                  </a:lnTo>
                  <a:lnTo>
                    <a:pt x="1067" y="401"/>
                  </a:lnTo>
                  <a:lnTo>
                    <a:pt x="1101" y="401"/>
                  </a:lnTo>
                  <a:lnTo>
                    <a:pt x="1101" y="481"/>
                  </a:lnTo>
                  <a:lnTo>
                    <a:pt x="1084" y="481"/>
                  </a:lnTo>
                  <a:lnTo>
                    <a:pt x="1101" y="481"/>
                  </a:lnTo>
                  <a:lnTo>
                    <a:pt x="1101" y="521"/>
                  </a:lnTo>
                  <a:lnTo>
                    <a:pt x="1101" y="481"/>
                  </a:lnTo>
                  <a:lnTo>
                    <a:pt x="1135" y="481"/>
                  </a:lnTo>
                  <a:lnTo>
                    <a:pt x="1135" y="401"/>
                  </a:lnTo>
                  <a:lnTo>
                    <a:pt x="1118" y="401"/>
                  </a:lnTo>
                  <a:lnTo>
                    <a:pt x="1118" y="481"/>
                  </a:lnTo>
                  <a:lnTo>
                    <a:pt x="1101" y="401"/>
                  </a:lnTo>
                  <a:lnTo>
                    <a:pt x="1084" y="401"/>
                  </a:lnTo>
                  <a:lnTo>
                    <a:pt x="1101" y="321"/>
                  </a:lnTo>
                  <a:lnTo>
                    <a:pt x="1118" y="321"/>
                  </a:lnTo>
                  <a:lnTo>
                    <a:pt x="1118" y="240"/>
                  </a:lnTo>
                  <a:lnTo>
                    <a:pt x="1135" y="240"/>
                  </a:lnTo>
                  <a:lnTo>
                    <a:pt x="1135" y="321"/>
                  </a:lnTo>
                  <a:lnTo>
                    <a:pt x="1170" y="321"/>
                  </a:lnTo>
                  <a:lnTo>
                    <a:pt x="1170" y="240"/>
                  </a:lnTo>
                  <a:lnTo>
                    <a:pt x="1170" y="321"/>
                  </a:lnTo>
                  <a:lnTo>
                    <a:pt x="1187" y="321"/>
                  </a:lnTo>
                  <a:lnTo>
                    <a:pt x="1187" y="240"/>
                  </a:lnTo>
                  <a:lnTo>
                    <a:pt x="1229" y="240"/>
                  </a:lnTo>
                  <a:lnTo>
                    <a:pt x="1246" y="160"/>
                  </a:lnTo>
                  <a:lnTo>
                    <a:pt x="1255" y="160"/>
                  </a:lnTo>
                  <a:lnTo>
                    <a:pt x="1255" y="80"/>
                  </a:lnTo>
                  <a:lnTo>
                    <a:pt x="1272" y="80"/>
                  </a:lnTo>
                  <a:lnTo>
                    <a:pt x="1289" y="0"/>
                  </a:lnTo>
                  <a:lnTo>
                    <a:pt x="1340" y="0"/>
                  </a:lnTo>
                  <a:lnTo>
                    <a:pt x="1340" y="80"/>
                  </a:lnTo>
                  <a:lnTo>
                    <a:pt x="1375" y="80"/>
                  </a:lnTo>
                  <a:lnTo>
                    <a:pt x="1357" y="160"/>
                  </a:lnTo>
                  <a:lnTo>
                    <a:pt x="1340" y="160"/>
                  </a:lnTo>
                  <a:lnTo>
                    <a:pt x="1323" y="240"/>
                  </a:lnTo>
                  <a:lnTo>
                    <a:pt x="1340" y="240"/>
                  </a:lnTo>
                  <a:lnTo>
                    <a:pt x="1340" y="321"/>
                  </a:lnTo>
                  <a:lnTo>
                    <a:pt x="1340" y="240"/>
                  </a:lnTo>
                  <a:lnTo>
                    <a:pt x="1375" y="240"/>
                  </a:lnTo>
                  <a:lnTo>
                    <a:pt x="1375" y="160"/>
                  </a:lnTo>
                  <a:lnTo>
                    <a:pt x="1383" y="160"/>
                  </a:lnTo>
                  <a:lnTo>
                    <a:pt x="1383" y="80"/>
                  </a:lnTo>
                  <a:lnTo>
                    <a:pt x="1400" y="80"/>
                  </a:lnTo>
                  <a:lnTo>
                    <a:pt x="1400" y="160"/>
                  </a:lnTo>
                  <a:lnTo>
                    <a:pt x="1383" y="160"/>
                  </a:lnTo>
                  <a:lnTo>
                    <a:pt x="1400" y="160"/>
                  </a:lnTo>
                  <a:lnTo>
                    <a:pt x="1400" y="80"/>
                  </a:lnTo>
                  <a:lnTo>
                    <a:pt x="1417" y="160"/>
                  </a:lnTo>
                  <a:lnTo>
                    <a:pt x="1417" y="240"/>
                  </a:lnTo>
                  <a:lnTo>
                    <a:pt x="1451" y="240"/>
                  </a:lnTo>
                  <a:lnTo>
                    <a:pt x="1451" y="321"/>
                  </a:lnTo>
                  <a:lnTo>
                    <a:pt x="1468" y="240"/>
                  </a:lnTo>
                  <a:lnTo>
                    <a:pt x="1562" y="240"/>
                  </a:lnTo>
                  <a:lnTo>
                    <a:pt x="1562" y="321"/>
                  </a:lnTo>
                  <a:lnTo>
                    <a:pt x="1545" y="321"/>
                  </a:lnTo>
                  <a:lnTo>
                    <a:pt x="1545" y="401"/>
                  </a:lnTo>
                  <a:lnTo>
                    <a:pt x="1562" y="401"/>
                  </a:lnTo>
                  <a:lnTo>
                    <a:pt x="1545" y="401"/>
                  </a:lnTo>
                  <a:lnTo>
                    <a:pt x="1597" y="401"/>
                  </a:lnTo>
                  <a:lnTo>
                    <a:pt x="1597" y="481"/>
                  </a:lnTo>
                  <a:lnTo>
                    <a:pt x="1579" y="481"/>
                  </a:lnTo>
                  <a:lnTo>
                    <a:pt x="1656" y="481"/>
                  </a:lnTo>
                  <a:lnTo>
                    <a:pt x="1656" y="401"/>
                  </a:lnTo>
                  <a:lnTo>
                    <a:pt x="1673" y="401"/>
                  </a:lnTo>
                  <a:lnTo>
                    <a:pt x="1673" y="481"/>
                  </a:lnTo>
                  <a:lnTo>
                    <a:pt x="1708" y="481"/>
                  </a:lnTo>
                  <a:lnTo>
                    <a:pt x="1708" y="401"/>
                  </a:lnTo>
                  <a:lnTo>
                    <a:pt x="1733" y="401"/>
                  </a:lnTo>
                  <a:lnTo>
                    <a:pt x="1733" y="481"/>
                  </a:lnTo>
                  <a:lnTo>
                    <a:pt x="1784" y="481"/>
                  </a:lnTo>
                  <a:lnTo>
                    <a:pt x="1784" y="521"/>
                  </a:lnTo>
                  <a:lnTo>
                    <a:pt x="1801" y="521"/>
                  </a:lnTo>
                  <a:lnTo>
                    <a:pt x="1818" y="481"/>
                  </a:lnTo>
                  <a:lnTo>
                    <a:pt x="1818" y="521"/>
                  </a:lnTo>
                  <a:lnTo>
                    <a:pt x="1836" y="521"/>
                  </a:lnTo>
                  <a:lnTo>
                    <a:pt x="1853" y="601"/>
                  </a:lnTo>
                  <a:lnTo>
                    <a:pt x="1964" y="601"/>
                  </a:lnTo>
                  <a:lnTo>
                    <a:pt x="1981" y="681"/>
                  </a:lnTo>
                  <a:lnTo>
                    <a:pt x="2058" y="681"/>
                  </a:lnTo>
                  <a:lnTo>
                    <a:pt x="2058" y="601"/>
                  </a:lnTo>
                  <a:lnTo>
                    <a:pt x="2134" y="601"/>
                  </a:lnTo>
                  <a:lnTo>
                    <a:pt x="2151" y="681"/>
                  </a:lnTo>
                  <a:lnTo>
                    <a:pt x="2169" y="681"/>
                  </a:lnTo>
                  <a:lnTo>
                    <a:pt x="2169" y="761"/>
                  </a:lnTo>
                  <a:lnTo>
                    <a:pt x="2203" y="761"/>
                  </a:lnTo>
                  <a:lnTo>
                    <a:pt x="2203" y="842"/>
                  </a:lnTo>
                  <a:lnTo>
                    <a:pt x="2245" y="842"/>
                  </a:lnTo>
                  <a:lnTo>
                    <a:pt x="2245" y="5370"/>
                  </a:lnTo>
                  <a:lnTo>
                    <a:pt x="2331" y="5370"/>
                  </a:lnTo>
                  <a:lnTo>
                    <a:pt x="2331" y="5330"/>
                  </a:lnTo>
                  <a:lnTo>
                    <a:pt x="2356" y="5330"/>
                  </a:lnTo>
                  <a:lnTo>
                    <a:pt x="2356" y="5450"/>
                  </a:lnTo>
                  <a:lnTo>
                    <a:pt x="2373" y="5530"/>
                  </a:lnTo>
                  <a:lnTo>
                    <a:pt x="2391" y="5530"/>
                  </a:lnTo>
                  <a:lnTo>
                    <a:pt x="2391" y="5610"/>
                  </a:lnTo>
                  <a:lnTo>
                    <a:pt x="2408" y="5691"/>
                  </a:lnTo>
                  <a:lnTo>
                    <a:pt x="2425" y="5691"/>
                  </a:lnTo>
                  <a:lnTo>
                    <a:pt x="2459" y="5851"/>
                  </a:lnTo>
                  <a:lnTo>
                    <a:pt x="2459" y="5971"/>
                  </a:lnTo>
                  <a:lnTo>
                    <a:pt x="2467" y="5971"/>
                  </a:lnTo>
                  <a:lnTo>
                    <a:pt x="2467" y="5891"/>
                  </a:lnTo>
                  <a:lnTo>
                    <a:pt x="2519" y="5891"/>
                  </a:lnTo>
                  <a:lnTo>
                    <a:pt x="2519" y="5771"/>
                  </a:lnTo>
                  <a:lnTo>
                    <a:pt x="2536" y="5771"/>
                  </a:lnTo>
                  <a:lnTo>
                    <a:pt x="2536" y="5691"/>
                  </a:lnTo>
                  <a:lnTo>
                    <a:pt x="2553" y="5691"/>
                  </a:lnTo>
                  <a:lnTo>
                    <a:pt x="2553" y="5610"/>
                  </a:lnTo>
                  <a:lnTo>
                    <a:pt x="2587" y="5610"/>
                  </a:lnTo>
                  <a:lnTo>
                    <a:pt x="2595" y="5691"/>
                  </a:lnTo>
                  <a:lnTo>
                    <a:pt x="2612" y="5691"/>
                  </a:lnTo>
                  <a:lnTo>
                    <a:pt x="2612" y="5771"/>
                  </a:lnTo>
                  <a:lnTo>
                    <a:pt x="2595" y="5771"/>
                  </a:lnTo>
                  <a:lnTo>
                    <a:pt x="2612" y="5851"/>
                  </a:lnTo>
                  <a:lnTo>
                    <a:pt x="2630" y="5851"/>
                  </a:lnTo>
                  <a:lnTo>
                    <a:pt x="2630" y="5891"/>
                  </a:lnTo>
                  <a:lnTo>
                    <a:pt x="2647" y="5891"/>
                  </a:lnTo>
                  <a:lnTo>
                    <a:pt x="2647" y="5971"/>
                  </a:lnTo>
                  <a:lnTo>
                    <a:pt x="2655" y="5971"/>
                  </a:lnTo>
                  <a:lnTo>
                    <a:pt x="2655" y="6051"/>
                  </a:lnTo>
                  <a:lnTo>
                    <a:pt x="2672" y="6051"/>
                  </a:lnTo>
                  <a:lnTo>
                    <a:pt x="2672" y="6131"/>
                  </a:lnTo>
                  <a:lnTo>
                    <a:pt x="2689" y="6131"/>
                  </a:lnTo>
                  <a:lnTo>
                    <a:pt x="2706" y="6212"/>
                  </a:lnTo>
                  <a:lnTo>
                    <a:pt x="2706" y="6292"/>
                  </a:lnTo>
                  <a:lnTo>
                    <a:pt x="2723" y="6292"/>
                  </a:lnTo>
                  <a:lnTo>
                    <a:pt x="2723" y="6452"/>
                  </a:lnTo>
                  <a:lnTo>
                    <a:pt x="2741" y="6452"/>
                  </a:lnTo>
                  <a:lnTo>
                    <a:pt x="2741" y="6492"/>
                  </a:lnTo>
                  <a:lnTo>
                    <a:pt x="2758" y="6572"/>
                  </a:lnTo>
                  <a:lnTo>
                    <a:pt x="2758" y="6652"/>
                  </a:lnTo>
                  <a:lnTo>
                    <a:pt x="2766" y="6652"/>
                  </a:lnTo>
                  <a:lnTo>
                    <a:pt x="2766" y="6813"/>
                  </a:lnTo>
                  <a:lnTo>
                    <a:pt x="2783" y="6813"/>
                  </a:lnTo>
                  <a:lnTo>
                    <a:pt x="2783" y="6893"/>
                  </a:lnTo>
                  <a:lnTo>
                    <a:pt x="2800" y="6973"/>
                  </a:lnTo>
                  <a:lnTo>
                    <a:pt x="2800" y="7013"/>
                  </a:lnTo>
                  <a:lnTo>
                    <a:pt x="2834" y="7013"/>
                  </a:lnTo>
                  <a:lnTo>
                    <a:pt x="2834" y="7093"/>
                  </a:lnTo>
                  <a:lnTo>
                    <a:pt x="2869" y="7093"/>
                  </a:lnTo>
                  <a:lnTo>
                    <a:pt x="2869" y="7173"/>
                  </a:lnTo>
                  <a:lnTo>
                    <a:pt x="2886" y="7173"/>
                  </a:lnTo>
                  <a:lnTo>
                    <a:pt x="2886" y="7253"/>
                  </a:lnTo>
                  <a:lnTo>
                    <a:pt x="2911" y="7253"/>
                  </a:lnTo>
                  <a:lnTo>
                    <a:pt x="2911" y="7334"/>
                  </a:lnTo>
                  <a:lnTo>
                    <a:pt x="2894" y="7334"/>
                  </a:lnTo>
                  <a:lnTo>
                    <a:pt x="2894" y="7574"/>
                  </a:lnTo>
                  <a:lnTo>
                    <a:pt x="2911" y="7614"/>
                  </a:lnTo>
                  <a:lnTo>
                    <a:pt x="2894" y="7614"/>
                  </a:lnTo>
                  <a:lnTo>
                    <a:pt x="2894" y="7694"/>
                  </a:lnTo>
                  <a:lnTo>
                    <a:pt x="2886" y="7774"/>
                  </a:lnTo>
                  <a:lnTo>
                    <a:pt x="2869" y="7774"/>
                  </a:lnTo>
                  <a:lnTo>
                    <a:pt x="2869" y="7855"/>
                  </a:lnTo>
                  <a:lnTo>
                    <a:pt x="2869" y="7774"/>
                  </a:lnTo>
                  <a:lnTo>
                    <a:pt x="2869" y="7855"/>
                  </a:lnTo>
                  <a:lnTo>
                    <a:pt x="2852" y="7855"/>
                  </a:lnTo>
                  <a:lnTo>
                    <a:pt x="2852" y="7694"/>
                  </a:lnTo>
                  <a:lnTo>
                    <a:pt x="2869" y="7694"/>
                  </a:lnTo>
                  <a:lnTo>
                    <a:pt x="2886" y="7614"/>
                  </a:lnTo>
                  <a:lnTo>
                    <a:pt x="2886" y="7574"/>
                  </a:lnTo>
                  <a:lnTo>
                    <a:pt x="2886" y="7614"/>
                  </a:lnTo>
                  <a:lnTo>
                    <a:pt x="2869" y="7614"/>
                  </a:lnTo>
                  <a:lnTo>
                    <a:pt x="2869" y="7694"/>
                  </a:lnTo>
                  <a:lnTo>
                    <a:pt x="2869" y="7614"/>
                  </a:lnTo>
                  <a:lnTo>
                    <a:pt x="2852" y="7694"/>
                  </a:lnTo>
                  <a:lnTo>
                    <a:pt x="2852" y="7614"/>
                  </a:lnTo>
                  <a:lnTo>
                    <a:pt x="2869" y="7614"/>
                  </a:lnTo>
                  <a:lnTo>
                    <a:pt x="2869" y="7574"/>
                  </a:lnTo>
                  <a:lnTo>
                    <a:pt x="2852" y="7574"/>
                  </a:lnTo>
                  <a:lnTo>
                    <a:pt x="2852" y="7334"/>
                  </a:lnTo>
                  <a:lnTo>
                    <a:pt x="2834" y="7334"/>
                  </a:lnTo>
                  <a:lnTo>
                    <a:pt x="2834" y="7253"/>
                  </a:lnTo>
                  <a:lnTo>
                    <a:pt x="2852" y="7253"/>
                  </a:lnTo>
                  <a:lnTo>
                    <a:pt x="2834" y="7253"/>
                  </a:lnTo>
                  <a:lnTo>
                    <a:pt x="2834" y="7334"/>
                  </a:lnTo>
                  <a:lnTo>
                    <a:pt x="2817" y="7334"/>
                  </a:lnTo>
                  <a:lnTo>
                    <a:pt x="2817" y="7253"/>
                  </a:lnTo>
                  <a:lnTo>
                    <a:pt x="2817" y="7334"/>
                  </a:lnTo>
                  <a:lnTo>
                    <a:pt x="2800" y="7334"/>
                  </a:lnTo>
                  <a:lnTo>
                    <a:pt x="2800" y="7494"/>
                  </a:lnTo>
                  <a:lnTo>
                    <a:pt x="2766" y="7494"/>
                  </a:lnTo>
                  <a:lnTo>
                    <a:pt x="2766" y="7414"/>
                  </a:lnTo>
                  <a:lnTo>
                    <a:pt x="2783" y="7414"/>
                  </a:lnTo>
                  <a:lnTo>
                    <a:pt x="2783" y="7173"/>
                  </a:lnTo>
                  <a:lnTo>
                    <a:pt x="2800" y="7173"/>
                  </a:lnTo>
                  <a:lnTo>
                    <a:pt x="2783" y="7173"/>
                  </a:lnTo>
                  <a:lnTo>
                    <a:pt x="2783" y="7093"/>
                  </a:lnTo>
                  <a:lnTo>
                    <a:pt x="2766" y="7093"/>
                  </a:lnTo>
                  <a:lnTo>
                    <a:pt x="2766" y="7013"/>
                  </a:lnTo>
                  <a:lnTo>
                    <a:pt x="2758" y="7013"/>
                  </a:lnTo>
                  <a:lnTo>
                    <a:pt x="2758" y="6973"/>
                  </a:lnTo>
                  <a:lnTo>
                    <a:pt x="2766" y="6973"/>
                  </a:lnTo>
                  <a:lnTo>
                    <a:pt x="2741" y="6973"/>
                  </a:lnTo>
                  <a:lnTo>
                    <a:pt x="2741" y="6813"/>
                  </a:lnTo>
                  <a:lnTo>
                    <a:pt x="2689" y="6813"/>
                  </a:lnTo>
                  <a:lnTo>
                    <a:pt x="2689" y="6732"/>
                  </a:lnTo>
                  <a:lnTo>
                    <a:pt x="2723" y="6732"/>
                  </a:lnTo>
                  <a:lnTo>
                    <a:pt x="2723" y="6652"/>
                  </a:lnTo>
                  <a:lnTo>
                    <a:pt x="2723" y="6732"/>
                  </a:lnTo>
                  <a:lnTo>
                    <a:pt x="2706" y="6732"/>
                  </a:lnTo>
                  <a:lnTo>
                    <a:pt x="2706" y="6652"/>
                  </a:lnTo>
                  <a:lnTo>
                    <a:pt x="2689" y="6652"/>
                  </a:lnTo>
                  <a:lnTo>
                    <a:pt x="2706" y="6572"/>
                  </a:lnTo>
                  <a:lnTo>
                    <a:pt x="2689" y="6572"/>
                  </a:lnTo>
                  <a:lnTo>
                    <a:pt x="2689" y="6492"/>
                  </a:lnTo>
                  <a:lnTo>
                    <a:pt x="2723" y="6572"/>
                  </a:lnTo>
                  <a:lnTo>
                    <a:pt x="2706" y="6572"/>
                  </a:lnTo>
                  <a:lnTo>
                    <a:pt x="2706" y="6492"/>
                  </a:lnTo>
                  <a:lnTo>
                    <a:pt x="2689" y="6492"/>
                  </a:lnTo>
                  <a:lnTo>
                    <a:pt x="2689" y="6452"/>
                  </a:lnTo>
                  <a:lnTo>
                    <a:pt x="2706" y="6452"/>
                  </a:lnTo>
                  <a:lnTo>
                    <a:pt x="2689" y="6452"/>
                  </a:lnTo>
                  <a:lnTo>
                    <a:pt x="2689" y="6492"/>
                  </a:lnTo>
                  <a:lnTo>
                    <a:pt x="2672" y="6452"/>
                  </a:lnTo>
                  <a:lnTo>
                    <a:pt x="2672" y="6372"/>
                  </a:lnTo>
                  <a:lnTo>
                    <a:pt x="2689" y="6372"/>
                  </a:lnTo>
                  <a:lnTo>
                    <a:pt x="2672" y="6372"/>
                  </a:lnTo>
                  <a:lnTo>
                    <a:pt x="2672" y="6452"/>
                  </a:lnTo>
                  <a:lnTo>
                    <a:pt x="2672" y="6372"/>
                  </a:lnTo>
                  <a:lnTo>
                    <a:pt x="2655" y="6372"/>
                  </a:lnTo>
                  <a:lnTo>
                    <a:pt x="2655" y="6292"/>
                  </a:lnTo>
                  <a:lnTo>
                    <a:pt x="2672" y="6212"/>
                  </a:lnTo>
                  <a:lnTo>
                    <a:pt x="2655" y="6212"/>
                  </a:lnTo>
                  <a:lnTo>
                    <a:pt x="2672" y="6212"/>
                  </a:lnTo>
                  <a:lnTo>
                    <a:pt x="2672" y="6131"/>
                  </a:lnTo>
                  <a:lnTo>
                    <a:pt x="2672" y="6212"/>
                  </a:lnTo>
                  <a:lnTo>
                    <a:pt x="2672" y="6131"/>
                  </a:lnTo>
                  <a:lnTo>
                    <a:pt x="2672" y="6212"/>
                  </a:lnTo>
                  <a:lnTo>
                    <a:pt x="2655" y="6212"/>
                  </a:lnTo>
                  <a:lnTo>
                    <a:pt x="2655" y="6292"/>
                  </a:lnTo>
                  <a:lnTo>
                    <a:pt x="2647" y="6292"/>
                  </a:lnTo>
                  <a:lnTo>
                    <a:pt x="2647" y="6212"/>
                  </a:lnTo>
                  <a:lnTo>
                    <a:pt x="2630" y="6212"/>
                  </a:lnTo>
                  <a:lnTo>
                    <a:pt x="2612" y="6131"/>
                  </a:lnTo>
                  <a:lnTo>
                    <a:pt x="2612" y="6051"/>
                  </a:lnTo>
                  <a:lnTo>
                    <a:pt x="2595" y="6051"/>
                  </a:lnTo>
                  <a:lnTo>
                    <a:pt x="2595" y="5851"/>
                  </a:lnTo>
                  <a:lnTo>
                    <a:pt x="2587" y="5851"/>
                  </a:lnTo>
                  <a:lnTo>
                    <a:pt x="2587" y="5771"/>
                  </a:lnTo>
                  <a:lnTo>
                    <a:pt x="2587" y="5851"/>
                  </a:lnTo>
                  <a:lnTo>
                    <a:pt x="2595" y="5891"/>
                  </a:lnTo>
                  <a:lnTo>
                    <a:pt x="2587" y="5891"/>
                  </a:lnTo>
                  <a:lnTo>
                    <a:pt x="2587" y="5851"/>
                  </a:lnTo>
                  <a:lnTo>
                    <a:pt x="2587" y="5971"/>
                  </a:lnTo>
                  <a:lnTo>
                    <a:pt x="2595" y="5971"/>
                  </a:lnTo>
                  <a:lnTo>
                    <a:pt x="2595" y="6212"/>
                  </a:lnTo>
                  <a:lnTo>
                    <a:pt x="2612" y="6212"/>
                  </a:lnTo>
                  <a:lnTo>
                    <a:pt x="2612" y="6292"/>
                  </a:lnTo>
                  <a:lnTo>
                    <a:pt x="2587" y="6292"/>
                  </a:lnTo>
                  <a:lnTo>
                    <a:pt x="2587" y="6212"/>
                  </a:lnTo>
                  <a:lnTo>
                    <a:pt x="2553" y="6212"/>
                  </a:lnTo>
                  <a:lnTo>
                    <a:pt x="2570" y="6131"/>
                  </a:lnTo>
                  <a:lnTo>
                    <a:pt x="2553" y="6131"/>
                  </a:lnTo>
                  <a:lnTo>
                    <a:pt x="2553" y="5971"/>
                  </a:lnTo>
                  <a:lnTo>
                    <a:pt x="2570" y="5971"/>
                  </a:lnTo>
                  <a:lnTo>
                    <a:pt x="2553" y="5971"/>
                  </a:lnTo>
                  <a:lnTo>
                    <a:pt x="2553" y="5891"/>
                  </a:lnTo>
                  <a:lnTo>
                    <a:pt x="2536" y="5891"/>
                  </a:lnTo>
                  <a:lnTo>
                    <a:pt x="2536" y="5971"/>
                  </a:lnTo>
                  <a:lnTo>
                    <a:pt x="2553" y="5971"/>
                  </a:lnTo>
                  <a:lnTo>
                    <a:pt x="2553" y="6051"/>
                  </a:lnTo>
                  <a:lnTo>
                    <a:pt x="2519" y="6051"/>
                  </a:lnTo>
                  <a:lnTo>
                    <a:pt x="2519" y="5971"/>
                  </a:lnTo>
                  <a:lnTo>
                    <a:pt x="2502" y="5971"/>
                  </a:lnTo>
                  <a:lnTo>
                    <a:pt x="2484" y="5891"/>
                  </a:lnTo>
                  <a:lnTo>
                    <a:pt x="2484" y="5971"/>
                  </a:lnTo>
                  <a:lnTo>
                    <a:pt x="2519" y="5971"/>
                  </a:lnTo>
                  <a:lnTo>
                    <a:pt x="2519" y="6051"/>
                  </a:lnTo>
                  <a:lnTo>
                    <a:pt x="2502" y="6051"/>
                  </a:lnTo>
                  <a:lnTo>
                    <a:pt x="2536" y="6051"/>
                  </a:lnTo>
                  <a:lnTo>
                    <a:pt x="2519" y="6131"/>
                  </a:lnTo>
                  <a:lnTo>
                    <a:pt x="2553" y="6131"/>
                  </a:lnTo>
                  <a:lnTo>
                    <a:pt x="2553" y="6212"/>
                  </a:lnTo>
                  <a:lnTo>
                    <a:pt x="2536" y="6292"/>
                  </a:lnTo>
                  <a:lnTo>
                    <a:pt x="2536" y="6212"/>
                  </a:lnTo>
                  <a:lnTo>
                    <a:pt x="2519" y="6212"/>
                  </a:lnTo>
                  <a:lnTo>
                    <a:pt x="2519" y="6292"/>
                  </a:lnTo>
                  <a:lnTo>
                    <a:pt x="2519" y="6212"/>
                  </a:lnTo>
                  <a:lnTo>
                    <a:pt x="2536" y="6292"/>
                  </a:lnTo>
                  <a:lnTo>
                    <a:pt x="2519" y="6292"/>
                  </a:lnTo>
                  <a:lnTo>
                    <a:pt x="2519" y="6212"/>
                  </a:lnTo>
                  <a:lnTo>
                    <a:pt x="2502" y="6292"/>
                  </a:lnTo>
                  <a:lnTo>
                    <a:pt x="2519" y="6292"/>
                  </a:lnTo>
                  <a:lnTo>
                    <a:pt x="2502" y="6292"/>
                  </a:lnTo>
                  <a:lnTo>
                    <a:pt x="2502" y="6212"/>
                  </a:lnTo>
                  <a:lnTo>
                    <a:pt x="2467" y="6212"/>
                  </a:lnTo>
                  <a:lnTo>
                    <a:pt x="2467" y="6131"/>
                  </a:lnTo>
                  <a:lnTo>
                    <a:pt x="2459" y="6131"/>
                  </a:lnTo>
                  <a:lnTo>
                    <a:pt x="2459" y="6051"/>
                  </a:lnTo>
                  <a:lnTo>
                    <a:pt x="2459" y="6131"/>
                  </a:lnTo>
                  <a:lnTo>
                    <a:pt x="2442" y="6051"/>
                  </a:lnTo>
                  <a:lnTo>
                    <a:pt x="2442" y="5971"/>
                  </a:lnTo>
                  <a:lnTo>
                    <a:pt x="2425" y="5971"/>
                  </a:lnTo>
                  <a:lnTo>
                    <a:pt x="2425" y="5891"/>
                  </a:lnTo>
                  <a:lnTo>
                    <a:pt x="2391" y="5891"/>
                  </a:lnTo>
                  <a:lnTo>
                    <a:pt x="2408" y="5851"/>
                  </a:lnTo>
                  <a:lnTo>
                    <a:pt x="2391" y="5851"/>
                  </a:lnTo>
                  <a:lnTo>
                    <a:pt x="2391" y="5891"/>
                  </a:lnTo>
                  <a:lnTo>
                    <a:pt x="2373" y="5851"/>
                  </a:lnTo>
                  <a:lnTo>
                    <a:pt x="2356" y="5851"/>
                  </a:lnTo>
                  <a:lnTo>
                    <a:pt x="2356" y="5771"/>
                  </a:lnTo>
                  <a:lnTo>
                    <a:pt x="2331" y="5771"/>
                  </a:lnTo>
                  <a:lnTo>
                    <a:pt x="2331" y="5691"/>
                  </a:lnTo>
                  <a:lnTo>
                    <a:pt x="2339" y="5610"/>
                  </a:lnTo>
                  <a:lnTo>
                    <a:pt x="2331" y="5610"/>
                  </a:lnTo>
                  <a:lnTo>
                    <a:pt x="2331" y="5530"/>
                  </a:lnTo>
                  <a:lnTo>
                    <a:pt x="2339" y="5530"/>
                  </a:lnTo>
                  <a:lnTo>
                    <a:pt x="2339" y="5691"/>
                  </a:lnTo>
                  <a:lnTo>
                    <a:pt x="2356" y="5691"/>
                  </a:lnTo>
                  <a:lnTo>
                    <a:pt x="2356" y="5610"/>
                  </a:lnTo>
                  <a:lnTo>
                    <a:pt x="2339" y="5610"/>
                  </a:lnTo>
                  <a:lnTo>
                    <a:pt x="2356" y="5530"/>
                  </a:lnTo>
                  <a:lnTo>
                    <a:pt x="2373" y="5610"/>
                  </a:lnTo>
                  <a:lnTo>
                    <a:pt x="2373" y="5530"/>
                  </a:lnTo>
                  <a:lnTo>
                    <a:pt x="2339" y="5530"/>
                  </a:lnTo>
                  <a:lnTo>
                    <a:pt x="2339" y="5450"/>
                  </a:lnTo>
                  <a:lnTo>
                    <a:pt x="2331" y="5450"/>
                  </a:lnTo>
                  <a:lnTo>
                    <a:pt x="2331" y="5530"/>
                  </a:lnTo>
                  <a:lnTo>
                    <a:pt x="2314" y="5610"/>
                  </a:lnTo>
                  <a:lnTo>
                    <a:pt x="2245" y="5610"/>
                  </a:lnTo>
                  <a:lnTo>
                    <a:pt x="2228" y="5530"/>
                  </a:lnTo>
                  <a:lnTo>
                    <a:pt x="2220" y="5530"/>
                  </a:lnTo>
                  <a:lnTo>
                    <a:pt x="2228" y="5530"/>
                  </a:lnTo>
                  <a:lnTo>
                    <a:pt x="2228" y="5450"/>
                  </a:lnTo>
                  <a:lnTo>
                    <a:pt x="2220" y="5450"/>
                  </a:lnTo>
                  <a:lnTo>
                    <a:pt x="2220" y="5530"/>
                  </a:lnTo>
                  <a:lnTo>
                    <a:pt x="2203" y="5530"/>
                  </a:lnTo>
                  <a:lnTo>
                    <a:pt x="2203" y="5450"/>
                  </a:lnTo>
                  <a:lnTo>
                    <a:pt x="2058" y="5450"/>
                  </a:lnTo>
                  <a:lnTo>
                    <a:pt x="2058" y="5370"/>
                  </a:lnTo>
                  <a:lnTo>
                    <a:pt x="2006" y="5370"/>
                  </a:lnTo>
                  <a:lnTo>
                    <a:pt x="2006" y="5250"/>
                  </a:lnTo>
                  <a:lnTo>
                    <a:pt x="2023" y="5250"/>
                  </a:lnTo>
                  <a:lnTo>
                    <a:pt x="2023" y="5170"/>
                  </a:lnTo>
                  <a:lnTo>
                    <a:pt x="1989" y="5330"/>
                  </a:lnTo>
                  <a:lnTo>
                    <a:pt x="1964" y="5330"/>
                  </a:lnTo>
                  <a:lnTo>
                    <a:pt x="1947" y="5250"/>
                  </a:lnTo>
                  <a:lnTo>
                    <a:pt x="1964" y="5250"/>
                  </a:lnTo>
                  <a:lnTo>
                    <a:pt x="1964" y="5170"/>
                  </a:lnTo>
                  <a:lnTo>
                    <a:pt x="1964" y="5250"/>
                  </a:lnTo>
                  <a:lnTo>
                    <a:pt x="1947" y="5250"/>
                  </a:lnTo>
                  <a:lnTo>
                    <a:pt x="1947" y="5170"/>
                  </a:lnTo>
                  <a:lnTo>
                    <a:pt x="1947" y="5250"/>
                  </a:lnTo>
                  <a:lnTo>
                    <a:pt x="1929" y="5250"/>
                  </a:lnTo>
                  <a:lnTo>
                    <a:pt x="1929" y="5170"/>
                  </a:lnTo>
                  <a:lnTo>
                    <a:pt x="1947" y="5170"/>
                  </a:lnTo>
                  <a:lnTo>
                    <a:pt x="1912" y="5170"/>
                  </a:lnTo>
                  <a:lnTo>
                    <a:pt x="1929" y="5089"/>
                  </a:lnTo>
                  <a:lnTo>
                    <a:pt x="1895" y="5089"/>
                  </a:lnTo>
                  <a:lnTo>
                    <a:pt x="1912" y="5009"/>
                  </a:lnTo>
                  <a:lnTo>
                    <a:pt x="1929" y="5009"/>
                  </a:lnTo>
                  <a:lnTo>
                    <a:pt x="1929" y="4929"/>
                  </a:lnTo>
                  <a:lnTo>
                    <a:pt x="1912" y="4929"/>
                  </a:lnTo>
                  <a:lnTo>
                    <a:pt x="1912" y="5009"/>
                  </a:lnTo>
                  <a:lnTo>
                    <a:pt x="1895" y="5009"/>
                  </a:lnTo>
                  <a:lnTo>
                    <a:pt x="1878" y="5089"/>
                  </a:lnTo>
                  <a:lnTo>
                    <a:pt x="1878" y="5009"/>
                  </a:lnTo>
                  <a:lnTo>
                    <a:pt x="1861" y="5009"/>
                  </a:lnTo>
                  <a:lnTo>
                    <a:pt x="1861" y="5089"/>
                  </a:lnTo>
                  <a:lnTo>
                    <a:pt x="1853" y="5089"/>
                  </a:lnTo>
                  <a:lnTo>
                    <a:pt x="1853" y="4929"/>
                  </a:lnTo>
                  <a:lnTo>
                    <a:pt x="1853" y="5089"/>
                  </a:lnTo>
                  <a:lnTo>
                    <a:pt x="1818" y="5089"/>
                  </a:lnTo>
                  <a:lnTo>
                    <a:pt x="1836" y="5009"/>
                  </a:lnTo>
                  <a:lnTo>
                    <a:pt x="1836" y="4929"/>
                  </a:lnTo>
                  <a:lnTo>
                    <a:pt x="1836" y="5009"/>
                  </a:lnTo>
                  <a:lnTo>
                    <a:pt x="1818" y="5009"/>
                  </a:lnTo>
                  <a:lnTo>
                    <a:pt x="1801" y="5089"/>
                  </a:lnTo>
                  <a:lnTo>
                    <a:pt x="1784" y="5089"/>
                  </a:lnTo>
                  <a:lnTo>
                    <a:pt x="1784" y="5170"/>
                  </a:lnTo>
                  <a:lnTo>
                    <a:pt x="1784" y="5089"/>
                  </a:lnTo>
                  <a:lnTo>
                    <a:pt x="1801" y="5170"/>
                  </a:lnTo>
                  <a:lnTo>
                    <a:pt x="1784" y="5170"/>
                  </a:lnTo>
                  <a:lnTo>
                    <a:pt x="1801" y="5170"/>
                  </a:lnTo>
                  <a:lnTo>
                    <a:pt x="1818" y="5250"/>
                  </a:lnTo>
                  <a:lnTo>
                    <a:pt x="1784" y="5250"/>
                  </a:lnTo>
                  <a:lnTo>
                    <a:pt x="1784" y="5330"/>
                  </a:lnTo>
                  <a:close/>
                  <a:moveTo>
                    <a:pt x="1853" y="5330"/>
                  </a:moveTo>
                  <a:lnTo>
                    <a:pt x="1836" y="5330"/>
                  </a:lnTo>
                  <a:lnTo>
                    <a:pt x="1853" y="5330"/>
                  </a:lnTo>
                  <a:lnTo>
                    <a:pt x="1836" y="5370"/>
                  </a:lnTo>
                  <a:lnTo>
                    <a:pt x="1836" y="5330"/>
                  </a:lnTo>
                  <a:lnTo>
                    <a:pt x="1853" y="5250"/>
                  </a:lnTo>
                  <a:lnTo>
                    <a:pt x="1853" y="5330"/>
                  </a:lnTo>
                  <a:close/>
                  <a:moveTo>
                    <a:pt x="956" y="7694"/>
                  </a:moveTo>
                  <a:lnTo>
                    <a:pt x="956" y="7774"/>
                  </a:lnTo>
                  <a:lnTo>
                    <a:pt x="956" y="7694"/>
                  </a:lnTo>
                  <a:close/>
                  <a:moveTo>
                    <a:pt x="6147" y="14146"/>
                  </a:moveTo>
                  <a:lnTo>
                    <a:pt x="6147" y="14186"/>
                  </a:lnTo>
                  <a:lnTo>
                    <a:pt x="6147" y="14146"/>
                  </a:lnTo>
                  <a:lnTo>
                    <a:pt x="6130" y="14146"/>
                  </a:lnTo>
                  <a:lnTo>
                    <a:pt x="6147" y="14186"/>
                  </a:lnTo>
                  <a:lnTo>
                    <a:pt x="6147" y="14507"/>
                  </a:lnTo>
                  <a:lnTo>
                    <a:pt x="6130" y="14507"/>
                  </a:lnTo>
                  <a:lnTo>
                    <a:pt x="6130" y="14427"/>
                  </a:lnTo>
                  <a:lnTo>
                    <a:pt x="6130" y="14507"/>
                  </a:lnTo>
                  <a:lnTo>
                    <a:pt x="6147" y="14507"/>
                  </a:lnTo>
                  <a:lnTo>
                    <a:pt x="6147" y="14587"/>
                  </a:lnTo>
                  <a:lnTo>
                    <a:pt x="6130" y="14587"/>
                  </a:lnTo>
                  <a:lnTo>
                    <a:pt x="6113" y="14507"/>
                  </a:lnTo>
                  <a:lnTo>
                    <a:pt x="6096" y="14507"/>
                  </a:lnTo>
                  <a:lnTo>
                    <a:pt x="6096" y="14347"/>
                  </a:lnTo>
                  <a:lnTo>
                    <a:pt x="6113" y="14347"/>
                  </a:lnTo>
                  <a:lnTo>
                    <a:pt x="6113" y="14266"/>
                  </a:lnTo>
                  <a:lnTo>
                    <a:pt x="6113" y="14347"/>
                  </a:lnTo>
                  <a:lnTo>
                    <a:pt x="6096" y="14347"/>
                  </a:lnTo>
                  <a:lnTo>
                    <a:pt x="6096" y="14507"/>
                  </a:lnTo>
                  <a:lnTo>
                    <a:pt x="6113" y="14507"/>
                  </a:lnTo>
                  <a:lnTo>
                    <a:pt x="6113" y="14587"/>
                  </a:lnTo>
                  <a:lnTo>
                    <a:pt x="6130" y="14587"/>
                  </a:lnTo>
                  <a:lnTo>
                    <a:pt x="6147" y="14667"/>
                  </a:lnTo>
                  <a:lnTo>
                    <a:pt x="6156" y="14667"/>
                  </a:lnTo>
                  <a:lnTo>
                    <a:pt x="6156" y="14707"/>
                  </a:lnTo>
                  <a:lnTo>
                    <a:pt x="6147" y="14787"/>
                  </a:lnTo>
                  <a:lnTo>
                    <a:pt x="6147" y="14707"/>
                  </a:lnTo>
                  <a:lnTo>
                    <a:pt x="6130" y="14707"/>
                  </a:lnTo>
                  <a:lnTo>
                    <a:pt x="6113" y="14667"/>
                  </a:lnTo>
                  <a:lnTo>
                    <a:pt x="6113" y="14587"/>
                  </a:lnTo>
                  <a:lnTo>
                    <a:pt x="6096" y="14587"/>
                  </a:lnTo>
                  <a:lnTo>
                    <a:pt x="6113" y="14587"/>
                  </a:lnTo>
                  <a:lnTo>
                    <a:pt x="6113" y="14667"/>
                  </a:lnTo>
                  <a:lnTo>
                    <a:pt x="6130" y="14707"/>
                  </a:lnTo>
                  <a:lnTo>
                    <a:pt x="6147" y="14787"/>
                  </a:lnTo>
                  <a:lnTo>
                    <a:pt x="6156" y="14787"/>
                  </a:lnTo>
                  <a:lnTo>
                    <a:pt x="6156" y="14868"/>
                  </a:lnTo>
                  <a:lnTo>
                    <a:pt x="6147" y="14868"/>
                  </a:lnTo>
                  <a:lnTo>
                    <a:pt x="6147" y="14948"/>
                  </a:lnTo>
                  <a:lnTo>
                    <a:pt x="6147" y="14868"/>
                  </a:lnTo>
                  <a:lnTo>
                    <a:pt x="6130" y="14868"/>
                  </a:lnTo>
                  <a:lnTo>
                    <a:pt x="6147" y="14868"/>
                  </a:lnTo>
                  <a:lnTo>
                    <a:pt x="6147" y="14948"/>
                  </a:lnTo>
                  <a:lnTo>
                    <a:pt x="6156" y="14948"/>
                  </a:lnTo>
                  <a:lnTo>
                    <a:pt x="6147" y="15028"/>
                  </a:lnTo>
                  <a:lnTo>
                    <a:pt x="6130" y="14948"/>
                  </a:lnTo>
                  <a:lnTo>
                    <a:pt x="6113" y="14948"/>
                  </a:lnTo>
                  <a:lnTo>
                    <a:pt x="6113" y="14868"/>
                  </a:lnTo>
                  <a:lnTo>
                    <a:pt x="6096" y="14868"/>
                  </a:lnTo>
                  <a:lnTo>
                    <a:pt x="6113" y="14868"/>
                  </a:lnTo>
                  <a:lnTo>
                    <a:pt x="6113" y="14948"/>
                  </a:lnTo>
                  <a:lnTo>
                    <a:pt x="6130" y="14948"/>
                  </a:lnTo>
                  <a:lnTo>
                    <a:pt x="6130" y="15028"/>
                  </a:lnTo>
                  <a:lnTo>
                    <a:pt x="6147" y="15028"/>
                  </a:lnTo>
                  <a:lnTo>
                    <a:pt x="6147" y="15108"/>
                  </a:lnTo>
                  <a:lnTo>
                    <a:pt x="6147" y="15028"/>
                  </a:lnTo>
                  <a:lnTo>
                    <a:pt x="6173" y="15028"/>
                  </a:lnTo>
                  <a:lnTo>
                    <a:pt x="6173" y="15308"/>
                  </a:lnTo>
                  <a:lnTo>
                    <a:pt x="6190" y="15308"/>
                  </a:lnTo>
                  <a:lnTo>
                    <a:pt x="6190" y="15388"/>
                  </a:lnTo>
                  <a:lnTo>
                    <a:pt x="6190" y="15308"/>
                  </a:lnTo>
                  <a:lnTo>
                    <a:pt x="6173" y="15308"/>
                  </a:lnTo>
                  <a:lnTo>
                    <a:pt x="6173" y="15188"/>
                  </a:lnTo>
                  <a:lnTo>
                    <a:pt x="6156" y="15188"/>
                  </a:lnTo>
                  <a:lnTo>
                    <a:pt x="6173" y="15268"/>
                  </a:lnTo>
                  <a:lnTo>
                    <a:pt x="6173" y="15308"/>
                  </a:lnTo>
                  <a:lnTo>
                    <a:pt x="6173" y="15268"/>
                  </a:lnTo>
                  <a:lnTo>
                    <a:pt x="6173" y="15308"/>
                  </a:lnTo>
                  <a:lnTo>
                    <a:pt x="6156" y="15308"/>
                  </a:lnTo>
                  <a:lnTo>
                    <a:pt x="6156" y="15268"/>
                  </a:lnTo>
                  <a:lnTo>
                    <a:pt x="6156" y="15308"/>
                  </a:lnTo>
                  <a:lnTo>
                    <a:pt x="6147" y="15308"/>
                  </a:lnTo>
                  <a:lnTo>
                    <a:pt x="6147" y="15388"/>
                  </a:lnTo>
                  <a:lnTo>
                    <a:pt x="6130" y="15388"/>
                  </a:lnTo>
                  <a:lnTo>
                    <a:pt x="6130" y="15308"/>
                  </a:lnTo>
                  <a:lnTo>
                    <a:pt x="6130" y="15388"/>
                  </a:lnTo>
                  <a:lnTo>
                    <a:pt x="6173" y="15388"/>
                  </a:lnTo>
                  <a:lnTo>
                    <a:pt x="6156" y="15469"/>
                  </a:lnTo>
                  <a:lnTo>
                    <a:pt x="6156" y="15549"/>
                  </a:lnTo>
                  <a:lnTo>
                    <a:pt x="6156" y="15469"/>
                  </a:lnTo>
                  <a:lnTo>
                    <a:pt x="6156" y="15549"/>
                  </a:lnTo>
                  <a:lnTo>
                    <a:pt x="6173" y="15469"/>
                  </a:lnTo>
                  <a:lnTo>
                    <a:pt x="6173" y="15388"/>
                  </a:lnTo>
                  <a:lnTo>
                    <a:pt x="6190" y="15469"/>
                  </a:lnTo>
                  <a:lnTo>
                    <a:pt x="6190" y="15549"/>
                  </a:lnTo>
                  <a:lnTo>
                    <a:pt x="6173" y="15549"/>
                  </a:lnTo>
                  <a:lnTo>
                    <a:pt x="6173" y="15629"/>
                  </a:lnTo>
                  <a:lnTo>
                    <a:pt x="6130" y="15629"/>
                  </a:lnTo>
                  <a:lnTo>
                    <a:pt x="6130" y="15549"/>
                  </a:lnTo>
                  <a:lnTo>
                    <a:pt x="6147" y="15549"/>
                  </a:lnTo>
                  <a:lnTo>
                    <a:pt x="6130" y="15549"/>
                  </a:lnTo>
                  <a:lnTo>
                    <a:pt x="6130" y="15629"/>
                  </a:lnTo>
                  <a:lnTo>
                    <a:pt x="6113" y="15629"/>
                  </a:lnTo>
                  <a:lnTo>
                    <a:pt x="6113" y="15549"/>
                  </a:lnTo>
                  <a:lnTo>
                    <a:pt x="6113" y="15629"/>
                  </a:lnTo>
                  <a:lnTo>
                    <a:pt x="6147" y="15629"/>
                  </a:lnTo>
                  <a:lnTo>
                    <a:pt x="6147" y="15709"/>
                  </a:lnTo>
                  <a:lnTo>
                    <a:pt x="6130" y="15709"/>
                  </a:lnTo>
                  <a:lnTo>
                    <a:pt x="6130" y="15789"/>
                  </a:lnTo>
                  <a:lnTo>
                    <a:pt x="6113" y="15789"/>
                  </a:lnTo>
                  <a:lnTo>
                    <a:pt x="6113" y="15709"/>
                  </a:lnTo>
                  <a:lnTo>
                    <a:pt x="6113" y="15789"/>
                  </a:lnTo>
                  <a:lnTo>
                    <a:pt x="6147" y="15789"/>
                  </a:lnTo>
                  <a:lnTo>
                    <a:pt x="6147" y="15829"/>
                  </a:lnTo>
                  <a:lnTo>
                    <a:pt x="6130" y="15829"/>
                  </a:lnTo>
                  <a:lnTo>
                    <a:pt x="6096" y="15909"/>
                  </a:lnTo>
                  <a:lnTo>
                    <a:pt x="6079" y="15909"/>
                  </a:lnTo>
                  <a:lnTo>
                    <a:pt x="6096" y="15909"/>
                  </a:lnTo>
                  <a:lnTo>
                    <a:pt x="6079" y="15829"/>
                  </a:lnTo>
                  <a:lnTo>
                    <a:pt x="6079" y="15990"/>
                  </a:lnTo>
                  <a:lnTo>
                    <a:pt x="6062" y="15990"/>
                  </a:lnTo>
                  <a:lnTo>
                    <a:pt x="6062" y="16070"/>
                  </a:lnTo>
                  <a:lnTo>
                    <a:pt x="6045" y="16070"/>
                  </a:lnTo>
                  <a:lnTo>
                    <a:pt x="6045" y="16150"/>
                  </a:lnTo>
                  <a:lnTo>
                    <a:pt x="6045" y="16070"/>
                  </a:lnTo>
                  <a:lnTo>
                    <a:pt x="6045" y="16150"/>
                  </a:lnTo>
                  <a:lnTo>
                    <a:pt x="6036" y="16150"/>
                  </a:lnTo>
                  <a:lnTo>
                    <a:pt x="6019" y="16230"/>
                  </a:lnTo>
                  <a:lnTo>
                    <a:pt x="6002" y="16230"/>
                  </a:lnTo>
                  <a:lnTo>
                    <a:pt x="6002" y="16310"/>
                  </a:lnTo>
                  <a:lnTo>
                    <a:pt x="5985" y="16310"/>
                  </a:lnTo>
                  <a:lnTo>
                    <a:pt x="5985" y="16390"/>
                  </a:lnTo>
                  <a:lnTo>
                    <a:pt x="5968" y="16430"/>
                  </a:lnTo>
                  <a:lnTo>
                    <a:pt x="5968" y="16390"/>
                  </a:lnTo>
                  <a:lnTo>
                    <a:pt x="5968" y="16511"/>
                  </a:lnTo>
                  <a:lnTo>
                    <a:pt x="5951" y="16511"/>
                  </a:lnTo>
                  <a:lnTo>
                    <a:pt x="5934" y="16591"/>
                  </a:lnTo>
                  <a:lnTo>
                    <a:pt x="5934" y="16671"/>
                  </a:lnTo>
                  <a:lnTo>
                    <a:pt x="5917" y="16671"/>
                  </a:lnTo>
                  <a:lnTo>
                    <a:pt x="5908" y="16751"/>
                  </a:lnTo>
                  <a:lnTo>
                    <a:pt x="5891" y="16671"/>
                  </a:lnTo>
                  <a:lnTo>
                    <a:pt x="5891" y="16751"/>
                  </a:lnTo>
                  <a:lnTo>
                    <a:pt x="5908" y="16751"/>
                  </a:lnTo>
                  <a:lnTo>
                    <a:pt x="5891" y="16831"/>
                  </a:lnTo>
                  <a:lnTo>
                    <a:pt x="5891" y="16751"/>
                  </a:lnTo>
                  <a:lnTo>
                    <a:pt x="5874" y="16751"/>
                  </a:lnTo>
                  <a:lnTo>
                    <a:pt x="5874" y="16671"/>
                  </a:lnTo>
                  <a:lnTo>
                    <a:pt x="5874" y="16751"/>
                  </a:lnTo>
                  <a:lnTo>
                    <a:pt x="5891" y="16831"/>
                  </a:lnTo>
                  <a:lnTo>
                    <a:pt x="5874" y="16831"/>
                  </a:lnTo>
                  <a:lnTo>
                    <a:pt x="5874" y="16991"/>
                  </a:lnTo>
                  <a:lnTo>
                    <a:pt x="5857" y="16991"/>
                  </a:lnTo>
                  <a:lnTo>
                    <a:pt x="5857" y="17032"/>
                  </a:lnTo>
                  <a:lnTo>
                    <a:pt x="5840" y="17032"/>
                  </a:lnTo>
                  <a:lnTo>
                    <a:pt x="5857" y="17112"/>
                  </a:lnTo>
                  <a:lnTo>
                    <a:pt x="5857" y="17032"/>
                  </a:lnTo>
                  <a:lnTo>
                    <a:pt x="5857" y="17192"/>
                  </a:lnTo>
                  <a:lnTo>
                    <a:pt x="5840" y="17192"/>
                  </a:lnTo>
                  <a:lnTo>
                    <a:pt x="5840" y="17272"/>
                  </a:lnTo>
                  <a:lnTo>
                    <a:pt x="5840" y="17192"/>
                  </a:lnTo>
                  <a:lnTo>
                    <a:pt x="5840" y="17633"/>
                  </a:lnTo>
                  <a:lnTo>
                    <a:pt x="5857" y="17633"/>
                  </a:lnTo>
                  <a:lnTo>
                    <a:pt x="5857" y="17793"/>
                  </a:lnTo>
                  <a:lnTo>
                    <a:pt x="5874" y="17953"/>
                  </a:lnTo>
                  <a:lnTo>
                    <a:pt x="5874" y="18033"/>
                  </a:lnTo>
                  <a:lnTo>
                    <a:pt x="5891" y="18114"/>
                  </a:lnTo>
                  <a:lnTo>
                    <a:pt x="5891" y="18314"/>
                  </a:lnTo>
                  <a:lnTo>
                    <a:pt x="5908" y="18394"/>
                  </a:lnTo>
                  <a:lnTo>
                    <a:pt x="5891" y="18394"/>
                  </a:lnTo>
                  <a:lnTo>
                    <a:pt x="5891" y="18154"/>
                  </a:lnTo>
                  <a:lnTo>
                    <a:pt x="5874" y="18154"/>
                  </a:lnTo>
                  <a:lnTo>
                    <a:pt x="5874" y="18114"/>
                  </a:lnTo>
                  <a:lnTo>
                    <a:pt x="5891" y="18114"/>
                  </a:lnTo>
                  <a:lnTo>
                    <a:pt x="5874" y="18114"/>
                  </a:lnTo>
                  <a:lnTo>
                    <a:pt x="5891" y="18234"/>
                  </a:lnTo>
                  <a:lnTo>
                    <a:pt x="5891" y="18314"/>
                  </a:lnTo>
                  <a:lnTo>
                    <a:pt x="5908" y="18394"/>
                  </a:lnTo>
                  <a:lnTo>
                    <a:pt x="5908" y="18554"/>
                  </a:lnTo>
                  <a:lnTo>
                    <a:pt x="5917" y="18675"/>
                  </a:lnTo>
                  <a:lnTo>
                    <a:pt x="5917" y="19236"/>
                  </a:lnTo>
                  <a:lnTo>
                    <a:pt x="5908" y="19236"/>
                  </a:lnTo>
                  <a:lnTo>
                    <a:pt x="5908" y="19356"/>
                  </a:lnTo>
                  <a:lnTo>
                    <a:pt x="5874" y="19356"/>
                  </a:lnTo>
                  <a:lnTo>
                    <a:pt x="5857" y="19436"/>
                  </a:lnTo>
                  <a:lnTo>
                    <a:pt x="5857" y="19356"/>
                  </a:lnTo>
                  <a:lnTo>
                    <a:pt x="5874" y="19356"/>
                  </a:lnTo>
                  <a:lnTo>
                    <a:pt x="5857" y="19356"/>
                  </a:lnTo>
                  <a:lnTo>
                    <a:pt x="5857" y="19276"/>
                  </a:lnTo>
                  <a:lnTo>
                    <a:pt x="5840" y="19155"/>
                  </a:lnTo>
                  <a:lnTo>
                    <a:pt x="5823" y="19155"/>
                  </a:lnTo>
                  <a:lnTo>
                    <a:pt x="5823" y="19075"/>
                  </a:lnTo>
                  <a:lnTo>
                    <a:pt x="5806" y="18995"/>
                  </a:lnTo>
                  <a:lnTo>
                    <a:pt x="5806" y="18915"/>
                  </a:lnTo>
                  <a:lnTo>
                    <a:pt x="5823" y="18835"/>
                  </a:lnTo>
                  <a:lnTo>
                    <a:pt x="5806" y="18835"/>
                  </a:lnTo>
                  <a:lnTo>
                    <a:pt x="5806" y="18915"/>
                  </a:lnTo>
                  <a:lnTo>
                    <a:pt x="5806" y="18755"/>
                  </a:lnTo>
                  <a:lnTo>
                    <a:pt x="5797" y="18755"/>
                  </a:lnTo>
                  <a:lnTo>
                    <a:pt x="5797" y="18835"/>
                  </a:lnTo>
                  <a:lnTo>
                    <a:pt x="5797" y="18755"/>
                  </a:lnTo>
                  <a:lnTo>
                    <a:pt x="5780" y="18755"/>
                  </a:lnTo>
                  <a:lnTo>
                    <a:pt x="5780" y="18554"/>
                  </a:lnTo>
                  <a:lnTo>
                    <a:pt x="5763" y="18554"/>
                  </a:lnTo>
                  <a:lnTo>
                    <a:pt x="5780" y="18554"/>
                  </a:lnTo>
                  <a:lnTo>
                    <a:pt x="5763" y="18554"/>
                  </a:lnTo>
                  <a:lnTo>
                    <a:pt x="5780" y="18474"/>
                  </a:lnTo>
                  <a:lnTo>
                    <a:pt x="5780" y="18394"/>
                  </a:lnTo>
                  <a:lnTo>
                    <a:pt x="5763" y="18314"/>
                  </a:lnTo>
                  <a:lnTo>
                    <a:pt x="5763" y="18394"/>
                  </a:lnTo>
                  <a:lnTo>
                    <a:pt x="5780" y="18394"/>
                  </a:lnTo>
                  <a:lnTo>
                    <a:pt x="5763" y="18474"/>
                  </a:lnTo>
                  <a:lnTo>
                    <a:pt x="5763" y="17953"/>
                  </a:lnTo>
                  <a:lnTo>
                    <a:pt x="5746" y="17953"/>
                  </a:lnTo>
                  <a:lnTo>
                    <a:pt x="5746" y="17873"/>
                  </a:lnTo>
                  <a:lnTo>
                    <a:pt x="5729" y="17873"/>
                  </a:lnTo>
                  <a:lnTo>
                    <a:pt x="5729" y="17793"/>
                  </a:lnTo>
                  <a:lnTo>
                    <a:pt x="5712" y="17793"/>
                  </a:lnTo>
                  <a:lnTo>
                    <a:pt x="5712" y="17633"/>
                  </a:lnTo>
                  <a:lnTo>
                    <a:pt x="5677" y="17633"/>
                  </a:lnTo>
                  <a:lnTo>
                    <a:pt x="5677" y="17553"/>
                  </a:lnTo>
                  <a:lnTo>
                    <a:pt x="5669" y="17553"/>
                  </a:lnTo>
                  <a:lnTo>
                    <a:pt x="5652" y="17633"/>
                  </a:lnTo>
                  <a:lnTo>
                    <a:pt x="5669" y="17633"/>
                  </a:lnTo>
                  <a:lnTo>
                    <a:pt x="5652" y="17633"/>
                  </a:lnTo>
                  <a:lnTo>
                    <a:pt x="5652" y="17713"/>
                  </a:lnTo>
                  <a:lnTo>
                    <a:pt x="5601" y="17713"/>
                  </a:lnTo>
                  <a:lnTo>
                    <a:pt x="5601" y="17633"/>
                  </a:lnTo>
                  <a:lnTo>
                    <a:pt x="5584" y="17633"/>
                  </a:lnTo>
                  <a:lnTo>
                    <a:pt x="5584" y="17553"/>
                  </a:lnTo>
                  <a:lnTo>
                    <a:pt x="5584" y="17633"/>
                  </a:lnTo>
                  <a:lnTo>
                    <a:pt x="5601" y="17633"/>
                  </a:lnTo>
                  <a:lnTo>
                    <a:pt x="5584" y="17553"/>
                  </a:lnTo>
                  <a:lnTo>
                    <a:pt x="5584" y="17512"/>
                  </a:lnTo>
                  <a:lnTo>
                    <a:pt x="5566" y="17512"/>
                  </a:lnTo>
                  <a:lnTo>
                    <a:pt x="5566" y="17553"/>
                  </a:lnTo>
                  <a:lnTo>
                    <a:pt x="5584" y="17553"/>
                  </a:lnTo>
                  <a:lnTo>
                    <a:pt x="5566" y="17553"/>
                  </a:lnTo>
                  <a:lnTo>
                    <a:pt x="5566" y="17512"/>
                  </a:lnTo>
                  <a:lnTo>
                    <a:pt x="5549" y="17512"/>
                  </a:lnTo>
                  <a:lnTo>
                    <a:pt x="5549" y="17432"/>
                  </a:lnTo>
                  <a:lnTo>
                    <a:pt x="5541" y="17432"/>
                  </a:lnTo>
                  <a:lnTo>
                    <a:pt x="5541" y="17512"/>
                  </a:lnTo>
                  <a:lnTo>
                    <a:pt x="5507" y="17512"/>
                  </a:lnTo>
                  <a:lnTo>
                    <a:pt x="5507" y="17432"/>
                  </a:lnTo>
                  <a:lnTo>
                    <a:pt x="5490" y="17432"/>
                  </a:lnTo>
                  <a:lnTo>
                    <a:pt x="5490" y="17512"/>
                  </a:lnTo>
                  <a:lnTo>
                    <a:pt x="5473" y="17512"/>
                  </a:lnTo>
                  <a:lnTo>
                    <a:pt x="5490" y="17512"/>
                  </a:lnTo>
                  <a:lnTo>
                    <a:pt x="5473" y="17432"/>
                  </a:lnTo>
                  <a:lnTo>
                    <a:pt x="5473" y="17512"/>
                  </a:lnTo>
                  <a:lnTo>
                    <a:pt x="5455" y="17553"/>
                  </a:lnTo>
                  <a:lnTo>
                    <a:pt x="5438" y="17553"/>
                  </a:lnTo>
                  <a:lnTo>
                    <a:pt x="5455" y="17553"/>
                  </a:lnTo>
                  <a:lnTo>
                    <a:pt x="5455" y="17512"/>
                  </a:lnTo>
                  <a:lnTo>
                    <a:pt x="5438" y="17512"/>
                  </a:lnTo>
                  <a:lnTo>
                    <a:pt x="5438" y="17432"/>
                  </a:lnTo>
                  <a:lnTo>
                    <a:pt x="5438" y="17512"/>
                  </a:lnTo>
                  <a:lnTo>
                    <a:pt x="5370" y="17512"/>
                  </a:lnTo>
                  <a:lnTo>
                    <a:pt x="5370" y="17553"/>
                  </a:lnTo>
                  <a:lnTo>
                    <a:pt x="5336" y="17553"/>
                  </a:lnTo>
                  <a:lnTo>
                    <a:pt x="5336" y="17512"/>
                  </a:lnTo>
                  <a:lnTo>
                    <a:pt x="5319" y="17512"/>
                  </a:lnTo>
                  <a:lnTo>
                    <a:pt x="5302" y="17553"/>
                  </a:lnTo>
                  <a:lnTo>
                    <a:pt x="5302" y="17633"/>
                  </a:lnTo>
                  <a:lnTo>
                    <a:pt x="5319" y="17633"/>
                  </a:lnTo>
                  <a:lnTo>
                    <a:pt x="5336" y="17553"/>
                  </a:lnTo>
                  <a:lnTo>
                    <a:pt x="5353" y="17553"/>
                  </a:lnTo>
                  <a:lnTo>
                    <a:pt x="5353" y="17633"/>
                  </a:lnTo>
                  <a:lnTo>
                    <a:pt x="5336" y="17633"/>
                  </a:lnTo>
                  <a:lnTo>
                    <a:pt x="5353" y="17633"/>
                  </a:lnTo>
                  <a:lnTo>
                    <a:pt x="5353" y="17553"/>
                  </a:lnTo>
                  <a:lnTo>
                    <a:pt x="5370" y="17633"/>
                  </a:lnTo>
                  <a:lnTo>
                    <a:pt x="5370" y="17713"/>
                  </a:lnTo>
                  <a:lnTo>
                    <a:pt x="5353" y="17713"/>
                  </a:lnTo>
                  <a:lnTo>
                    <a:pt x="5336" y="17793"/>
                  </a:lnTo>
                  <a:lnTo>
                    <a:pt x="5353" y="17793"/>
                  </a:lnTo>
                  <a:lnTo>
                    <a:pt x="5353" y="17873"/>
                  </a:lnTo>
                  <a:lnTo>
                    <a:pt x="5379" y="17873"/>
                  </a:lnTo>
                  <a:lnTo>
                    <a:pt x="5379" y="18033"/>
                  </a:lnTo>
                  <a:lnTo>
                    <a:pt x="5370" y="17953"/>
                  </a:lnTo>
                  <a:lnTo>
                    <a:pt x="5370" y="18033"/>
                  </a:lnTo>
                  <a:lnTo>
                    <a:pt x="5370" y="17953"/>
                  </a:lnTo>
                  <a:lnTo>
                    <a:pt x="5353" y="17953"/>
                  </a:lnTo>
                  <a:lnTo>
                    <a:pt x="5353" y="17873"/>
                  </a:lnTo>
                  <a:lnTo>
                    <a:pt x="5336" y="17873"/>
                  </a:lnTo>
                  <a:lnTo>
                    <a:pt x="5336" y="17793"/>
                  </a:lnTo>
                  <a:lnTo>
                    <a:pt x="5319" y="17793"/>
                  </a:lnTo>
                  <a:lnTo>
                    <a:pt x="5319" y="17953"/>
                  </a:lnTo>
                  <a:lnTo>
                    <a:pt x="5302" y="17953"/>
                  </a:lnTo>
                  <a:lnTo>
                    <a:pt x="5302" y="17873"/>
                  </a:lnTo>
                  <a:lnTo>
                    <a:pt x="5285" y="17873"/>
                  </a:lnTo>
                  <a:lnTo>
                    <a:pt x="5285" y="17953"/>
                  </a:lnTo>
                  <a:lnTo>
                    <a:pt x="5251" y="17953"/>
                  </a:lnTo>
                  <a:lnTo>
                    <a:pt x="5251" y="17873"/>
                  </a:lnTo>
                  <a:lnTo>
                    <a:pt x="5242" y="17873"/>
                  </a:lnTo>
                  <a:lnTo>
                    <a:pt x="5251" y="17873"/>
                  </a:lnTo>
                  <a:lnTo>
                    <a:pt x="5251" y="17953"/>
                  </a:lnTo>
                  <a:lnTo>
                    <a:pt x="5251" y="17793"/>
                  </a:lnTo>
                  <a:lnTo>
                    <a:pt x="5242" y="17793"/>
                  </a:lnTo>
                  <a:lnTo>
                    <a:pt x="5225" y="17713"/>
                  </a:lnTo>
                  <a:lnTo>
                    <a:pt x="5191" y="17713"/>
                  </a:lnTo>
                  <a:lnTo>
                    <a:pt x="5191" y="17793"/>
                  </a:lnTo>
                  <a:lnTo>
                    <a:pt x="5157" y="17793"/>
                  </a:lnTo>
                  <a:lnTo>
                    <a:pt x="5140" y="17713"/>
                  </a:lnTo>
                  <a:lnTo>
                    <a:pt x="5097" y="17713"/>
                  </a:lnTo>
                  <a:lnTo>
                    <a:pt x="5097" y="17633"/>
                  </a:lnTo>
                  <a:lnTo>
                    <a:pt x="5080" y="17713"/>
                  </a:lnTo>
                  <a:lnTo>
                    <a:pt x="5097" y="17713"/>
                  </a:lnTo>
                  <a:lnTo>
                    <a:pt x="5080" y="17713"/>
                  </a:lnTo>
                  <a:lnTo>
                    <a:pt x="5080" y="17793"/>
                  </a:lnTo>
                  <a:lnTo>
                    <a:pt x="5046" y="17793"/>
                  </a:lnTo>
                  <a:lnTo>
                    <a:pt x="5046" y="17873"/>
                  </a:lnTo>
                  <a:lnTo>
                    <a:pt x="5029" y="17873"/>
                  </a:lnTo>
                  <a:lnTo>
                    <a:pt x="5046" y="17793"/>
                  </a:lnTo>
                  <a:lnTo>
                    <a:pt x="5029" y="17793"/>
                  </a:lnTo>
                  <a:lnTo>
                    <a:pt x="5046" y="17793"/>
                  </a:lnTo>
                  <a:lnTo>
                    <a:pt x="5046" y="17713"/>
                  </a:lnTo>
                  <a:lnTo>
                    <a:pt x="5012" y="17713"/>
                  </a:lnTo>
                  <a:lnTo>
                    <a:pt x="5012" y="17793"/>
                  </a:lnTo>
                  <a:lnTo>
                    <a:pt x="5029" y="17873"/>
                  </a:lnTo>
                  <a:lnTo>
                    <a:pt x="5012" y="17953"/>
                  </a:lnTo>
                  <a:lnTo>
                    <a:pt x="5003" y="18033"/>
                  </a:lnTo>
                  <a:lnTo>
                    <a:pt x="4986" y="18114"/>
                  </a:lnTo>
                  <a:lnTo>
                    <a:pt x="4969" y="18114"/>
                  </a:lnTo>
                  <a:lnTo>
                    <a:pt x="4969" y="18154"/>
                  </a:lnTo>
                  <a:lnTo>
                    <a:pt x="4969" y="18114"/>
                  </a:lnTo>
                  <a:lnTo>
                    <a:pt x="4986" y="18114"/>
                  </a:lnTo>
                  <a:lnTo>
                    <a:pt x="4969" y="18114"/>
                  </a:lnTo>
                  <a:lnTo>
                    <a:pt x="4969" y="18154"/>
                  </a:lnTo>
                  <a:lnTo>
                    <a:pt x="4952" y="18154"/>
                  </a:lnTo>
                  <a:lnTo>
                    <a:pt x="4969" y="18154"/>
                  </a:lnTo>
                  <a:lnTo>
                    <a:pt x="4969" y="18114"/>
                  </a:lnTo>
                  <a:lnTo>
                    <a:pt x="4952" y="18154"/>
                  </a:lnTo>
                  <a:lnTo>
                    <a:pt x="4952" y="18114"/>
                  </a:lnTo>
                  <a:lnTo>
                    <a:pt x="4935" y="18114"/>
                  </a:lnTo>
                  <a:lnTo>
                    <a:pt x="4935" y="18154"/>
                  </a:lnTo>
                  <a:lnTo>
                    <a:pt x="4935" y="18114"/>
                  </a:lnTo>
                  <a:lnTo>
                    <a:pt x="4918" y="18114"/>
                  </a:lnTo>
                  <a:lnTo>
                    <a:pt x="4918" y="18154"/>
                  </a:lnTo>
                  <a:lnTo>
                    <a:pt x="4935" y="18154"/>
                  </a:lnTo>
                  <a:lnTo>
                    <a:pt x="4918" y="18234"/>
                  </a:lnTo>
                  <a:lnTo>
                    <a:pt x="4918" y="18154"/>
                  </a:lnTo>
                  <a:lnTo>
                    <a:pt x="4901" y="18234"/>
                  </a:lnTo>
                  <a:lnTo>
                    <a:pt x="4918" y="18234"/>
                  </a:lnTo>
                  <a:lnTo>
                    <a:pt x="4901" y="18314"/>
                  </a:lnTo>
                  <a:lnTo>
                    <a:pt x="4883" y="18314"/>
                  </a:lnTo>
                  <a:lnTo>
                    <a:pt x="4901" y="18314"/>
                  </a:lnTo>
                  <a:lnTo>
                    <a:pt x="4883" y="18394"/>
                  </a:lnTo>
                  <a:lnTo>
                    <a:pt x="4875" y="18394"/>
                  </a:lnTo>
                  <a:lnTo>
                    <a:pt x="4875" y="18474"/>
                  </a:lnTo>
                  <a:lnTo>
                    <a:pt x="4883" y="18474"/>
                  </a:lnTo>
                  <a:lnTo>
                    <a:pt x="4875" y="18635"/>
                  </a:lnTo>
                  <a:lnTo>
                    <a:pt x="4858" y="18635"/>
                  </a:lnTo>
                  <a:lnTo>
                    <a:pt x="4858" y="18554"/>
                  </a:lnTo>
                  <a:lnTo>
                    <a:pt x="4858" y="18635"/>
                  </a:lnTo>
                  <a:lnTo>
                    <a:pt x="4875" y="18635"/>
                  </a:lnTo>
                  <a:lnTo>
                    <a:pt x="4875" y="18995"/>
                  </a:lnTo>
                  <a:lnTo>
                    <a:pt x="4883" y="18995"/>
                  </a:lnTo>
                  <a:lnTo>
                    <a:pt x="4883" y="19155"/>
                  </a:lnTo>
                  <a:lnTo>
                    <a:pt x="4875" y="19155"/>
                  </a:lnTo>
                  <a:lnTo>
                    <a:pt x="4875" y="19075"/>
                  </a:lnTo>
                  <a:lnTo>
                    <a:pt x="4824" y="19075"/>
                  </a:lnTo>
                  <a:lnTo>
                    <a:pt x="4824" y="18995"/>
                  </a:lnTo>
                  <a:lnTo>
                    <a:pt x="4790" y="18995"/>
                  </a:lnTo>
                  <a:lnTo>
                    <a:pt x="4790" y="18915"/>
                  </a:lnTo>
                  <a:lnTo>
                    <a:pt x="4772" y="18915"/>
                  </a:lnTo>
                  <a:lnTo>
                    <a:pt x="4772" y="18835"/>
                  </a:lnTo>
                  <a:lnTo>
                    <a:pt x="4764" y="18755"/>
                  </a:lnTo>
                  <a:lnTo>
                    <a:pt x="4764" y="18554"/>
                  </a:lnTo>
                  <a:lnTo>
                    <a:pt x="4747" y="18554"/>
                  </a:lnTo>
                  <a:lnTo>
                    <a:pt x="4747" y="18474"/>
                  </a:lnTo>
                  <a:lnTo>
                    <a:pt x="4730" y="18474"/>
                  </a:lnTo>
                  <a:lnTo>
                    <a:pt x="4730" y="18394"/>
                  </a:lnTo>
                  <a:lnTo>
                    <a:pt x="4713" y="18314"/>
                  </a:lnTo>
                  <a:lnTo>
                    <a:pt x="4713" y="18234"/>
                  </a:lnTo>
                  <a:lnTo>
                    <a:pt x="4696" y="18234"/>
                  </a:lnTo>
                  <a:lnTo>
                    <a:pt x="4696" y="18114"/>
                  </a:lnTo>
                  <a:lnTo>
                    <a:pt x="4679" y="18033"/>
                  </a:lnTo>
                  <a:lnTo>
                    <a:pt x="4679" y="17953"/>
                  </a:lnTo>
                  <a:lnTo>
                    <a:pt x="4662" y="17873"/>
                  </a:lnTo>
                  <a:lnTo>
                    <a:pt x="4662" y="17793"/>
                  </a:lnTo>
                  <a:lnTo>
                    <a:pt x="4636" y="17793"/>
                  </a:lnTo>
                  <a:lnTo>
                    <a:pt x="4636" y="17713"/>
                  </a:lnTo>
                  <a:lnTo>
                    <a:pt x="4585" y="17713"/>
                  </a:lnTo>
                  <a:lnTo>
                    <a:pt x="4585" y="17633"/>
                  </a:lnTo>
                  <a:lnTo>
                    <a:pt x="4585" y="17713"/>
                  </a:lnTo>
                  <a:lnTo>
                    <a:pt x="4551" y="17713"/>
                  </a:lnTo>
                  <a:lnTo>
                    <a:pt x="4551" y="17953"/>
                  </a:lnTo>
                  <a:lnTo>
                    <a:pt x="4533" y="17953"/>
                  </a:lnTo>
                  <a:lnTo>
                    <a:pt x="4533" y="18033"/>
                  </a:lnTo>
                  <a:lnTo>
                    <a:pt x="4525" y="18033"/>
                  </a:lnTo>
                  <a:lnTo>
                    <a:pt x="4508" y="17953"/>
                  </a:lnTo>
                  <a:lnTo>
                    <a:pt x="4491" y="17953"/>
                  </a:lnTo>
                  <a:lnTo>
                    <a:pt x="4491" y="17873"/>
                  </a:lnTo>
                  <a:lnTo>
                    <a:pt x="4474" y="17873"/>
                  </a:lnTo>
                  <a:lnTo>
                    <a:pt x="4474" y="17793"/>
                  </a:lnTo>
                  <a:lnTo>
                    <a:pt x="4457" y="17793"/>
                  </a:lnTo>
                  <a:lnTo>
                    <a:pt x="4440" y="17713"/>
                  </a:lnTo>
                  <a:lnTo>
                    <a:pt x="4440" y="17553"/>
                  </a:lnTo>
                  <a:lnTo>
                    <a:pt x="4422" y="17512"/>
                  </a:lnTo>
                  <a:lnTo>
                    <a:pt x="4422" y="17432"/>
                  </a:lnTo>
                  <a:lnTo>
                    <a:pt x="4405" y="17352"/>
                  </a:lnTo>
                  <a:lnTo>
                    <a:pt x="4397" y="17352"/>
                  </a:lnTo>
                  <a:lnTo>
                    <a:pt x="4397" y="17272"/>
                  </a:lnTo>
                  <a:lnTo>
                    <a:pt x="4380" y="17272"/>
                  </a:lnTo>
                  <a:lnTo>
                    <a:pt x="4380" y="17192"/>
                  </a:lnTo>
                  <a:lnTo>
                    <a:pt x="4363" y="17192"/>
                  </a:lnTo>
                  <a:lnTo>
                    <a:pt x="4363" y="17112"/>
                  </a:lnTo>
                  <a:lnTo>
                    <a:pt x="4346" y="17112"/>
                  </a:lnTo>
                  <a:lnTo>
                    <a:pt x="4346" y="17032"/>
                  </a:lnTo>
                  <a:lnTo>
                    <a:pt x="4329" y="17032"/>
                  </a:lnTo>
                  <a:lnTo>
                    <a:pt x="4329" y="16991"/>
                  </a:lnTo>
                  <a:lnTo>
                    <a:pt x="4218" y="16991"/>
                  </a:lnTo>
                  <a:lnTo>
                    <a:pt x="4218" y="17112"/>
                  </a:lnTo>
                  <a:lnTo>
                    <a:pt x="4030" y="17112"/>
                  </a:lnTo>
                  <a:lnTo>
                    <a:pt x="3978" y="16991"/>
                  </a:lnTo>
                  <a:lnTo>
                    <a:pt x="3970" y="16991"/>
                  </a:lnTo>
                  <a:lnTo>
                    <a:pt x="3953" y="16911"/>
                  </a:lnTo>
                  <a:lnTo>
                    <a:pt x="3919" y="16911"/>
                  </a:lnTo>
                  <a:lnTo>
                    <a:pt x="3902" y="16831"/>
                  </a:lnTo>
                  <a:lnTo>
                    <a:pt x="3868" y="16831"/>
                  </a:lnTo>
                  <a:lnTo>
                    <a:pt x="3859" y="16751"/>
                  </a:lnTo>
                  <a:lnTo>
                    <a:pt x="3842" y="16751"/>
                  </a:lnTo>
                  <a:lnTo>
                    <a:pt x="3825" y="16671"/>
                  </a:lnTo>
                  <a:lnTo>
                    <a:pt x="3842" y="16671"/>
                  </a:lnTo>
                  <a:lnTo>
                    <a:pt x="3842" y="16591"/>
                  </a:lnTo>
                  <a:lnTo>
                    <a:pt x="3825" y="16591"/>
                  </a:lnTo>
                  <a:lnTo>
                    <a:pt x="3808" y="16671"/>
                  </a:lnTo>
                  <a:lnTo>
                    <a:pt x="3680" y="16671"/>
                  </a:lnTo>
                  <a:lnTo>
                    <a:pt x="3680" y="16591"/>
                  </a:lnTo>
                  <a:lnTo>
                    <a:pt x="3680" y="16671"/>
                  </a:lnTo>
                  <a:lnTo>
                    <a:pt x="3680" y="16430"/>
                  </a:lnTo>
                  <a:lnTo>
                    <a:pt x="3663" y="16430"/>
                  </a:lnTo>
                  <a:lnTo>
                    <a:pt x="3663" y="16390"/>
                  </a:lnTo>
                  <a:lnTo>
                    <a:pt x="3646" y="16390"/>
                  </a:lnTo>
                  <a:lnTo>
                    <a:pt x="3646" y="16310"/>
                  </a:lnTo>
                  <a:lnTo>
                    <a:pt x="3628" y="16310"/>
                  </a:lnTo>
                  <a:lnTo>
                    <a:pt x="3628" y="16230"/>
                  </a:lnTo>
                  <a:lnTo>
                    <a:pt x="3611" y="16230"/>
                  </a:lnTo>
                  <a:lnTo>
                    <a:pt x="3611" y="16150"/>
                  </a:lnTo>
                  <a:lnTo>
                    <a:pt x="3569" y="16150"/>
                  </a:lnTo>
                  <a:lnTo>
                    <a:pt x="3569" y="16070"/>
                  </a:lnTo>
                  <a:lnTo>
                    <a:pt x="3552" y="16070"/>
                  </a:lnTo>
                  <a:lnTo>
                    <a:pt x="3552" y="15990"/>
                  </a:lnTo>
                  <a:lnTo>
                    <a:pt x="3492" y="15990"/>
                  </a:lnTo>
                  <a:lnTo>
                    <a:pt x="3492" y="15909"/>
                  </a:lnTo>
                  <a:lnTo>
                    <a:pt x="3475" y="15909"/>
                  </a:lnTo>
                  <a:lnTo>
                    <a:pt x="3475" y="15709"/>
                  </a:lnTo>
                  <a:lnTo>
                    <a:pt x="3458" y="15709"/>
                  </a:lnTo>
                  <a:lnTo>
                    <a:pt x="3458" y="15549"/>
                  </a:lnTo>
                  <a:lnTo>
                    <a:pt x="3441" y="15549"/>
                  </a:lnTo>
                  <a:lnTo>
                    <a:pt x="3441" y="15469"/>
                  </a:lnTo>
                  <a:lnTo>
                    <a:pt x="3424" y="15469"/>
                  </a:lnTo>
                  <a:lnTo>
                    <a:pt x="3424" y="15388"/>
                  </a:lnTo>
                  <a:lnTo>
                    <a:pt x="3406" y="15308"/>
                  </a:lnTo>
                  <a:lnTo>
                    <a:pt x="3406" y="15268"/>
                  </a:lnTo>
                  <a:lnTo>
                    <a:pt x="3389" y="15268"/>
                  </a:lnTo>
                  <a:lnTo>
                    <a:pt x="3389" y="15188"/>
                  </a:lnTo>
                  <a:lnTo>
                    <a:pt x="3406" y="15188"/>
                  </a:lnTo>
                  <a:lnTo>
                    <a:pt x="3406" y="15028"/>
                  </a:lnTo>
                  <a:lnTo>
                    <a:pt x="3372" y="15028"/>
                  </a:lnTo>
                  <a:lnTo>
                    <a:pt x="3372" y="14868"/>
                  </a:lnTo>
                  <a:lnTo>
                    <a:pt x="3364" y="14787"/>
                  </a:lnTo>
                  <a:lnTo>
                    <a:pt x="3364" y="14707"/>
                  </a:lnTo>
                  <a:lnTo>
                    <a:pt x="3372" y="14707"/>
                  </a:lnTo>
                  <a:lnTo>
                    <a:pt x="3372" y="14787"/>
                  </a:lnTo>
                  <a:lnTo>
                    <a:pt x="3389" y="14868"/>
                  </a:lnTo>
                  <a:lnTo>
                    <a:pt x="3389" y="14707"/>
                  </a:lnTo>
                  <a:lnTo>
                    <a:pt x="3372" y="14707"/>
                  </a:lnTo>
                  <a:lnTo>
                    <a:pt x="3372" y="14667"/>
                  </a:lnTo>
                  <a:lnTo>
                    <a:pt x="3389" y="14667"/>
                  </a:lnTo>
                  <a:lnTo>
                    <a:pt x="3389" y="14587"/>
                  </a:lnTo>
                  <a:lnTo>
                    <a:pt x="3406" y="14667"/>
                  </a:lnTo>
                  <a:lnTo>
                    <a:pt x="3406" y="14587"/>
                  </a:lnTo>
                  <a:lnTo>
                    <a:pt x="3424" y="14587"/>
                  </a:lnTo>
                  <a:lnTo>
                    <a:pt x="3424" y="14667"/>
                  </a:lnTo>
                  <a:lnTo>
                    <a:pt x="3424" y="14587"/>
                  </a:lnTo>
                  <a:lnTo>
                    <a:pt x="3406" y="14587"/>
                  </a:lnTo>
                  <a:lnTo>
                    <a:pt x="3406" y="14667"/>
                  </a:lnTo>
                  <a:lnTo>
                    <a:pt x="3406" y="14587"/>
                  </a:lnTo>
                  <a:lnTo>
                    <a:pt x="3364" y="14587"/>
                  </a:lnTo>
                  <a:lnTo>
                    <a:pt x="3364" y="14667"/>
                  </a:lnTo>
                  <a:lnTo>
                    <a:pt x="3347" y="14667"/>
                  </a:lnTo>
                  <a:lnTo>
                    <a:pt x="3347" y="14587"/>
                  </a:lnTo>
                  <a:lnTo>
                    <a:pt x="3330" y="14587"/>
                  </a:lnTo>
                  <a:lnTo>
                    <a:pt x="3347" y="14587"/>
                  </a:lnTo>
                  <a:lnTo>
                    <a:pt x="3330" y="14507"/>
                  </a:lnTo>
                  <a:lnTo>
                    <a:pt x="3330" y="14427"/>
                  </a:lnTo>
                  <a:lnTo>
                    <a:pt x="3313" y="14427"/>
                  </a:lnTo>
                  <a:lnTo>
                    <a:pt x="3313" y="14347"/>
                  </a:lnTo>
                  <a:lnTo>
                    <a:pt x="3295" y="14347"/>
                  </a:lnTo>
                  <a:lnTo>
                    <a:pt x="3295" y="14186"/>
                  </a:lnTo>
                  <a:lnTo>
                    <a:pt x="3278" y="14146"/>
                  </a:lnTo>
                  <a:lnTo>
                    <a:pt x="3278" y="13906"/>
                  </a:lnTo>
                  <a:lnTo>
                    <a:pt x="3261" y="13826"/>
                  </a:lnTo>
                  <a:lnTo>
                    <a:pt x="3253" y="13745"/>
                  </a:lnTo>
                  <a:lnTo>
                    <a:pt x="3253" y="13585"/>
                  </a:lnTo>
                  <a:lnTo>
                    <a:pt x="3261" y="13585"/>
                  </a:lnTo>
                  <a:lnTo>
                    <a:pt x="3261" y="13064"/>
                  </a:lnTo>
                  <a:lnTo>
                    <a:pt x="3253" y="13064"/>
                  </a:lnTo>
                  <a:lnTo>
                    <a:pt x="3253" y="12784"/>
                  </a:lnTo>
                  <a:lnTo>
                    <a:pt x="3236" y="12784"/>
                  </a:lnTo>
                  <a:lnTo>
                    <a:pt x="3236" y="12704"/>
                  </a:lnTo>
                  <a:lnTo>
                    <a:pt x="3253" y="12704"/>
                  </a:lnTo>
                  <a:lnTo>
                    <a:pt x="3253" y="12583"/>
                  </a:lnTo>
                  <a:lnTo>
                    <a:pt x="3261" y="12583"/>
                  </a:lnTo>
                  <a:lnTo>
                    <a:pt x="3261" y="12503"/>
                  </a:lnTo>
                  <a:lnTo>
                    <a:pt x="3253" y="12583"/>
                  </a:lnTo>
                  <a:lnTo>
                    <a:pt x="3253" y="12503"/>
                  </a:lnTo>
                  <a:lnTo>
                    <a:pt x="3261" y="12503"/>
                  </a:lnTo>
                  <a:lnTo>
                    <a:pt x="3261" y="11902"/>
                  </a:lnTo>
                  <a:lnTo>
                    <a:pt x="3278" y="11822"/>
                  </a:lnTo>
                  <a:lnTo>
                    <a:pt x="3278" y="11461"/>
                  </a:lnTo>
                  <a:lnTo>
                    <a:pt x="3295" y="11461"/>
                  </a:lnTo>
                  <a:lnTo>
                    <a:pt x="3295" y="11381"/>
                  </a:lnTo>
                  <a:lnTo>
                    <a:pt x="3313" y="11461"/>
                  </a:lnTo>
                  <a:lnTo>
                    <a:pt x="3330" y="11461"/>
                  </a:lnTo>
                  <a:lnTo>
                    <a:pt x="3313" y="11461"/>
                  </a:lnTo>
                  <a:lnTo>
                    <a:pt x="3313" y="11381"/>
                  </a:lnTo>
                  <a:lnTo>
                    <a:pt x="3261" y="11381"/>
                  </a:lnTo>
                  <a:lnTo>
                    <a:pt x="3261" y="11301"/>
                  </a:lnTo>
                  <a:lnTo>
                    <a:pt x="3278" y="11381"/>
                  </a:lnTo>
                  <a:lnTo>
                    <a:pt x="3278" y="11221"/>
                  </a:lnTo>
                  <a:lnTo>
                    <a:pt x="3261" y="11221"/>
                  </a:lnTo>
                  <a:lnTo>
                    <a:pt x="3261" y="11141"/>
                  </a:lnTo>
                  <a:lnTo>
                    <a:pt x="3278" y="11141"/>
                  </a:lnTo>
                  <a:lnTo>
                    <a:pt x="3278" y="11060"/>
                  </a:lnTo>
                  <a:lnTo>
                    <a:pt x="3261" y="11060"/>
                  </a:lnTo>
                  <a:lnTo>
                    <a:pt x="3261" y="11141"/>
                  </a:lnTo>
                  <a:lnTo>
                    <a:pt x="3261" y="11020"/>
                  </a:lnTo>
                  <a:lnTo>
                    <a:pt x="3253" y="10940"/>
                  </a:lnTo>
                  <a:lnTo>
                    <a:pt x="3253" y="10780"/>
                  </a:lnTo>
                  <a:lnTo>
                    <a:pt x="3236" y="10700"/>
                  </a:lnTo>
                  <a:lnTo>
                    <a:pt x="3236" y="10540"/>
                  </a:lnTo>
                  <a:lnTo>
                    <a:pt x="3261" y="10540"/>
                  </a:lnTo>
                  <a:lnTo>
                    <a:pt x="3261" y="10620"/>
                  </a:lnTo>
                  <a:lnTo>
                    <a:pt x="3347" y="10620"/>
                  </a:lnTo>
                  <a:lnTo>
                    <a:pt x="3347" y="10700"/>
                  </a:lnTo>
                  <a:lnTo>
                    <a:pt x="3364" y="10700"/>
                  </a:lnTo>
                  <a:lnTo>
                    <a:pt x="3347" y="10780"/>
                  </a:lnTo>
                  <a:lnTo>
                    <a:pt x="3347" y="10860"/>
                  </a:lnTo>
                  <a:lnTo>
                    <a:pt x="3330" y="10860"/>
                  </a:lnTo>
                  <a:lnTo>
                    <a:pt x="3330" y="10940"/>
                  </a:lnTo>
                  <a:lnTo>
                    <a:pt x="3347" y="10940"/>
                  </a:lnTo>
                  <a:lnTo>
                    <a:pt x="3330" y="10940"/>
                  </a:lnTo>
                  <a:lnTo>
                    <a:pt x="3330" y="10860"/>
                  </a:lnTo>
                  <a:lnTo>
                    <a:pt x="3347" y="10860"/>
                  </a:lnTo>
                  <a:lnTo>
                    <a:pt x="3347" y="10780"/>
                  </a:lnTo>
                  <a:lnTo>
                    <a:pt x="3364" y="10700"/>
                  </a:lnTo>
                  <a:lnTo>
                    <a:pt x="3364" y="10860"/>
                  </a:lnTo>
                  <a:lnTo>
                    <a:pt x="3347" y="10860"/>
                  </a:lnTo>
                  <a:lnTo>
                    <a:pt x="3364" y="10860"/>
                  </a:lnTo>
                  <a:lnTo>
                    <a:pt x="3364" y="11020"/>
                  </a:lnTo>
                  <a:lnTo>
                    <a:pt x="3347" y="11020"/>
                  </a:lnTo>
                  <a:lnTo>
                    <a:pt x="3364" y="10940"/>
                  </a:lnTo>
                  <a:lnTo>
                    <a:pt x="3347" y="10940"/>
                  </a:lnTo>
                  <a:lnTo>
                    <a:pt x="3347" y="11020"/>
                  </a:lnTo>
                  <a:lnTo>
                    <a:pt x="3347" y="10940"/>
                  </a:lnTo>
                  <a:lnTo>
                    <a:pt x="3347" y="11020"/>
                  </a:lnTo>
                  <a:lnTo>
                    <a:pt x="3330" y="11020"/>
                  </a:lnTo>
                  <a:lnTo>
                    <a:pt x="3330" y="11060"/>
                  </a:lnTo>
                  <a:lnTo>
                    <a:pt x="3347" y="11060"/>
                  </a:lnTo>
                  <a:lnTo>
                    <a:pt x="3347" y="11020"/>
                  </a:lnTo>
                  <a:lnTo>
                    <a:pt x="3347" y="11060"/>
                  </a:lnTo>
                  <a:lnTo>
                    <a:pt x="3364" y="11020"/>
                  </a:lnTo>
                  <a:lnTo>
                    <a:pt x="3372" y="10940"/>
                  </a:lnTo>
                  <a:lnTo>
                    <a:pt x="3372" y="10860"/>
                  </a:lnTo>
                  <a:lnTo>
                    <a:pt x="3364" y="10860"/>
                  </a:lnTo>
                  <a:lnTo>
                    <a:pt x="3372" y="10780"/>
                  </a:lnTo>
                  <a:lnTo>
                    <a:pt x="3372" y="10620"/>
                  </a:lnTo>
                  <a:lnTo>
                    <a:pt x="3364" y="10620"/>
                  </a:lnTo>
                  <a:lnTo>
                    <a:pt x="3364" y="10540"/>
                  </a:lnTo>
                  <a:lnTo>
                    <a:pt x="3372" y="10540"/>
                  </a:lnTo>
                  <a:lnTo>
                    <a:pt x="3364" y="10459"/>
                  </a:lnTo>
                  <a:lnTo>
                    <a:pt x="3364" y="10540"/>
                  </a:lnTo>
                  <a:lnTo>
                    <a:pt x="3347" y="10459"/>
                  </a:lnTo>
                  <a:lnTo>
                    <a:pt x="3364" y="10459"/>
                  </a:lnTo>
                  <a:lnTo>
                    <a:pt x="3364" y="10419"/>
                  </a:lnTo>
                  <a:lnTo>
                    <a:pt x="3347" y="10339"/>
                  </a:lnTo>
                  <a:lnTo>
                    <a:pt x="3347" y="10259"/>
                  </a:lnTo>
                  <a:lnTo>
                    <a:pt x="5012" y="10259"/>
                  </a:lnTo>
                  <a:lnTo>
                    <a:pt x="5012" y="10099"/>
                  </a:lnTo>
                  <a:lnTo>
                    <a:pt x="5029" y="10099"/>
                  </a:lnTo>
                  <a:lnTo>
                    <a:pt x="5029" y="10259"/>
                  </a:lnTo>
                  <a:lnTo>
                    <a:pt x="5046" y="10259"/>
                  </a:lnTo>
                  <a:lnTo>
                    <a:pt x="5046" y="10419"/>
                  </a:lnTo>
                  <a:lnTo>
                    <a:pt x="5097" y="10419"/>
                  </a:lnTo>
                  <a:lnTo>
                    <a:pt x="5097" y="10459"/>
                  </a:lnTo>
                  <a:lnTo>
                    <a:pt x="5114" y="10459"/>
                  </a:lnTo>
                  <a:lnTo>
                    <a:pt x="5131" y="10419"/>
                  </a:lnTo>
                  <a:lnTo>
                    <a:pt x="5140" y="10419"/>
                  </a:lnTo>
                  <a:lnTo>
                    <a:pt x="5157" y="10459"/>
                  </a:lnTo>
                  <a:lnTo>
                    <a:pt x="5174" y="10459"/>
                  </a:lnTo>
                  <a:lnTo>
                    <a:pt x="5174" y="10540"/>
                  </a:lnTo>
                  <a:lnTo>
                    <a:pt x="5191" y="10620"/>
                  </a:lnTo>
                  <a:lnTo>
                    <a:pt x="5191" y="10540"/>
                  </a:lnTo>
                  <a:lnTo>
                    <a:pt x="5208" y="10540"/>
                  </a:lnTo>
                  <a:lnTo>
                    <a:pt x="5208" y="10620"/>
                  </a:lnTo>
                  <a:lnTo>
                    <a:pt x="5242" y="10620"/>
                  </a:lnTo>
                  <a:lnTo>
                    <a:pt x="5242" y="10700"/>
                  </a:lnTo>
                  <a:lnTo>
                    <a:pt x="5242" y="10620"/>
                  </a:lnTo>
                  <a:lnTo>
                    <a:pt x="5268" y="10620"/>
                  </a:lnTo>
                  <a:lnTo>
                    <a:pt x="5268" y="10540"/>
                  </a:lnTo>
                  <a:lnTo>
                    <a:pt x="5268" y="10620"/>
                  </a:lnTo>
                  <a:lnTo>
                    <a:pt x="5319" y="10620"/>
                  </a:lnTo>
                  <a:lnTo>
                    <a:pt x="5319" y="10700"/>
                  </a:lnTo>
                  <a:lnTo>
                    <a:pt x="5370" y="10700"/>
                  </a:lnTo>
                  <a:lnTo>
                    <a:pt x="5379" y="10620"/>
                  </a:lnTo>
                  <a:lnTo>
                    <a:pt x="5396" y="10540"/>
                  </a:lnTo>
                  <a:lnTo>
                    <a:pt x="5430" y="10540"/>
                  </a:lnTo>
                  <a:lnTo>
                    <a:pt x="5473" y="10700"/>
                  </a:lnTo>
                  <a:lnTo>
                    <a:pt x="5490" y="10700"/>
                  </a:lnTo>
                  <a:lnTo>
                    <a:pt x="5490" y="10780"/>
                  </a:lnTo>
                  <a:lnTo>
                    <a:pt x="5507" y="10780"/>
                  </a:lnTo>
                  <a:lnTo>
                    <a:pt x="5524" y="10860"/>
                  </a:lnTo>
                  <a:lnTo>
                    <a:pt x="5541" y="10860"/>
                  </a:lnTo>
                  <a:lnTo>
                    <a:pt x="5549" y="10940"/>
                  </a:lnTo>
                  <a:lnTo>
                    <a:pt x="5566" y="10940"/>
                  </a:lnTo>
                  <a:lnTo>
                    <a:pt x="5566" y="11020"/>
                  </a:lnTo>
                  <a:lnTo>
                    <a:pt x="5601" y="11020"/>
                  </a:lnTo>
                  <a:lnTo>
                    <a:pt x="5601" y="11060"/>
                  </a:lnTo>
                  <a:lnTo>
                    <a:pt x="5635" y="11141"/>
                  </a:lnTo>
                  <a:lnTo>
                    <a:pt x="5635" y="11221"/>
                  </a:lnTo>
                  <a:lnTo>
                    <a:pt x="5652" y="11301"/>
                  </a:lnTo>
                  <a:lnTo>
                    <a:pt x="5677" y="11301"/>
                  </a:lnTo>
                  <a:lnTo>
                    <a:pt x="5677" y="11461"/>
                  </a:lnTo>
                  <a:lnTo>
                    <a:pt x="5712" y="11461"/>
                  </a:lnTo>
                  <a:lnTo>
                    <a:pt x="5712" y="11581"/>
                  </a:lnTo>
                  <a:lnTo>
                    <a:pt x="5729" y="11581"/>
                  </a:lnTo>
                  <a:lnTo>
                    <a:pt x="5763" y="11742"/>
                  </a:lnTo>
                  <a:lnTo>
                    <a:pt x="5780" y="11742"/>
                  </a:lnTo>
                  <a:lnTo>
                    <a:pt x="5780" y="11982"/>
                  </a:lnTo>
                  <a:lnTo>
                    <a:pt x="5797" y="12142"/>
                  </a:lnTo>
                  <a:lnTo>
                    <a:pt x="5797" y="12663"/>
                  </a:lnTo>
                  <a:lnTo>
                    <a:pt x="5780" y="12663"/>
                  </a:lnTo>
                  <a:lnTo>
                    <a:pt x="5780" y="12864"/>
                  </a:lnTo>
                  <a:lnTo>
                    <a:pt x="5763" y="12864"/>
                  </a:lnTo>
                  <a:lnTo>
                    <a:pt x="5763" y="12944"/>
                  </a:lnTo>
                  <a:lnTo>
                    <a:pt x="5746" y="12944"/>
                  </a:lnTo>
                  <a:lnTo>
                    <a:pt x="5746" y="12984"/>
                  </a:lnTo>
                  <a:lnTo>
                    <a:pt x="5729" y="13064"/>
                  </a:lnTo>
                  <a:lnTo>
                    <a:pt x="5746" y="13064"/>
                  </a:lnTo>
                  <a:lnTo>
                    <a:pt x="5746" y="13144"/>
                  </a:lnTo>
                  <a:lnTo>
                    <a:pt x="5763" y="13224"/>
                  </a:lnTo>
                  <a:lnTo>
                    <a:pt x="5780" y="13224"/>
                  </a:lnTo>
                  <a:lnTo>
                    <a:pt x="5797" y="13144"/>
                  </a:lnTo>
                  <a:lnTo>
                    <a:pt x="5806" y="13064"/>
                  </a:lnTo>
                  <a:lnTo>
                    <a:pt x="5823" y="13064"/>
                  </a:lnTo>
                  <a:lnTo>
                    <a:pt x="5840" y="12984"/>
                  </a:lnTo>
                  <a:lnTo>
                    <a:pt x="5874" y="12984"/>
                  </a:lnTo>
                  <a:lnTo>
                    <a:pt x="5891" y="12944"/>
                  </a:lnTo>
                  <a:lnTo>
                    <a:pt x="5917" y="12944"/>
                  </a:lnTo>
                  <a:lnTo>
                    <a:pt x="5934" y="12864"/>
                  </a:lnTo>
                  <a:lnTo>
                    <a:pt x="5951" y="12864"/>
                  </a:lnTo>
                  <a:lnTo>
                    <a:pt x="5968" y="12784"/>
                  </a:lnTo>
                  <a:lnTo>
                    <a:pt x="5985" y="12784"/>
                  </a:lnTo>
                  <a:lnTo>
                    <a:pt x="5985" y="12704"/>
                  </a:lnTo>
                  <a:lnTo>
                    <a:pt x="6002" y="12704"/>
                  </a:lnTo>
                  <a:lnTo>
                    <a:pt x="5985" y="12704"/>
                  </a:lnTo>
                  <a:lnTo>
                    <a:pt x="5985" y="12503"/>
                  </a:lnTo>
                  <a:lnTo>
                    <a:pt x="6002" y="12423"/>
                  </a:lnTo>
                  <a:lnTo>
                    <a:pt x="6130" y="12423"/>
                  </a:lnTo>
                  <a:lnTo>
                    <a:pt x="6130" y="12343"/>
                  </a:lnTo>
                  <a:lnTo>
                    <a:pt x="6147" y="12343"/>
                  </a:lnTo>
                  <a:lnTo>
                    <a:pt x="6147" y="12263"/>
                  </a:lnTo>
                  <a:lnTo>
                    <a:pt x="6156" y="12183"/>
                  </a:lnTo>
                  <a:lnTo>
                    <a:pt x="6173" y="12183"/>
                  </a:lnTo>
                  <a:lnTo>
                    <a:pt x="6173" y="12142"/>
                  </a:lnTo>
                  <a:lnTo>
                    <a:pt x="6190" y="12142"/>
                  </a:lnTo>
                  <a:lnTo>
                    <a:pt x="6190" y="12062"/>
                  </a:lnTo>
                  <a:lnTo>
                    <a:pt x="6207" y="11982"/>
                  </a:lnTo>
                  <a:lnTo>
                    <a:pt x="6224" y="11982"/>
                  </a:lnTo>
                  <a:lnTo>
                    <a:pt x="6224" y="11902"/>
                  </a:lnTo>
                  <a:lnTo>
                    <a:pt x="6446" y="11902"/>
                  </a:lnTo>
                  <a:lnTo>
                    <a:pt x="6446" y="11742"/>
                  </a:lnTo>
                  <a:lnTo>
                    <a:pt x="6463" y="11742"/>
                  </a:lnTo>
                  <a:lnTo>
                    <a:pt x="6463" y="11822"/>
                  </a:lnTo>
                  <a:lnTo>
                    <a:pt x="6463" y="11742"/>
                  </a:lnTo>
                  <a:lnTo>
                    <a:pt x="6480" y="11822"/>
                  </a:lnTo>
                  <a:lnTo>
                    <a:pt x="6497" y="11742"/>
                  </a:lnTo>
                  <a:lnTo>
                    <a:pt x="6497" y="11581"/>
                  </a:lnTo>
                  <a:lnTo>
                    <a:pt x="6514" y="11581"/>
                  </a:lnTo>
                  <a:lnTo>
                    <a:pt x="6514" y="11381"/>
                  </a:lnTo>
                  <a:lnTo>
                    <a:pt x="6523" y="11381"/>
                  </a:lnTo>
                  <a:lnTo>
                    <a:pt x="6523" y="11221"/>
                  </a:lnTo>
                  <a:lnTo>
                    <a:pt x="6540" y="11141"/>
                  </a:lnTo>
                  <a:lnTo>
                    <a:pt x="6540" y="11060"/>
                  </a:lnTo>
                  <a:lnTo>
                    <a:pt x="6557" y="11060"/>
                  </a:lnTo>
                  <a:lnTo>
                    <a:pt x="6574" y="11020"/>
                  </a:lnTo>
                  <a:lnTo>
                    <a:pt x="6574" y="10940"/>
                  </a:lnTo>
                  <a:lnTo>
                    <a:pt x="6591" y="10940"/>
                  </a:lnTo>
                  <a:lnTo>
                    <a:pt x="6591" y="11020"/>
                  </a:lnTo>
                  <a:lnTo>
                    <a:pt x="6625" y="11020"/>
                  </a:lnTo>
                  <a:lnTo>
                    <a:pt x="6642" y="10940"/>
                  </a:lnTo>
                  <a:lnTo>
                    <a:pt x="6651" y="11020"/>
                  </a:lnTo>
                  <a:lnTo>
                    <a:pt x="6651" y="11060"/>
                  </a:lnTo>
                  <a:lnTo>
                    <a:pt x="6668" y="11060"/>
                  </a:lnTo>
                  <a:lnTo>
                    <a:pt x="6668" y="11662"/>
                  </a:lnTo>
                  <a:lnTo>
                    <a:pt x="6685" y="11662"/>
                  </a:lnTo>
                  <a:lnTo>
                    <a:pt x="6685" y="11822"/>
                  </a:lnTo>
                  <a:lnTo>
                    <a:pt x="6702" y="11822"/>
                  </a:lnTo>
                  <a:lnTo>
                    <a:pt x="6702" y="11902"/>
                  </a:lnTo>
                  <a:lnTo>
                    <a:pt x="6719" y="11902"/>
                  </a:lnTo>
                  <a:lnTo>
                    <a:pt x="6702" y="11902"/>
                  </a:lnTo>
                  <a:lnTo>
                    <a:pt x="6702" y="11982"/>
                  </a:lnTo>
                  <a:lnTo>
                    <a:pt x="6719" y="11982"/>
                  </a:lnTo>
                  <a:lnTo>
                    <a:pt x="6702" y="12062"/>
                  </a:lnTo>
                  <a:lnTo>
                    <a:pt x="6685" y="12062"/>
                  </a:lnTo>
                  <a:lnTo>
                    <a:pt x="6668" y="12142"/>
                  </a:lnTo>
                  <a:lnTo>
                    <a:pt x="6668" y="12062"/>
                  </a:lnTo>
                  <a:lnTo>
                    <a:pt x="6651" y="12142"/>
                  </a:lnTo>
                  <a:lnTo>
                    <a:pt x="6651" y="12183"/>
                  </a:lnTo>
                  <a:lnTo>
                    <a:pt x="6651" y="12142"/>
                  </a:lnTo>
                  <a:lnTo>
                    <a:pt x="6625" y="12142"/>
                  </a:lnTo>
                  <a:lnTo>
                    <a:pt x="6625" y="12183"/>
                  </a:lnTo>
                  <a:lnTo>
                    <a:pt x="6608" y="12183"/>
                  </a:lnTo>
                  <a:lnTo>
                    <a:pt x="6608" y="12142"/>
                  </a:lnTo>
                  <a:lnTo>
                    <a:pt x="6591" y="12142"/>
                  </a:lnTo>
                  <a:lnTo>
                    <a:pt x="6591" y="12263"/>
                  </a:lnTo>
                  <a:lnTo>
                    <a:pt x="6574" y="12343"/>
                  </a:lnTo>
                  <a:lnTo>
                    <a:pt x="6574" y="12263"/>
                  </a:lnTo>
                  <a:lnTo>
                    <a:pt x="6557" y="12343"/>
                  </a:lnTo>
                  <a:lnTo>
                    <a:pt x="6557" y="12263"/>
                  </a:lnTo>
                  <a:lnTo>
                    <a:pt x="6557" y="12343"/>
                  </a:lnTo>
                  <a:lnTo>
                    <a:pt x="6557" y="12263"/>
                  </a:lnTo>
                  <a:lnTo>
                    <a:pt x="6557" y="12343"/>
                  </a:lnTo>
                  <a:lnTo>
                    <a:pt x="6540" y="12343"/>
                  </a:lnTo>
                  <a:lnTo>
                    <a:pt x="6557" y="12343"/>
                  </a:lnTo>
                  <a:lnTo>
                    <a:pt x="6540" y="12423"/>
                  </a:lnTo>
                  <a:lnTo>
                    <a:pt x="6540" y="12343"/>
                  </a:lnTo>
                  <a:lnTo>
                    <a:pt x="6540" y="12423"/>
                  </a:lnTo>
                  <a:lnTo>
                    <a:pt x="6540" y="12343"/>
                  </a:lnTo>
                  <a:lnTo>
                    <a:pt x="6523" y="12343"/>
                  </a:lnTo>
                  <a:lnTo>
                    <a:pt x="6523" y="12423"/>
                  </a:lnTo>
                  <a:lnTo>
                    <a:pt x="6514" y="12423"/>
                  </a:lnTo>
                  <a:lnTo>
                    <a:pt x="6523" y="12423"/>
                  </a:lnTo>
                  <a:lnTo>
                    <a:pt x="6523" y="12503"/>
                  </a:lnTo>
                  <a:lnTo>
                    <a:pt x="6514" y="12503"/>
                  </a:lnTo>
                  <a:lnTo>
                    <a:pt x="6514" y="12583"/>
                  </a:lnTo>
                  <a:lnTo>
                    <a:pt x="6497" y="12583"/>
                  </a:lnTo>
                  <a:lnTo>
                    <a:pt x="6497" y="12704"/>
                  </a:lnTo>
                  <a:lnTo>
                    <a:pt x="6480" y="12704"/>
                  </a:lnTo>
                  <a:lnTo>
                    <a:pt x="6480" y="12784"/>
                  </a:lnTo>
                  <a:lnTo>
                    <a:pt x="6497" y="12864"/>
                  </a:lnTo>
                  <a:lnTo>
                    <a:pt x="6497" y="12784"/>
                  </a:lnTo>
                  <a:lnTo>
                    <a:pt x="6497" y="12864"/>
                  </a:lnTo>
                  <a:lnTo>
                    <a:pt x="6480" y="12864"/>
                  </a:lnTo>
                  <a:lnTo>
                    <a:pt x="6463" y="12944"/>
                  </a:lnTo>
                  <a:lnTo>
                    <a:pt x="6480" y="12984"/>
                  </a:lnTo>
                  <a:lnTo>
                    <a:pt x="6497" y="12984"/>
                  </a:lnTo>
                  <a:lnTo>
                    <a:pt x="6497" y="13144"/>
                  </a:lnTo>
                  <a:lnTo>
                    <a:pt x="6514" y="13144"/>
                  </a:lnTo>
                  <a:lnTo>
                    <a:pt x="6514" y="13224"/>
                  </a:lnTo>
                  <a:lnTo>
                    <a:pt x="6523" y="13144"/>
                  </a:lnTo>
                  <a:lnTo>
                    <a:pt x="6523" y="13064"/>
                  </a:lnTo>
                  <a:lnTo>
                    <a:pt x="6514" y="13064"/>
                  </a:lnTo>
                  <a:lnTo>
                    <a:pt x="6540" y="13064"/>
                  </a:lnTo>
                  <a:lnTo>
                    <a:pt x="6540" y="13224"/>
                  </a:lnTo>
                  <a:lnTo>
                    <a:pt x="6497" y="13224"/>
                  </a:lnTo>
                  <a:lnTo>
                    <a:pt x="6497" y="13144"/>
                  </a:lnTo>
                  <a:lnTo>
                    <a:pt x="6463" y="13305"/>
                  </a:lnTo>
                  <a:lnTo>
                    <a:pt x="6463" y="13224"/>
                  </a:lnTo>
                  <a:lnTo>
                    <a:pt x="6446" y="13224"/>
                  </a:lnTo>
                  <a:lnTo>
                    <a:pt x="6446" y="13144"/>
                  </a:lnTo>
                  <a:lnTo>
                    <a:pt x="6446" y="13305"/>
                  </a:lnTo>
                  <a:lnTo>
                    <a:pt x="6429" y="13305"/>
                  </a:lnTo>
                  <a:lnTo>
                    <a:pt x="6429" y="13385"/>
                  </a:lnTo>
                  <a:lnTo>
                    <a:pt x="6412" y="13385"/>
                  </a:lnTo>
                  <a:lnTo>
                    <a:pt x="6412" y="13305"/>
                  </a:lnTo>
                  <a:lnTo>
                    <a:pt x="6395" y="13385"/>
                  </a:lnTo>
                  <a:lnTo>
                    <a:pt x="6335" y="13385"/>
                  </a:lnTo>
                  <a:lnTo>
                    <a:pt x="6335" y="13465"/>
                  </a:lnTo>
                  <a:lnTo>
                    <a:pt x="6301" y="13465"/>
                  </a:lnTo>
                  <a:lnTo>
                    <a:pt x="6301" y="13545"/>
                  </a:lnTo>
                  <a:lnTo>
                    <a:pt x="6284" y="13545"/>
                  </a:lnTo>
                  <a:lnTo>
                    <a:pt x="6301" y="13545"/>
                  </a:lnTo>
                  <a:lnTo>
                    <a:pt x="6301" y="13385"/>
                  </a:lnTo>
                  <a:lnTo>
                    <a:pt x="6284" y="13385"/>
                  </a:lnTo>
                  <a:lnTo>
                    <a:pt x="6301" y="13385"/>
                  </a:lnTo>
                  <a:lnTo>
                    <a:pt x="6301" y="13465"/>
                  </a:lnTo>
                  <a:lnTo>
                    <a:pt x="6284" y="13545"/>
                  </a:lnTo>
                  <a:lnTo>
                    <a:pt x="6284" y="13585"/>
                  </a:lnTo>
                  <a:lnTo>
                    <a:pt x="6275" y="13585"/>
                  </a:lnTo>
                  <a:lnTo>
                    <a:pt x="6275" y="13665"/>
                  </a:lnTo>
                  <a:lnTo>
                    <a:pt x="6284" y="13665"/>
                  </a:lnTo>
                  <a:lnTo>
                    <a:pt x="6284" y="13986"/>
                  </a:lnTo>
                  <a:lnTo>
                    <a:pt x="6275" y="13986"/>
                  </a:lnTo>
                  <a:lnTo>
                    <a:pt x="6275" y="14066"/>
                  </a:lnTo>
                  <a:lnTo>
                    <a:pt x="6258" y="14066"/>
                  </a:lnTo>
                  <a:lnTo>
                    <a:pt x="6258" y="14146"/>
                  </a:lnTo>
                  <a:lnTo>
                    <a:pt x="6275" y="14146"/>
                  </a:lnTo>
                  <a:lnTo>
                    <a:pt x="6258" y="14146"/>
                  </a:lnTo>
                  <a:lnTo>
                    <a:pt x="6258" y="14186"/>
                  </a:lnTo>
                  <a:lnTo>
                    <a:pt x="6241" y="14186"/>
                  </a:lnTo>
                  <a:lnTo>
                    <a:pt x="6241" y="14266"/>
                  </a:lnTo>
                  <a:lnTo>
                    <a:pt x="6241" y="14186"/>
                  </a:lnTo>
                  <a:lnTo>
                    <a:pt x="6224" y="14186"/>
                  </a:lnTo>
                  <a:lnTo>
                    <a:pt x="6224" y="14146"/>
                  </a:lnTo>
                  <a:lnTo>
                    <a:pt x="6207" y="14146"/>
                  </a:lnTo>
                  <a:lnTo>
                    <a:pt x="6190" y="14066"/>
                  </a:lnTo>
                  <a:lnTo>
                    <a:pt x="6190" y="13986"/>
                  </a:lnTo>
                  <a:lnTo>
                    <a:pt x="6207" y="13986"/>
                  </a:lnTo>
                  <a:lnTo>
                    <a:pt x="6207" y="13906"/>
                  </a:lnTo>
                  <a:lnTo>
                    <a:pt x="6224" y="13906"/>
                  </a:lnTo>
                  <a:lnTo>
                    <a:pt x="6224" y="13826"/>
                  </a:lnTo>
                  <a:lnTo>
                    <a:pt x="6224" y="13906"/>
                  </a:lnTo>
                  <a:lnTo>
                    <a:pt x="6207" y="13906"/>
                  </a:lnTo>
                  <a:lnTo>
                    <a:pt x="6207" y="13986"/>
                  </a:lnTo>
                  <a:lnTo>
                    <a:pt x="6190" y="13986"/>
                  </a:lnTo>
                  <a:lnTo>
                    <a:pt x="6190" y="14066"/>
                  </a:lnTo>
                  <a:lnTo>
                    <a:pt x="6207" y="14146"/>
                  </a:lnTo>
                  <a:lnTo>
                    <a:pt x="6207" y="14266"/>
                  </a:lnTo>
                  <a:lnTo>
                    <a:pt x="6224" y="14347"/>
                  </a:lnTo>
                  <a:lnTo>
                    <a:pt x="6224" y="14587"/>
                  </a:lnTo>
                  <a:lnTo>
                    <a:pt x="6207" y="14587"/>
                  </a:lnTo>
                  <a:lnTo>
                    <a:pt x="6207" y="14707"/>
                  </a:lnTo>
                  <a:lnTo>
                    <a:pt x="6190" y="14707"/>
                  </a:lnTo>
                  <a:lnTo>
                    <a:pt x="6190" y="14787"/>
                  </a:lnTo>
                  <a:lnTo>
                    <a:pt x="6173" y="14868"/>
                  </a:lnTo>
                  <a:lnTo>
                    <a:pt x="6173" y="14948"/>
                  </a:lnTo>
                  <a:lnTo>
                    <a:pt x="6173" y="14707"/>
                  </a:lnTo>
                  <a:lnTo>
                    <a:pt x="6190" y="14707"/>
                  </a:lnTo>
                  <a:lnTo>
                    <a:pt x="6190" y="14667"/>
                  </a:lnTo>
                  <a:lnTo>
                    <a:pt x="6173" y="14667"/>
                  </a:lnTo>
                  <a:lnTo>
                    <a:pt x="6173" y="14587"/>
                  </a:lnTo>
                  <a:lnTo>
                    <a:pt x="6156" y="14587"/>
                  </a:lnTo>
                  <a:lnTo>
                    <a:pt x="6156" y="14507"/>
                  </a:lnTo>
                  <a:lnTo>
                    <a:pt x="6147" y="14427"/>
                  </a:lnTo>
                  <a:lnTo>
                    <a:pt x="6173" y="14427"/>
                  </a:lnTo>
                  <a:lnTo>
                    <a:pt x="6173" y="14347"/>
                  </a:lnTo>
                  <a:lnTo>
                    <a:pt x="6173" y="14427"/>
                  </a:lnTo>
                  <a:lnTo>
                    <a:pt x="6156" y="14427"/>
                  </a:lnTo>
                  <a:lnTo>
                    <a:pt x="6156" y="14347"/>
                  </a:lnTo>
                  <a:lnTo>
                    <a:pt x="6147" y="14347"/>
                  </a:lnTo>
                  <a:lnTo>
                    <a:pt x="6156" y="14266"/>
                  </a:lnTo>
                  <a:lnTo>
                    <a:pt x="6156" y="14347"/>
                  </a:lnTo>
                  <a:lnTo>
                    <a:pt x="6156" y="14266"/>
                  </a:lnTo>
                  <a:lnTo>
                    <a:pt x="6147" y="14266"/>
                  </a:lnTo>
                  <a:lnTo>
                    <a:pt x="6147" y="14186"/>
                  </a:lnTo>
                  <a:lnTo>
                    <a:pt x="6156" y="14266"/>
                  </a:lnTo>
                  <a:lnTo>
                    <a:pt x="6156" y="14146"/>
                  </a:lnTo>
                  <a:lnTo>
                    <a:pt x="6173" y="14146"/>
                  </a:lnTo>
                  <a:lnTo>
                    <a:pt x="6173" y="13986"/>
                  </a:lnTo>
                  <a:lnTo>
                    <a:pt x="6156" y="14066"/>
                  </a:lnTo>
                  <a:lnTo>
                    <a:pt x="6156" y="14146"/>
                  </a:lnTo>
                  <a:lnTo>
                    <a:pt x="6156" y="14066"/>
                  </a:lnTo>
                  <a:lnTo>
                    <a:pt x="6147" y="14146"/>
                  </a:lnTo>
                  <a:close/>
                  <a:moveTo>
                    <a:pt x="3330" y="10419"/>
                  </a:moveTo>
                  <a:lnTo>
                    <a:pt x="3330" y="10459"/>
                  </a:lnTo>
                  <a:lnTo>
                    <a:pt x="3330" y="10419"/>
                  </a:lnTo>
                  <a:close/>
                  <a:moveTo>
                    <a:pt x="3517" y="16150"/>
                  </a:moveTo>
                  <a:lnTo>
                    <a:pt x="3535" y="16150"/>
                  </a:lnTo>
                  <a:lnTo>
                    <a:pt x="3517" y="16150"/>
                  </a:lnTo>
                  <a:close/>
                  <a:moveTo>
                    <a:pt x="820" y="2404"/>
                  </a:moveTo>
                  <a:lnTo>
                    <a:pt x="803" y="2404"/>
                  </a:lnTo>
                  <a:lnTo>
                    <a:pt x="768" y="2485"/>
                  </a:lnTo>
                  <a:lnTo>
                    <a:pt x="785" y="2404"/>
                  </a:lnTo>
                  <a:lnTo>
                    <a:pt x="820" y="2404"/>
                  </a:lnTo>
                  <a:close/>
                  <a:moveTo>
                    <a:pt x="717" y="2565"/>
                  </a:moveTo>
                  <a:lnTo>
                    <a:pt x="709" y="2645"/>
                  </a:lnTo>
                  <a:lnTo>
                    <a:pt x="709" y="2565"/>
                  </a:lnTo>
                  <a:lnTo>
                    <a:pt x="717" y="2565"/>
                  </a:lnTo>
                  <a:close/>
                  <a:moveTo>
                    <a:pt x="956" y="3847"/>
                  </a:moveTo>
                  <a:lnTo>
                    <a:pt x="948" y="3847"/>
                  </a:lnTo>
                  <a:lnTo>
                    <a:pt x="956" y="3847"/>
                  </a:lnTo>
                  <a:close/>
                  <a:moveTo>
                    <a:pt x="1818" y="5170"/>
                  </a:moveTo>
                  <a:lnTo>
                    <a:pt x="1818" y="5250"/>
                  </a:lnTo>
                  <a:lnTo>
                    <a:pt x="1818" y="5170"/>
                  </a:lnTo>
                  <a:lnTo>
                    <a:pt x="1801" y="5170"/>
                  </a:lnTo>
                  <a:lnTo>
                    <a:pt x="1818" y="5170"/>
                  </a:lnTo>
                  <a:close/>
                  <a:moveTo>
                    <a:pt x="350" y="5370"/>
                  </a:moveTo>
                  <a:lnTo>
                    <a:pt x="350" y="5330"/>
                  </a:lnTo>
                  <a:lnTo>
                    <a:pt x="324" y="5330"/>
                  </a:lnTo>
                  <a:lnTo>
                    <a:pt x="307" y="5250"/>
                  </a:lnTo>
                  <a:lnTo>
                    <a:pt x="324" y="5250"/>
                  </a:lnTo>
                  <a:lnTo>
                    <a:pt x="324" y="5330"/>
                  </a:lnTo>
                  <a:lnTo>
                    <a:pt x="350" y="5330"/>
                  </a:lnTo>
                  <a:lnTo>
                    <a:pt x="350" y="5370"/>
                  </a:lnTo>
                  <a:close/>
                  <a:moveTo>
                    <a:pt x="1989" y="5330"/>
                  </a:moveTo>
                  <a:lnTo>
                    <a:pt x="1989" y="5370"/>
                  </a:lnTo>
                  <a:lnTo>
                    <a:pt x="1989" y="5330"/>
                  </a:lnTo>
                  <a:close/>
                  <a:moveTo>
                    <a:pt x="1818" y="5330"/>
                  </a:moveTo>
                  <a:lnTo>
                    <a:pt x="1818" y="5370"/>
                  </a:lnTo>
                  <a:lnTo>
                    <a:pt x="1818" y="5330"/>
                  </a:lnTo>
                  <a:close/>
                  <a:moveTo>
                    <a:pt x="1818" y="5370"/>
                  </a:moveTo>
                  <a:lnTo>
                    <a:pt x="1818" y="5450"/>
                  </a:lnTo>
                  <a:lnTo>
                    <a:pt x="1801" y="5450"/>
                  </a:lnTo>
                  <a:lnTo>
                    <a:pt x="1818" y="5450"/>
                  </a:lnTo>
                  <a:lnTo>
                    <a:pt x="1818" y="5370"/>
                  </a:lnTo>
                  <a:close/>
                  <a:moveTo>
                    <a:pt x="2058" y="5530"/>
                  </a:moveTo>
                  <a:lnTo>
                    <a:pt x="2023" y="5530"/>
                  </a:lnTo>
                  <a:lnTo>
                    <a:pt x="2023" y="5610"/>
                  </a:lnTo>
                  <a:lnTo>
                    <a:pt x="2023" y="5530"/>
                  </a:lnTo>
                  <a:lnTo>
                    <a:pt x="2040" y="5530"/>
                  </a:lnTo>
                  <a:lnTo>
                    <a:pt x="2040" y="5450"/>
                  </a:lnTo>
                  <a:lnTo>
                    <a:pt x="2058" y="5450"/>
                  </a:lnTo>
                  <a:lnTo>
                    <a:pt x="2058" y="5530"/>
                  </a:lnTo>
                  <a:close/>
                  <a:moveTo>
                    <a:pt x="1042" y="6131"/>
                  </a:moveTo>
                  <a:lnTo>
                    <a:pt x="1042" y="6051"/>
                  </a:lnTo>
                  <a:lnTo>
                    <a:pt x="1059" y="6051"/>
                  </a:lnTo>
                  <a:lnTo>
                    <a:pt x="1042" y="6131"/>
                  </a:lnTo>
                  <a:close/>
                  <a:moveTo>
                    <a:pt x="2647" y="6292"/>
                  </a:moveTo>
                  <a:lnTo>
                    <a:pt x="2630" y="6292"/>
                  </a:lnTo>
                  <a:lnTo>
                    <a:pt x="2630" y="6212"/>
                  </a:lnTo>
                  <a:lnTo>
                    <a:pt x="2647" y="6292"/>
                  </a:lnTo>
                  <a:close/>
                  <a:moveTo>
                    <a:pt x="478" y="6813"/>
                  </a:moveTo>
                  <a:lnTo>
                    <a:pt x="470" y="6813"/>
                  </a:lnTo>
                  <a:lnTo>
                    <a:pt x="470" y="6732"/>
                  </a:lnTo>
                  <a:lnTo>
                    <a:pt x="478" y="6732"/>
                  </a:lnTo>
                  <a:lnTo>
                    <a:pt x="478" y="6813"/>
                  </a:lnTo>
                  <a:close/>
                  <a:moveTo>
                    <a:pt x="512" y="7013"/>
                  </a:moveTo>
                  <a:lnTo>
                    <a:pt x="529" y="7013"/>
                  </a:lnTo>
                  <a:lnTo>
                    <a:pt x="512" y="7013"/>
                  </a:lnTo>
                  <a:close/>
                  <a:moveTo>
                    <a:pt x="1451" y="7013"/>
                  </a:moveTo>
                  <a:lnTo>
                    <a:pt x="1434" y="7013"/>
                  </a:lnTo>
                  <a:lnTo>
                    <a:pt x="1451" y="7013"/>
                  </a:lnTo>
                  <a:close/>
                  <a:moveTo>
                    <a:pt x="1468" y="7013"/>
                  </a:moveTo>
                  <a:lnTo>
                    <a:pt x="1451" y="7013"/>
                  </a:lnTo>
                  <a:lnTo>
                    <a:pt x="1468" y="7013"/>
                  </a:lnTo>
                  <a:close/>
                  <a:moveTo>
                    <a:pt x="1375" y="7334"/>
                  </a:moveTo>
                  <a:lnTo>
                    <a:pt x="1375" y="7414"/>
                  </a:lnTo>
                  <a:lnTo>
                    <a:pt x="1357" y="7414"/>
                  </a:lnTo>
                  <a:lnTo>
                    <a:pt x="1357" y="7334"/>
                  </a:lnTo>
                  <a:lnTo>
                    <a:pt x="1375" y="7334"/>
                  </a:lnTo>
                  <a:close/>
                  <a:moveTo>
                    <a:pt x="2706" y="7334"/>
                  </a:moveTo>
                  <a:lnTo>
                    <a:pt x="2706" y="7414"/>
                  </a:lnTo>
                  <a:lnTo>
                    <a:pt x="2706" y="7334"/>
                  </a:lnTo>
                  <a:close/>
                  <a:moveTo>
                    <a:pt x="6284" y="13585"/>
                  </a:moveTo>
                  <a:lnTo>
                    <a:pt x="6284" y="13665"/>
                  </a:lnTo>
                  <a:lnTo>
                    <a:pt x="6275" y="13665"/>
                  </a:lnTo>
                  <a:lnTo>
                    <a:pt x="6275" y="13585"/>
                  </a:lnTo>
                  <a:lnTo>
                    <a:pt x="6284" y="13585"/>
                  </a:lnTo>
                  <a:close/>
                  <a:moveTo>
                    <a:pt x="6190" y="15709"/>
                  </a:moveTo>
                  <a:lnTo>
                    <a:pt x="6190" y="15629"/>
                  </a:lnTo>
                  <a:lnTo>
                    <a:pt x="6207" y="15629"/>
                  </a:lnTo>
                  <a:lnTo>
                    <a:pt x="6207" y="15549"/>
                  </a:lnTo>
                  <a:lnTo>
                    <a:pt x="6190" y="15469"/>
                  </a:lnTo>
                  <a:lnTo>
                    <a:pt x="6207" y="15469"/>
                  </a:lnTo>
                  <a:lnTo>
                    <a:pt x="6207" y="15629"/>
                  </a:lnTo>
                  <a:lnTo>
                    <a:pt x="6190" y="15709"/>
                  </a:lnTo>
                  <a:close/>
                  <a:moveTo>
                    <a:pt x="5891" y="18234"/>
                  </a:moveTo>
                  <a:lnTo>
                    <a:pt x="5891" y="18154"/>
                  </a:lnTo>
                  <a:lnTo>
                    <a:pt x="5891" y="18234"/>
                  </a:lnTo>
                  <a:close/>
                  <a:moveTo>
                    <a:pt x="5908" y="18394"/>
                  </a:moveTo>
                  <a:lnTo>
                    <a:pt x="5908" y="18554"/>
                  </a:lnTo>
                  <a:lnTo>
                    <a:pt x="5917" y="18635"/>
                  </a:lnTo>
                  <a:lnTo>
                    <a:pt x="5917" y="18675"/>
                  </a:lnTo>
                  <a:lnTo>
                    <a:pt x="5917" y="18635"/>
                  </a:lnTo>
                  <a:lnTo>
                    <a:pt x="5908" y="18554"/>
                  </a:lnTo>
                  <a:lnTo>
                    <a:pt x="5908" y="18394"/>
                  </a:lnTo>
                  <a:close/>
                  <a:moveTo>
                    <a:pt x="4883" y="18554"/>
                  </a:moveTo>
                  <a:lnTo>
                    <a:pt x="4883" y="18635"/>
                  </a:lnTo>
                  <a:lnTo>
                    <a:pt x="4875" y="18635"/>
                  </a:lnTo>
                  <a:lnTo>
                    <a:pt x="4883" y="18554"/>
                  </a:lnTo>
                  <a:lnTo>
                    <a:pt x="4883" y="18474"/>
                  </a:lnTo>
                  <a:lnTo>
                    <a:pt x="4901" y="18394"/>
                  </a:lnTo>
                  <a:lnTo>
                    <a:pt x="4901" y="18474"/>
                  </a:lnTo>
                  <a:lnTo>
                    <a:pt x="4883" y="18474"/>
                  </a:lnTo>
                  <a:lnTo>
                    <a:pt x="4883" y="18554"/>
                  </a:lnTo>
                  <a:close/>
                  <a:moveTo>
                    <a:pt x="4883" y="18835"/>
                  </a:moveTo>
                  <a:lnTo>
                    <a:pt x="4883" y="18755"/>
                  </a:lnTo>
                  <a:lnTo>
                    <a:pt x="4875" y="18755"/>
                  </a:lnTo>
                  <a:lnTo>
                    <a:pt x="4875" y="18675"/>
                  </a:lnTo>
                  <a:lnTo>
                    <a:pt x="4883" y="18755"/>
                  </a:lnTo>
                  <a:lnTo>
                    <a:pt x="4883" y="18835"/>
                  </a:lnTo>
                  <a:close/>
                  <a:moveTo>
                    <a:pt x="563" y="4047"/>
                  </a:moveTo>
                  <a:lnTo>
                    <a:pt x="529" y="4047"/>
                  </a:lnTo>
                  <a:lnTo>
                    <a:pt x="512" y="4128"/>
                  </a:lnTo>
                  <a:lnTo>
                    <a:pt x="512" y="4047"/>
                  </a:lnTo>
                  <a:lnTo>
                    <a:pt x="478" y="4047"/>
                  </a:lnTo>
                  <a:lnTo>
                    <a:pt x="478" y="3967"/>
                  </a:lnTo>
                  <a:lnTo>
                    <a:pt x="470" y="3887"/>
                  </a:lnTo>
                  <a:lnTo>
                    <a:pt x="452" y="3887"/>
                  </a:lnTo>
                  <a:lnTo>
                    <a:pt x="470" y="3887"/>
                  </a:lnTo>
                  <a:lnTo>
                    <a:pt x="470" y="3967"/>
                  </a:lnTo>
                  <a:lnTo>
                    <a:pt x="478" y="3967"/>
                  </a:lnTo>
                  <a:lnTo>
                    <a:pt x="470" y="3967"/>
                  </a:lnTo>
                  <a:lnTo>
                    <a:pt x="452" y="3887"/>
                  </a:lnTo>
                  <a:lnTo>
                    <a:pt x="418" y="3887"/>
                  </a:lnTo>
                  <a:lnTo>
                    <a:pt x="418" y="3967"/>
                  </a:lnTo>
                  <a:lnTo>
                    <a:pt x="384" y="3967"/>
                  </a:lnTo>
                  <a:lnTo>
                    <a:pt x="384" y="3767"/>
                  </a:lnTo>
                  <a:lnTo>
                    <a:pt x="401" y="3767"/>
                  </a:lnTo>
                  <a:lnTo>
                    <a:pt x="401" y="3847"/>
                  </a:lnTo>
                  <a:lnTo>
                    <a:pt x="452" y="3847"/>
                  </a:lnTo>
                  <a:lnTo>
                    <a:pt x="470" y="3767"/>
                  </a:lnTo>
                  <a:lnTo>
                    <a:pt x="478" y="3767"/>
                  </a:lnTo>
                  <a:lnTo>
                    <a:pt x="478" y="3847"/>
                  </a:lnTo>
                  <a:lnTo>
                    <a:pt x="495" y="3847"/>
                  </a:lnTo>
                  <a:lnTo>
                    <a:pt x="495" y="3887"/>
                  </a:lnTo>
                  <a:lnTo>
                    <a:pt x="529" y="3887"/>
                  </a:lnTo>
                  <a:lnTo>
                    <a:pt x="529" y="3967"/>
                  </a:lnTo>
                  <a:lnTo>
                    <a:pt x="581" y="3967"/>
                  </a:lnTo>
                  <a:lnTo>
                    <a:pt x="563" y="4047"/>
                  </a:lnTo>
                  <a:close/>
                  <a:moveTo>
                    <a:pt x="1818" y="5089"/>
                  </a:moveTo>
                  <a:lnTo>
                    <a:pt x="1836" y="5089"/>
                  </a:lnTo>
                  <a:lnTo>
                    <a:pt x="1818" y="5170"/>
                  </a:lnTo>
                  <a:lnTo>
                    <a:pt x="1818" y="5089"/>
                  </a:lnTo>
                  <a:close/>
                  <a:moveTo>
                    <a:pt x="1964" y="5250"/>
                  </a:moveTo>
                  <a:lnTo>
                    <a:pt x="1947" y="5250"/>
                  </a:lnTo>
                  <a:lnTo>
                    <a:pt x="1929" y="5330"/>
                  </a:lnTo>
                  <a:lnTo>
                    <a:pt x="1929" y="5250"/>
                  </a:lnTo>
                  <a:lnTo>
                    <a:pt x="1964" y="5250"/>
                  </a:lnTo>
                  <a:close/>
                  <a:moveTo>
                    <a:pt x="1947" y="5330"/>
                  </a:moveTo>
                  <a:lnTo>
                    <a:pt x="1912" y="5330"/>
                  </a:lnTo>
                  <a:lnTo>
                    <a:pt x="1912" y="5370"/>
                  </a:lnTo>
                  <a:lnTo>
                    <a:pt x="1895" y="5370"/>
                  </a:lnTo>
                  <a:lnTo>
                    <a:pt x="1912" y="5370"/>
                  </a:lnTo>
                  <a:lnTo>
                    <a:pt x="1912" y="5330"/>
                  </a:lnTo>
                  <a:lnTo>
                    <a:pt x="1895" y="5330"/>
                  </a:lnTo>
                  <a:lnTo>
                    <a:pt x="1912" y="5330"/>
                  </a:lnTo>
                  <a:lnTo>
                    <a:pt x="1912" y="5250"/>
                  </a:lnTo>
                  <a:lnTo>
                    <a:pt x="1912" y="5330"/>
                  </a:lnTo>
                  <a:lnTo>
                    <a:pt x="1947" y="5330"/>
                  </a:lnTo>
                  <a:close/>
                  <a:moveTo>
                    <a:pt x="734" y="5330"/>
                  </a:moveTo>
                  <a:lnTo>
                    <a:pt x="751" y="5330"/>
                  </a:lnTo>
                  <a:lnTo>
                    <a:pt x="751" y="5450"/>
                  </a:lnTo>
                  <a:lnTo>
                    <a:pt x="768" y="5530"/>
                  </a:lnTo>
                  <a:lnTo>
                    <a:pt x="717" y="5530"/>
                  </a:lnTo>
                  <a:lnTo>
                    <a:pt x="717" y="5610"/>
                  </a:lnTo>
                  <a:lnTo>
                    <a:pt x="734" y="5610"/>
                  </a:lnTo>
                  <a:lnTo>
                    <a:pt x="717" y="5610"/>
                  </a:lnTo>
                  <a:lnTo>
                    <a:pt x="709" y="5530"/>
                  </a:lnTo>
                  <a:lnTo>
                    <a:pt x="674" y="5530"/>
                  </a:lnTo>
                  <a:lnTo>
                    <a:pt x="674" y="5450"/>
                  </a:lnTo>
                  <a:lnTo>
                    <a:pt x="657" y="5450"/>
                  </a:lnTo>
                  <a:lnTo>
                    <a:pt x="657" y="5370"/>
                  </a:lnTo>
                  <a:lnTo>
                    <a:pt x="692" y="5370"/>
                  </a:lnTo>
                  <a:lnTo>
                    <a:pt x="692" y="5330"/>
                  </a:lnTo>
                  <a:lnTo>
                    <a:pt x="734" y="5330"/>
                  </a:lnTo>
                  <a:close/>
                  <a:moveTo>
                    <a:pt x="1878" y="5370"/>
                  </a:moveTo>
                  <a:lnTo>
                    <a:pt x="1861" y="5370"/>
                  </a:lnTo>
                  <a:lnTo>
                    <a:pt x="1861" y="5450"/>
                  </a:lnTo>
                  <a:lnTo>
                    <a:pt x="1853" y="5530"/>
                  </a:lnTo>
                  <a:lnTo>
                    <a:pt x="1836" y="5610"/>
                  </a:lnTo>
                  <a:lnTo>
                    <a:pt x="1836" y="5530"/>
                  </a:lnTo>
                  <a:lnTo>
                    <a:pt x="1853" y="5450"/>
                  </a:lnTo>
                  <a:lnTo>
                    <a:pt x="1861" y="5450"/>
                  </a:lnTo>
                  <a:lnTo>
                    <a:pt x="1861" y="5330"/>
                  </a:lnTo>
                  <a:lnTo>
                    <a:pt x="1878" y="5330"/>
                  </a:lnTo>
                  <a:lnTo>
                    <a:pt x="1878" y="5370"/>
                  </a:lnTo>
                  <a:close/>
                  <a:moveTo>
                    <a:pt x="1836" y="5450"/>
                  </a:moveTo>
                  <a:lnTo>
                    <a:pt x="1818" y="5450"/>
                  </a:lnTo>
                  <a:lnTo>
                    <a:pt x="1836" y="5370"/>
                  </a:lnTo>
                  <a:lnTo>
                    <a:pt x="1836" y="5450"/>
                  </a:lnTo>
                  <a:close/>
                  <a:moveTo>
                    <a:pt x="1836" y="5450"/>
                  </a:moveTo>
                  <a:lnTo>
                    <a:pt x="1836" y="5530"/>
                  </a:lnTo>
                  <a:lnTo>
                    <a:pt x="1818" y="5530"/>
                  </a:lnTo>
                  <a:lnTo>
                    <a:pt x="1818" y="5450"/>
                  </a:lnTo>
                  <a:lnTo>
                    <a:pt x="1836" y="5450"/>
                  </a:lnTo>
                  <a:close/>
                  <a:moveTo>
                    <a:pt x="1494" y="5771"/>
                  </a:moveTo>
                  <a:lnTo>
                    <a:pt x="1494" y="5851"/>
                  </a:lnTo>
                  <a:lnTo>
                    <a:pt x="1486" y="5851"/>
                  </a:lnTo>
                  <a:lnTo>
                    <a:pt x="1486" y="5771"/>
                  </a:lnTo>
                  <a:lnTo>
                    <a:pt x="1494" y="5771"/>
                  </a:lnTo>
                  <a:close/>
                  <a:moveTo>
                    <a:pt x="1656" y="5771"/>
                  </a:moveTo>
                  <a:lnTo>
                    <a:pt x="1656" y="5851"/>
                  </a:lnTo>
                  <a:lnTo>
                    <a:pt x="1656" y="5771"/>
                  </a:lnTo>
                  <a:close/>
                  <a:moveTo>
                    <a:pt x="1562" y="6131"/>
                  </a:moveTo>
                  <a:lnTo>
                    <a:pt x="1545" y="6212"/>
                  </a:lnTo>
                  <a:lnTo>
                    <a:pt x="1545" y="6131"/>
                  </a:lnTo>
                  <a:lnTo>
                    <a:pt x="1562" y="6131"/>
                  </a:lnTo>
                  <a:close/>
                  <a:moveTo>
                    <a:pt x="1545" y="6372"/>
                  </a:moveTo>
                  <a:lnTo>
                    <a:pt x="1528" y="6452"/>
                  </a:lnTo>
                  <a:lnTo>
                    <a:pt x="1528" y="6372"/>
                  </a:lnTo>
                  <a:lnTo>
                    <a:pt x="1511" y="6372"/>
                  </a:lnTo>
                  <a:lnTo>
                    <a:pt x="1511" y="6292"/>
                  </a:lnTo>
                  <a:lnTo>
                    <a:pt x="1528" y="6372"/>
                  </a:lnTo>
                  <a:lnTo>
                    <a:pt x="1528" y="6292"/>
                  </a:lnTo>
                  <a:lnTo>
                    <a:pt x="1511" y="6292"/>
                  </a:lnTo>
                  <a:lnTo>
                    <a:pt x="1528" y="6292"/>
                  </a:lnTo>
                  <a:lnTo>
                    <a:pt x="1528" y="6212"/>
                  </a:lnTo>
                  <a:lnTo>
                    <a:pt x="1579" y="6212"/>
                  </a:lnTo>
                  <a:lnTo>
                    <a:pt x="1579" y="6372"/>
                  </a:lnTo>
                  <a:lnTo>
                    <a:pt x="1562" y="6292"/>
                  </a:lnTo>
                  <a:lnTo>
                    <a:pt x="1562" y="6372"/>
                  </a:lnTo>
                  <a:lnTo>
                    <a:pt x="1545" y="6372"/>
                  </a:lnTo>
                  <a:close/>
                  <a:moveTo>
                    <a:pt x="2672" y="6652"/>
                  </a:moveTo>
                  <a:lnTo>
                    <a:pt x="2655" y="6652"/>
                  </a:lnTo>
                  <a:lnTo>
                    <a:pt x="2672" y="6652"/>
                  </a:lnTo>
                  <a:lnTo>
                    <a:pt x="2672" y="6732"/>
                  </a:lnTo>
                  <a:lnTo>
                    <a:pt x="2655" y="6732"/>
                  </a:lnTo>
                  <a:lnTo>
                    <a:pt x="2655" y="6652"/>
                  </a:lnTo>
                  <a:lnTo>
                    <a:pt x="2655" y="6732"/>
                  </a:lnTo>
                  <a:lnTo>
                    <a:pt x="2647" y="6813"/>
                  </a:lnTo>
                  <a:lnTo>
                    <a:pt x="2630" y="6813"/>
                  </a:lnTo>
                  <a:lnTo>
                    <a:pt x="2630" y="6732"/>
                  </a:lnTo>
                  <a:lnTo>
                    <a:pt x="2647" y="6652"/>
                  </a:lnTo>
                  <a:lnTo>
                    <a:pt x="2647" y="6732"/>
                  </a:lnTo>
                  <a:lnTo>
                    <a:pt x="2647" y="6652"/>
                  </a:lnTo>
                  <a:lnTo>
                    <a:pt x="2630" y="6652"/>
                  </a:lnTo>
                  <a:lnTo>
                    <a:pt x="2647" y="6652"/>
                  </a:lnTo>
                  <a:lnTo>
                    <a:pt x="2647" y="6572"/>
                  </a:lnTo>
                  <a:lnTo>
                    <a:pt x="2630" y="6572"/>
                  </a:lnTo>
                  <a:lnTo>
                    <a:pt x="2630" y="6372"/>
                  </a:lnTo>
                  <a:lnTo>
                    <a:pt x="2612" y="6292"/>
                  </a:lnTo>
                  <a:lnTo>
                    <a:pt x="2612" y="6212"/>
                  </a:lnTo>
                  <a:lnTo>
                    <a:pt x="2612" y="6292"/>
                  </a:lnTo>
                  <a:lnTo>
                    <a:pt x="2630" y="6292"/>
                  </a:lnTo>
                  <a:lnTo>
                    <a:pt x="2630" y="6372"/>
                  </a:lnTo>
                  <a:lnTo>
                    <a:pt x="2630" y="6292"/>
                  </a:lnTo>
                  <a:lnTo>
                    <a:pt x="2647" y="6292"/>
                  </a:lnTo>
                  <a:lnTo>
                    <a:pt x="2647" y="6372"/>
                  </a:lnTo>
                  <a:lnTo>
                    <a:pt x="2655" y="6372"/>
                  </a:lnTo>
                  <a:lnTo>
                    <a:pt x="2655" y="6452"/>
                  </a:lnTo>
                  <a:lnTo>
                    <a:pt x="2672" y="6492"/>
                  </a:lnTo>
                  <a:lnTo>
                    <a:pt x="2672" y="6572"/>
                  </a:lnTo>
                  <a:lnTo>
                    <a:pt x="2672" y="6492"/>
                  </a:lnTo>
                  <a:lnTo>
                    <a:pt x="2655" y="6492"/>
                  </a:lnTo>
                  <a:lnTo>
                    <a:pt x="2655" y="6372"/>
                  </a:lnTo>
                  <a:lnTo>
                    <a:pt x="2647" y="6372"/>
                  </a:lnTo>
                  <a:lnTo>
                    <a:pt x="2647" y="6452"/>
                  </a:lnTo>
                  <a:lnTo>
                    <a:pt x="2655" y="6452"/>
                  </a:lnTo>
                  <a:lnTo>
                    <a:pt x="2655" y="6572"/>
                  </a:lnTo>
                  <a:lnTo>
                    <a:pt x="2672" y="6572"/>
                  </a:lnTo>
                  <a:lnTo>
                    <a:pt x="2672" y="6652"/>
                  </a:lnTo>
                  <a:close/>
                  <a:moveTo>
                    <a:pt x="2536" y="6492"/>
                  </a:moveTo>
                  <a:lnTo>
                    <a:pt x="2519" y="6492"/>
                  </a:lnTo>
                  <a:lnTo>
                    <a:pt x="2536" y="6452"/>
                  </a:lnTo>
                  <a:lnTo>
                    <a:pt x="2553" y="6452"/>
                  </a:lnTo>
                  <a:lnTo>
                    <a:pt x="2536" y="6452"/>
                  </a:lnTo>
                  <a:lnTo>
                    <a:pt x="2519" y="6372"/>
                  </a:lnTo>
                  <a:lnTo>
                    <a:pt x="2536" y="6292"/>
                  </a:lnTo>
                  <a:lnTo>
                    <a:pt x="2536" y="6372"/>
                  </a:lnTo>
                  <a:lnTo>
                    <a:pt x="2536" y="6292"/>
                  </a:lnTo>
                  <a:lnTo>
                    <a:pt x="2587" y="6292"/>
                  </a:lnTo>
                  <a:lnTo>
                    <a:pt x="2587" y="6372"/>
                  </a:lnTo>
                  <a:lnTo>
                    <a:pt x="2570" y="6372"/>
                  </a:lnTo>
                  <a:lnTo>
                    <a:pt x="2570" y="6452"/>
                  </a:lnTo>
                  <a:lnTo>
                    <a:pt x="2587" y="6452"/>
                  </a:lnTo>
                  <a:lnTo>
                    <a:pt x="2587" y="6372"/>
                  </a:lnTo>
                  <a:lnTo>
                    <a:pt x="2612" y="6372"/>
                  </a:lnTo>
                  <a:lnTo>
                    <a:pt x="2612" y="6452"/>
                  </a:lnTo>
                  <a:lnTo>
                    <a:pt x="2595" y="6452"/>
                  </a:lnTo>
                  <a:lnTo>
                    <a:pt x="2612" y="6452"/>
                  </a:lnTo>
                  <a:lnTo>
                    <a:pt x="2612" y="6492"/>
                  </a:lnTo>
                  <a:lnTo>
                    <a:pt x="2587" y="6492"/>
                  </a:lnTo>
                  <a:lnTo>
                    <a:pt x="2587" y="6452"/>
                  </a:lnTo>
                  <a:lnTo>
                    <a:pt x="2570" y="6452"/>
                  </a:lnTo>
                  <a:lnTo>
                    <a:pt x="2587" y="6452"/>
                  </a:lnTo>
                  <a:lnTo>
                    <a:pt x="2587" y="6492"/>
                  </a:lnTo>
                  <a:lnTo>
                    <a:pt x="2612" y="6492"/>
                  </a:lnTo>
                  <a:lnTo>
                    <a:pt x="2612" y="6652"/>
                  </a:lnTo>
                  <a:lnTo>
                    <a:pt x="2595" y="6652"/>
                  </a:lnTo>
                  <a:lnTo>
                    <a:pt x="2595" y="6572"/>
                  </a:lnTo>
                  <a:lnTo>
                    <a:pt x="2587" y="6572"/>
                  </a:lnTo>
                  <a:lnTo>
                    <a:pt x="2587" y="6492"/>
                  </a:lnTo>
                  <a:lnTo>
                    <a:pt x="2570" y="6492"/>
                  </a:lnTo>
                  <a:lnTo>
                    <a:pt x="2570" y="6572"/>
                  </a:lnTo>
                  <a:lnTo>
                    <a:pt x="2587" y="6572"/>
                  </a:lnTo>
                  <a:lnTo>
                    <a:pt x="2587" y="6652"/>
                  </a:lnTo>
                  <a:lnTo>
                    <a:pt x="2553" y="6652"/>
                  </a:lnTo>
                  <a:lnTo>
                    <a:pt x="2553" y="6572"/>
                  </a:lnTo>
                  <a:lnTo>
                    <a:pt x="2553" y="6652"/>
                  </a:lnTo>
                  <a:lnTo>
                    <a:pt x="2570" y="6652"/>
                  </a:lnTo>
                  <a:lnTo>
                    <a:pt x="2536" y="6492"/>
                  </a:lnTo>
                  <a:close/>
                  <a:moveTo>
                    <a:pt x="1494" y="6372"/>
                  </a:moveTo>
                  <a:lnTo>
                    <a:pt x="1528" y="6372"/>
                  </a:lnTo>
                  <a:lnTo>
                    <a:pt x="1528" y="6452"/>
                  </a:lnTo>
                  <a:lnTo>
                    <a:pt x="1511" y="6452"/>
                  </a:lnTo>
                  <a:lnTo>
                    <a:pt x="1511" y="6372"/>
                  </a:lnTo>
                  <a:lnTo>
                    <a:pt x="1494" y="6372"/>
                  </a:lnTo>
                  <a:close/>
                  <a:moveTo>
                    <a:pt x="2519" y="6372"/>
                  </a:moveTo>
                  <a:lnTo>
                    <a:pt x="2536" y="6372"/>
                  </a:lnTo>
                  <a:lnTo>
                    <a:pt x="2536" y="6452"/>
                  </a:lnTo>
                  <a:lnTo>
                    <a:pt x="2519" y="6452"/>
                  </a:lnTo>
                  <a:lnTo>
                    <a:pt x="2519" y="6372"/>
                  </a:lnTo>
                  <a:close/>
                  <a:moveTo>
                    <a:pt x="1486" y="6572"/>
                  </a:moveTo>
                  <a:lnTo>
                    <a:pt x="1486" y="6492"/>
                  </a:lnTo>
                  <a:lnTo>
                    <a:pt x="1468" y="6492"/>
                  </a:lnTo>
                  <a:lnTo>
                    <a:pt x="1486" y="6452"/>
                  </a:lnTo>
                  <a:lnTo>
                    <a:pt x="1486" y="6572"/>
                  </a:lnTo>
                  <a:lnTo>
                    <a:pt x="1494" y="6492"/>
                  </a:lnTo>
                  <a:lnTo>
                    <a:pt x="1494" y="6452"/>
                  </a:lnTo>
                  <a:lnTo>
                    <a:pt x="1511" y="6492"/>
                  </a:lnTo>
                  <a:lnTo>
                    <a:pt x="1511" y="6452"/>
                  </a:lnTo>
                  <a:lnTo>
                    <a:pt x="1511" y="6492"/>
                  </a:lnTo>
                  <a:lnTo>
                    <a:pt x="1511" y="6452"/>
                  </a:lnTo>
                  <a:lnTo>
                    <a:pt x="1494" y="6452"/>
                  </a:lnTo>
                  <a:lnTo>
                    <a:pt x="1528" y="6452"/>
                  </a:lnTo>
                  <a:lnTo>
                    <a:pt x="1528" y="6492"/>
                  </a:lnTo>
                  <a:lnTo>
                    <a:pt x="1528" y="6452"/>
                  </a:lnTo>
                  <a:lnTo>
                    <a:pt x="1562" y="6452"/>
                  </a:lnTo>
                  <a:lnTo>
                    <a:pt x="1562" y="6492"/>
                  </a:lnTo>
                  <a:lnTo>
                    <a:pt x="1545" y="6492"/>
                  </a:lnTo>
                  <a:lnTo>
                    <a:pt x="1562" y="6572"/>
                  </a:lnTo>
                  <a:lnTo>
                    <a:pt x="1579" y="6572"/>
                  </a:lnTo>
                  <a:lnTo>
                    <a:pt x="1562" y="6572"/>
                  </a:lnTo>
                  <a:lnTo>
                    <a:pt x="1562" y="6652"/>
                  </a:lnTo>
                  <a:lnTo>
                    <a:pt x="1545" y="6652"/>
                  </a:lnTo>
                  <a:lnTo>
                    <a:pt x="1528" y="6572"/>
                  </a:lnTo>
                  <a:lnTo>
                    <a:pt x="1511" y="6652"/>
                  </a:lnTo>
                  <a:lnTo>
                    <a:pt x="1545" y="6652"/>
                  </a:lnTo>
                  <a:lnTo>
                    <a:pt x="1545" y="6732"/>
                  </a:lnTo>
                  <a:lnTo>
                    <a:pt x="1528" y="6732"/>
                  </a:lnTo>
                  <a:lnTo>
                    <a:pt x="1511" y="6652"/>
                  </a:lnTo>
                  <a:lnTo>
                    <a:pt x="1511" y="6732"/>
                  </a:lnTo>
                  <a:lnTo>
                    <a:pt x="1528" y="6732"/>
                  </a:lnTo>
                  <a:lnTo>
                    <a:pt x="1494" y="6732"/>
                  </a:lnTo>
                  <a:lnTo>
                    <a:pt x="1494" y="6813"/>
                  </a:lnTo>
                  <a:lnTo>
                    <a:pt x="1486" y="6813"/>
                  </a:lnTo>
                  <a:lnTo>
                    <a:pt x="1486" y="6893"/>
                  </a:lnTo>
                  <a:lnTo>
                    <a:pt x="1468" y="6893"/>
                  </a:lnTo>
                  <a:lnTo>
                    <a:pt x="1468" y="6973"/>
                  </a:lnTo>
                  <a:lnTo>
                    <a:pt x="1451" y="6973"/>
                  </a:lnTo>
                  <a:lnTo>
                    <a:pt x="1451" y="6893"/>
                  </a:lnTo>
                  <a:lnTo>
                    <a:pt x="1468" y="6893"/>
                  </a:lnTo>
                  <a:lnTo>
                    <a:pt x="1468" y="6813"/>
                  </a:lnTo>
                  <a:lnTo>
                    <a:pt x="1468" y="6893"/>
                  </a:lnTo>
                  <a:lnTo>
                    <a:pt x="1468" y="6813"/>
                  </a:lnTo>
                  <a:lnTo>
                    <a:pt x="1486" y="6813"/>
                  </a:lnTo>
                  <a:lnTo>
                    <a:pt x="1451" y="6813"/>
                  </a:lnTo>
                  <a:lnTo>
                    <a:pt x="1451" y="6893"/>
                  </a:lnTo>
                  <a:lnTo>
                    <a:pt x="1451" y="6813"/>
                  </a:lnTo>
                  <a:lnTo>
                    <a:pt x="1468" y="6813"/>
                  </a:lnTo>
                  <a:lnTo>
                    <a:pt x="1451" y="6813"/>
                  </a:lnTo>
                  <a:lnTo>
                    <a:pt x="1451" y="6893"/>
                  </a:lnTo>
                  <a:lnTo>
                    <a:pt x="1434" y="6893"/>
                  </a:lnTo>
                  <a:lnTo>
                    <a:pt x="1434" y="6732"/>
                  </a:lnTo>
                  <a:lnTo>
                    <a:pt x="1417" y="6732"/>
                  </a:lnTo>
                  <a:lnTo>
                    <a:pt x="1417" y="6572"/>
                  </a:lnTo>
                  <a:lnTo>
                    <a:pt x="1468" y="6572"/>
                  </a:lnTo>
                  <a:lnTo>
                    <a:pt x="1468" y="6732"/>
                  </a:lnTo>
                  <a:lnTo>
                    <a:pt x="1486" y="6732"/>
                  </a:lnTo>
                  <a:lnTo>
                    <a:pt x="1468" y="6652"/>
                  </a:lnTo>
                  <a:lnTo>
                    <a:pt x="1468" y="6572"/>
                  </a:lnTo>
                  <a:lnTo>
                    <a:pt x="1486" y="6572"/>
                  </a:lnTo>
                  <a:close/>
                  <a:moveTo>
                    <a:pt x="1494" y="6452"/>
                  </a:moveTo>
                  <a:lnTo>
                    <a:pt x="1511" y="6452"/>
                  </a:lnTo>
                  <a:lnTo>
                    <a:pt x="1511" y="6492"/>
                  </a:lnTo>
                  <a:lnTo>
                    <a:pt x="1494" y="6492"/>
                  </a:lnTo>
                  <a:lnTo>
                    <a:pt x="1494" y="6452"/>
                  </a:lnTo>
                  <a:lnTo>
                    <a:pt x="1486" y="6452"/>
                  </a:lnTo>
                  <a:lnTo>
                    <a:pt x="1494" y="6452"/>
                  </a:lnTo>
                  <a:close/>
                  <a:moveTo>
                    <a:pt x="2630" y="7013"/>
                  </a:moveTo>
                  <a:lnTo>
                    <a:pt x="2630" y="7173"/>
                  </a:lnTo>
                  <a:lnTo>
                    <a:pt x="2612" y="7093"/>
                  </a:lnTo>
                  <a:lnTo>
                    <a:pt x="2612" y="6973"/>
                  </a:lnTo>
                  <a:lnTo>
                    <a:pt x="2595" y="7013"/>
                  </a:lnTo>
                  <a:lnTo>
                    <a:pt x="2595" y="6973"/>
                  </a:lnTo>
                  <a:lnTo>
                    <a:pt x="2587" y="6893"/>
                  </a:lnTo>
                  <a:lnTo>
                    <a:pt x="2587" y="6732"/>
                  </a:lnTo>
                  <a:lnTo>
                    <a:pt x="2570" y="6732"/>
                  </a:lnTo>
                  <a:lnTo>
                    <a:pt x="2570" y="6652"/>
                  </a:lnTo>
                  <a:lnTo>
                    <a:pt x="2587" y="6652"/>
                  </a:lnTo>
                  <a:lnTo>
                    <a:pt x="2587" y="6572"/>
                  </a:lnTo>
                  <a:lnTo>
                    <a:pt x="2595" y="6652"/>
                  </a:lnTo>
                  <a:lnTo>
                    <a:pt x="2612" y="6652"/>
                  </a:lnTo>
                  <a:lnTo>
                    <a:pt x="2612" y="6732"/>
                  </a:lnTo>
                  <a:lnTo>
                    <a:pt x="2630" y="6813"/>
                  </a:lnTo>
                  <a:lnTo>
                    <a:pt x="2630" y="7013"/>
                  </a:lnTo>
                  <a:close/>
                  <a:moveTo>
                    <a:pt x="2612" y="6652"/>
                  </a:moveTo>
                  <a:lnTo>
                    <a:pt x="2630" y="6652"/>
                  </a:lnTo>
                  <a:lnTo>
                    <a:pt x="2612" y="6732"/>
                  </a:lnTo>
                  <a:lnTo>
                    <a:pt x="2612" y="6652"/>
                  </a:lnTo>
                  <a:close/>
                  <a:moveTo>
                    <a:pt x="2570" y="6732"/>
                  </a:moveTo>
                  <a:lnTo>
                    <a:pt x="2587" y="6732"/>
                  </a:lnTo>
                  <a:lnTo>
                    <a:pt x="2587" y="6813"/>
                  </a:lnTo>
                  <a:lnTo>
                    <a:pt x="2570" y="6813"/>
                  </a:lnTo>
                  <a:lnTo>
                    <a:pt x="2570" y="6893"/>
                  </a:lnTo>
                  <a:lnTo>
                    <a:pt x="2570" y="6732"/>
                  </a:lnTo>
                  <a:lnTo>
                    <a:pt x="2553" y="6732"/>
                  </a:lnTo>
                  <a:lnTo>
                    <a:pt x="2570" y="6732"/>
                  </a:lnTo>
                  <a:close/>
                  <a:moveTo>
                    <a:pt x="1528" y="6813"/>
                  </a:moveTo>
                  <a:lnTo>
                    <a:pt x="1494" y="6813"/>
                  </a:lnTo>
                  <a:lnTo>
                    <a:pt x="1494" y="6893"/>
                  </a:lnTo>
                  <a:lnTo>
                    <a:pt x="1494" y="6732"/>
                  </a:lnTo>
                  <a:lnTo>
                    <a:pt x="1528" y="6732"/>
                  </a:lnTo>
                  <a:lnTo>
                    <a:pt x="1528" y="6813"/>
                  </a:lnTo>
                  <a:close/>
                  <a:moveTo>
                    <a:pt x="2723" y="6893"/>
                  </a:moveTo>
                  <a:lnTo>
                    <a:pt x="2741" y="6893"/>
                  </a:lnTo>
                  <a:lnTo>
                    <a:pt x="2723" y="6973"/>
                  </a:lnTo>
                  <a:lnTo>
                    <a:pt x="2741" y="7013"/>
                  </a:lnTo>
                  <a:lnTo>
                    <a:pt x="2723" y="7013"/>
                  </a:lnTo>
                  <a:lnTo>
                    <a:pt x="2723" y="6973"/>
                  </a:lnTo>
                  <a:lnTo>
                    <a:pt x="2706" y="6973"/>
                  </a:lnTo>
                  <a:lnTo>
                    <a:pt x="2706" y="6893"/>
                  </a:lnTo>
                  <a:lnTo>
                    <a:pt x="2706" y="6973"/>
                  </a:lnTo>
                  <a:lnTo>
                    <a:pt x="2723" y="7013"/>
                  </a:lnTo>
                  <a:lnTo>
                    <a:pt x="2723" y="7093"/>
                  </a:lnTo>
                  <a:lnTo>
                    <a:pt x="2689" y="7093"/>
                  </a:lnTo>
                  <a:lnTo>
                    <a:pt x="2689" y="6973"/>
                  </a:lnTo>
                  <a:lnTo>
                    <a:pt x="2672" y="6973"/>
                  </a:lnTo>
                  <a:lnTo>
                    <a:pt x="2672" y="6893"/>
                  </a:lnTo>
                  <a:lnTo>
                    <a:pt x="2655" y="6813"/>
                  </a:lnTo>
                  <a:lnTo>
                    <a:pt x="2706" y="6813"/>
                  </a:lnTo>
                  <a:lnTo>
                    <a:pt x="2706" y="6893"/>
                  </a:lnTo>
                  <a:lnTo>
                    <a:pt x="2723" y="6813"/>
                  </a:lnTo>
                  <a:lnTo>
                    <a:pt x="2723" y="6893"/>
                  </a:lnTo>
                  <a:close/>
                  <a:moveTo>
                    <a:pt x="2672" y="7173"/>
                  </a:moveTo>
                  <a:lnTo>
                    <a:pt x="2672" y="7093"/>
                  </a:lnTo>
                  <a:lnTo>
                    <a:pt x="2672" y="7253"/>
                  </a:lnTo>
                  <a:lnTo>
                    <a:pt x="2655" y="7253"/>
                  </a:lnTo>
                  <a:lnTo>
                    <a:pt x="2655" y="7173"/>
                  </a:lnTo>
                  <a:lnTo>
                    <a:pt x="2655" y="7253"/>
                  </a:lnTo>
                  <a:lnTo>
                    <a:pt x="2647" y="7173"/>
                  </a:lnTo>
                  <a:lnTo>
                    <a:pt x="2655" y="7173"/>
                  </a:lnTo>
                  <a:lnTo>
                    <a:pt x="2647" y="7093"/>
                  </a:lnTo>
                  <a:lnTo>
                    <a:pt x="2655" y="7093"/>
                  </a:lnTo>
                  <a:lnTo>
                    <a:pt x="2655" y="7013"/>
                  </a:lnTo>
                  <a:lnTo>
                    <a:pt x="2647" y="7013"/>
                  </a:lnTo>
                  <a:lnTo>
                    <a:pt x="2647" y="6893"/>
                  </a:lnTo>
                  <a:lnTo>
                    <a:pt x="2655" y="6893"/>
                  </a:lnTo>
                  <a:lnTo>
                    <a:pt x="2647" y="6893"/>
                  </a:lnTo>
                  <a:lnTo>
                    <a:pt x="2672" y="6893"/>
                  </a:lnTo>
                  <a:lnTo>
                    <a:pt x="2672" y="7013"/>
                  </a:lnTo>
                  <a:lnTo>
                    <a:pt x="2655" y="7013"/>
                  </a:lnTo>
                  <a:lnTo>
                    <a:pt x="2672" y="7013"/>
                  </a:lnTo>
                  <a:lnTo>
                    <a:pt x="2672" y="6973"/>
                  </a:lnTo>
                  <a:lnTo>
                    <a:pt x="2689" y="6973"/>
                  </a:lnTo>
                  <a:lnTo>
                    <a:pt x="2689" y="7013"/>
                  </a:lnTo>
                  <a:lnTo>
                    <a:pt x="2672" y="7013"/>
                  </a:lnTo>
                  <a:lnTo>
                    <a:pt x="2672" y="7173"/>
                  </a:lnTo>
                  <a:close/>
                  <a:moveTo>
                    <a:pt x="2741" y="6973"/>
                  </a:moveTo>
                  <a:lnTo>
                    <a:pt x="2758" y="6973"/>
                  </a:lnTo>
                  <a:lnTo>
                    <a:pt x="2758" y="7013"/>
                  </a:lnTo>
                  <a:lnTo>
                    <a:pt x="2741" y="7013"/>
                  </a:lnTo>
                  <a:lnTo>
                    <a:pt x="2741" y="6973"/>
                  </a:lnTo>
                  <a:close/>
                  <a:moveTo>
                    <a:pt x="1434" y="7013"/>
                  </a:moveTo>
                  <a:lnTo>
                    <a:pt x="1417" y="7093"/>
                  </a:lnTo>
                  <a:lnTo>
                    <a:pt x="1417" y="7013"/>
                  </a:lnTo>
                  <a:lnTo>
                    <a:pt x="1434" y="7013"/>
                  </a:lnTo>
                  <a:close/>
                  <a:moveTo>
                    <a:pt x="1255" y="7013"/>
                  </a:moveTo>
                  <a:lnTo>
                    <a:pt x="1272" y="7013"/>
                  </a:lnTo>
                  <a:lnTo>
                    <a:pt x="1255" y="7013"/>
                  </a:lnTo>
                  <a:close/>
                  <a:moveTo>
                    <a:pt x="2783" y="7253"/>
                  </a:moveTo>
                  <a:lnTo>
                    <a:pt x="2783" y="7173"/>
                  </a:lnTo>
                  <a:lnTo>
                    <a:pt x="2766" y="7173"/>
                  </a:lnTo>
                  <a:lnTo>
                    <a:pt x="2766" y="7093"/>
                  </a:lnTo>
                  <a:lnTo>
                    <a:pt x="2783" y="7093"/>
                  </a:lnTo>
                  <a:lnTo>
                    <a:pt x="2783" y="7253"/>
                  </a:lnTo>
                  <a:close/>
                  <a:moveTo>
                    <a:pt x="2741" y="7173"/>
                  </a:moveTo>
                  <a:lnTo>
                    <a:pt x="2723" y="7093"/>
                  </a:lnTo>
                  <a:lnTo>
                    <a:pt x="2758" y="7093"/>
                  </a:lnTo>
                  <a:lnTo>
                    <a:pt x="2758" y="7173"/>
                  </a:lnTo>
                  <a:lnTo>
                    <a:pt x="2741" y="7173"/>
                  </a:lnTo>
                  <a:close/>
                  <a:moveTo>
                    <a:pt x="2766" y="7334"/>
                  </a:moveTo>
                  <a:lnTo>
                    <a:pt x="2758" y="7334"/>
                  </a:lnTo>
                  <a:lnTo>
                    <a:pt x="2766" y="7253"/>
                  </a:lnTo>
                  <a:lnTo>
                    <a:pt x="2741" y="7253"/>
                  </a:lnTo>
                  <a:lnTo>
                    <a:pt x="2741" y="7173"/>
                  </a:lnTo>
                  <a:lnTo>
                    <a:pt x="2758" y="7173"/>
                  </a:lnTo>
                  <a:lnTo>
                    <a:pt x="2758" y="7093"/>
                  </a:lnTo>
                  <a:lnTo>
                    <a:pt x="2766" y="7093"/>
                  </a:lnTo>
                  <a:lnTo>
                    <a:pt x="2766" y="7173"/>
                  </a:lnTo>
                  <a:lnTo>
                    <a:pt x="2783" y="7253"/>
                  </a:lnTo>
                  <a:lnTo>
                    <a:pt x="2783" y="7334"/>
                  </a:lnTo>
                  <a:lnTo>
                    <a:pt x="2766" y="7334"/>
                  </a:lnTo>
                  <a:close/>
                  <a:moveTo>
                    <a:pt x="2766" y="7574"/>
                  </a:moveTo>
                  <a:lnTo>
                    <a:pt x="2766" y="7494"/>
                  </a:lnTo>
                  <a:lnTo>
                    <a:pt x="2758" y="7494"/>
                  </a:lnTo>
                  <a:lnTo>
                    <a:pt x="2766" y="7574"/>
                  </a:lnTo>
                  <a:lnTo>
                    <a:pt x="2783" y="7614"/>
                  </a:lnTo>
                  <a:lnTo>
                    <a:pt x="2766" y="7614"/>
                  </a:lnTo>
                  <a:lnTo>
                    <a:pt x="2783" y="7614"/>
                  </a:lnTo>
                  <a:lnTo>
                    <a:pt x="2783" y="7694"/>
                  </a:lnTo>
                  <a:lnTo>
                    <a:pt x="2766" y="7694"/>
                  </a:lnTo>
                  <a:lnTo>
                    <a:pt x="2783" y="7694"/>
                  </a:lnTo>
                  <a:lnTo>
                    <a:pt x="2783" y="7855"/>
                  </a:lnTo>
                  <a:lnTo>
                    <a:pt x="2766" y="7855"/>
                  </a:lnTo>
                  <a:lnTo>
                    <a:pt x="2766" y="7774"/>
                  </a:lnTo>
                  <a:lnTo>
                    <a:pt x="2758" y="7694"/>
                  </a:lnTo>
                  <a:lnTo>
                    <a:pt x="2758" y="7774"/>
                  </a:lnTo>
                  <a:lnTo>
                    <a:pt x="2758" y="7614"/>
                  </a:lnTo>
                  <a:lnTo>
                    <a:pt x="2706" y="7614"/>
                  </a:lnTo>
                  <a:lnTo>
                    <a:pt x="2706" y="7574"/>
                  </a:lnTo>
                  <a:lnTo>
                    <a:pt x="2723" y="7574"/>
                  </a:lnTo>
                  <a:lnTo>
                    <a:pt x="2723" y="7494"/>
                  </a:lnTo>
                  <a:lnTo>
                    <a:pt x="2741" y="7494"/>
                  </a:lnTo>
                  <a:lnTo>
                    <a:pt x="2706" y="7494"/>
                  </a:lnTo>
                  <a:lnTo>
                    <a:pt x="2706" y="7414"/>
                  </a:lnTo>
                  <a:lnTo>
                    <a:pt x="2723" y="7334"/>
                  </a:lnTo>
                  <a:lnTo>
                    <a:pt x="2706" y="7334"/>
                  </a:lnTo>
                  <a:lnTo>
                    <a:pt x="2706" y="7173"/>
                  </a:lnTo>
                  <a:lnTo>
                    <a:pt x="2689" y="7173"/>
                  </a:lnTo>
                  <a:lnTo>
                    <a:pt x="2689" y="7093"/>
                  </a:lnTo>
                  <a:lnTo>
                    <a:pt x="2723" y="7093"/>
                  </a:lnTo>
                  <a:lnTo>
                    <a:pt x="2723" y="7253"/>
                  </a:lnTo>
                  <a:lnTo>
                    <a:pt x="2741" y="7253"/>
                  </a:lnTo>
                  <a:lnTo>
                    <a:pt x="2758" y="7334"/>
                  </a:lnTo>
                  <a:lnTo>
                    <a:pt x="2758" y="7414"/>
                  </a:lnTo>
                  <a:lnTo>
                    <a:pt x="2766" y="7414"/>
                  </a:lnTo>
                  <a:lnTo>
                    <a:pt x="2766" y="7494"/>
                  </a:lnTo>
                  <a:lnTo>
                    <a:pt x="2783" y="7494"/>
                  </a:lnTo>
                  <a:lnTo>
                    <a:pt x="2783" y="7574"/>
                  </a:lnTo>
                  <a:lnTo>
                    <a:pt x="2766" y="7574"/>
                  </a:lnTo>
                  <a:close/>
                  <a:moveTo>
                    <a:pt x="2706" y="7253"/>
                  </a:moveTo>
                  <a:lnTo>
                    <a:pt x="2689" y="7334"/>
                  </a:lnTo>
                  <a:lnTo>
                    <a:pt x="2672" y="7334"/>
                  </a:lnTo>
                  <a:lnTo>
                    <a:pt x="2706" y="7173"/>
                  </a:lnTo>
                  <a:lnTo>
                    <a:pt x="2706" y="7253"/>
                  </a:lnTo>
                  <a:close/>
                  <a:moveTo>
                    <a:pt x="2817" y="7614"/>
                  </a:moveTo>
                  <a:lnTo>
                    <a:pt x="2817" y="7574"/>
                  </a:lnTo>
                  <a:lnTo>
                    <a:pt x="2834" y="7574"/>
                  </a:lnTo>
                  <a:lnTo>
                    <a:pt x="2834" y="7414"/>
                  </a:lnTo>
                  <a:lnTo>
                    <a:pt x="2817" y="7494"/>
                  </a:lnTo>
                  <a:lnTo>
                    <a:pt x="2834" y="7494"/>
                  </a:lnTo>
                  <a:lnTo>
                    <a:pt x="2834" y="7574"/>
                  </a:lnTo>
                  <a:lnTo>
                    <a:pt x="2817" y="7574"/>
                  </a:lnTo>
                  <a:lnTo>
                    <a:pt x="2817" y="7494"/>
                  </a:lnTo>
                  <a:lnTo>
                    <a:pt x="2817" y="7614"/>
                  </a:lnTo>
                  <a:lnTo>
                    <a:pt x="2800" y="7574"/>
                  </a:lnTo>
                  <a:lnTo>
                    <a:pt x="2800" y="7414"/>
                  </a:lnTo>
                  <a:lnTo>
                    <a:pt x="2817" y="7414"/>
                  </a:lnTo>
                  <a:lnTo>
                    <a:pt x="2800" y="7414"/>
                  </a:lnTo>
                  <a:lnTo>
                    <a:pt x="2800" y="7334"/>
                  </a:lnTo>
                  <a:lnTo>
                    <a:pt x="2852" y="7334"/>
                  </a:lnTo>
                  <a:lnTo>
                    <a:pt x="2852" y="7614"/>
                  </a:lnTo>
                  <a:lnTo>
                    <a:pt x="2834" y="7614"/>
                  </a:lnTo>
                  <a:lnTo>
                    <a:pt x="2834" y="7574"/>
                  </a:lnTo>
                  <a:lnTo>
                    <a:pt x="2834" y="7614"/>
                  </a:lnTo>
                  <a:lnTo>
                    <a:pt x="2817" y="7614"/>
                  </a:lnTo>
                  <a:close/>
                  <a:moveTo>
                    <a:pt x="2655" y="7334"/>
                  </a:moveTo>
                  <a:lnTo>
                    <a:pt x="2647" y="7334"/>
                  </a:lnTo>
                  <a:lnTo>
                    <a:pt x="2655" y="7334"/>
                  </a:lnTo>
                  <a:close/>
                  <a:moveTo>
                    <a:pt x="1170" y="7334"/>
                  </a:moveTo>
                  <a:lnTo>
                    <a:pt x="1187" y="7334"/>
                  </a:lnTo>
                  <a:lnTo>
                    <a:pt x="1170" y="7414"/>
                  </a:lnTo>
                  <a:lnTo>
                    <a:pt x="1170" y="7334"/>
                  </a:lnTo>
                  <a:close/>
                  <a:moveTo>
                    <a:pt x="2706" y="7414"/>
                  </a:moveTo>
                  <a:lnTo>
                    <a:pt x="2689" y="7414"/>
                  </a:lnTo>
                  <a:lnTo>
                    <a:pt x="2689" y="7334"/>
                  </a:lnTo>
                  <a:lnTo>
                    <a:pt x="2706" y="7414"/>
                  </a:lnTo>
                  <a:close/>
                  <a:moveTo>
                    <a:pt x="2706" y="7494"/>
                  </a:moveTo>
                  <a:lnTo>
                    <a:pt x="2706" y="7574"/>
                  </a:lnTo>
                  <a:lnTo>
                    <a:pt x="2706" y="7494"/>
                  </a:lnTo>
                  <a:close/>
                  <a:moveTo>
                    <a:pt x="2689" y="7574"/>
                  </a:moveTo>
                  <a:lnTo>
                    <a:pt x="2672" y="7574"/>
                  </a:lnTo>
                  <a:lnTo>
                    <a:pt x="2672" y="7494"/>
                  </a:lnTo>
                  <a:lnTo>
                    <a:pt x="2689" y="7494"/>
                  </a:lnTo>
                  <a:lnTo>
                    <a:pt x="2689" y="7574"/>
                  </a:lnTo>
                  <a:close/>
                  <a:moveTo>
                    <a:pt x="2689" y="7494"/>
                  </a:moveTo>
                  <a:lnTo>
                    <a:pt x="2706" y="7494"/>
                  </a:lnTo>
                  <a:lnTo>
                    <a:pt x="2706" y="7574"/>
                  </a:lnTo>
                  <a:lnTo>
                    <a:pt x="2689" y="7574"/>
                  </a:lnTo>
                  <a:lnTo>
                    <a:pt x="2689" y="7494"/>
                  </a:lnTo>
                  <a:close/>
                  <a:moveTo>
                    <a:pt x="2706" y="7574"/>
                  </a:moveTo>
                  <a:lnTo>
                    <a:pt x="2689" y="7574"/>
                  </a:lnTo>
                  <a:lnTo>
                    <a:pt x="2689" y="7614"/>
                  </a:lnTo>
                  <a:lnTo>
                    <a:pt x="2689" y="7574"/>
                  </a:lnTo>
                  <a:lnTo>
                    <a:pt x="2706" y="7574"/>
                  </a:lnTo>
                  <a:close/>
                  <a:moveTo>
                    <a:pt x="2800" y="7574"/>
                  </a:moveTo>
                  <a:lnTo>
                    <a:pt x="2817" y="7614"/>
                  </a:lnTo>
                  <a:lnTo>
                    <a:pt x="2800" y="7614"/>
                  </a:lnTo>
                  <a:lnTo>
                    <a:pt x="2800" y="7574"/>
                  </a:lnTo>
                  <a:close/>
                  <a:moveTo>
                    <a:pt x="1059" y="7574"/>
                  </a:moveTo>
                  <a:lnTo>
                    <a:pt x="1067" y="7574"/>
                  </a:lnTo>
                  <a:lnTo>
                    <a:pt x="1067" y="7614"/>
                  </a:lnTo>
                  <a:lnTo>
                    <a:pt x="1059" y="7614"/>
                  </a:lnTo>
                  <a:lnTo>
                    <a:pt x="1059" y="7694"/>
                  </a:lnTo>
                  <a:lnTo>
                    <a:pt x="1059" y="7574"/>
                  </a:lnTo>
                  <a:close/>
                  <a:moveTo>
                    <a:pt x="1084" y="7574"/>
                  </a:moveTo>
                  <a:lnTo>
                    <a:pt x="1084" y="7614"/>
                  </a:lnTo>
                  <a:lnTo>
                    <a:pt x="1067" y="7614"/>
                  </a:lnTo>
                  <a:lnTo>
                    <a:pt x="1067" y="7574"/>
                  </a:lnTo>
                  <a:lnTo>
                    <a:pt x="1084" y="7574"/>
                  </a:lnTo>
                  <a:close/>
                  <a:moveTo>
                    <a:pt x="2706" y="7574"/>
                  </a:moveTo>
                  <a:lnTo>
                    <a:pt x="2706" y="7614"/>
                  </a:lnTo>
                  <a:lnTo>
                    <a:pt x="2706" y="7574"/>
                  </a:lnTo>
                  <a:close/>
                  <a:moveTo>
                    <a:pt x="1101" y="7614"/>
                  </a:moveTo>
                  <a:lnTo>
                    <a:pt x="1101" y="7694"/>
                  </a:lnTo>
                  <a:lnTo>
                    <a:pt x="1084" y="7694"/>
                  </a:lnTo>
                  <a:lnTo>
                    <a:pt x="1084" y="7774"/>
                  </a:lnTo>
                  <a:lnTo>
                    <a:pt x="1084" y="7614"/>
                  </a:lnTo>
                  <a:lnTo>
                    <a:pt x="1101" y="7614"/>
                  </a:lnTo>
                  <a:lnTo>
                    <a:pt x="1101" y="7694"/>
                  </a:lnTo>
                  <a:lnTo>
                    <a:pt x="1101" y="7614"/>
                  </a:lnTo>
                  <a:close/>
                  <a:moveTo>
                    <a:pt x="2817" y="7614"/>
                  </a:moveTo>
                  <a:lnTo>
                    <a:pt x="2834" y="7694"/>
                  </a:lnTo>
                  <a:lnTo>
                    <a:pt x="2817" y="7694"/>
                  </a:lnTo>
                  <a:lnTo>
                    <a:pt x="2817" y="7614"/>
                  </a:lnTo>
                  <a:close/>
                  <a:moveTo>
                    <a:pt x="2723" y="7614"/>
                  </a:moveTo>
                  <a:lnTo>
                    <a:pt x="2723" y="7694"/>
                  </a:lnTo>
                  <a:lnTo>
                    <a:pt x="2741" y="7774"/>
                  </a:lnTo>
                  <a:lnTo>
                    <a:pt x="2741" y="7855"/>
                  </a:lnTo>
                  <a:lnTo>
                    <a:pt x="2758" y="7855"/>
                  </a:lnTo>
                  <a:lnTo>
                    <a:pt x="2741" y="7855"/>
                  </a:lnTo>
                  <a:lnTo>
                    <a:pt x="2741" y="7774"/>
                  </a:lnTo>
                  <a:lnTo>
                    <a:pt x="2723" y="7774"/>
                  </a:lnTo>
                  <a:lnTo>
                    <a:pt x="2723" y="7694"/>
                  </a:lnTo>
                  <a:lnTo>
                    <a:pt x="2706" y="7694"/>
                  </a:lnTo>
                  <a:lnTo>
                    <a:pt x="2723" y="7614"/>
                  </a:lnTo>
                  <a:close/>
                  <a:moveTo>
                    <a:pt x="1135" y="7614"/>
                  </a:moveTo>
                  <a:lnTo>
                    <a:pt x="1135" y="7694"/>
                  </a:lnTo>
                  <a:lnTo>
                    <a:pt x="1118" y="7694"/>
                  </a:lnTo>
                  <a:lnTo>
                    <a:pt x="1135" y="7614"/>
                  </a:lnTo>
                  <a:close/>
                  <a:moveTo>
                    <a:pt x="2741" y="7614"/>
                  </a:moveTo>
                  <a:lnTo>
                    <a:pt x="2741" y="7694"/>
                  </a:lnTo>
                  <a:lnTo>
                    <a:pt x="2758" y="7694"/>
                  </a:lnTo>
                  <a:lnTo>
                    <a:pt x="2741" y="7694"/>
                  </a:lnTo>
                  <a:lnTo>
                    <a:pt x="2741" y="7614"/>
                  </a:lnTo>
                  <a:close/>
                  <a:moveTo>
                    <a:pt x="990" y="7614"/>
                  </a:moveTo>
                  <a:lnTo>
                    <a:pt x="1007" y="7614"/>
                  </a:lnTo>
                  <a:lnTo>
                    <a:pt x="1007" y="7694"/>
                  </a:lnTo>
                  <a:lnTo>
                    <a:pt x="990" y="7694"/>
                  </a:lnTo>
                  <a:lnTo>
                    <a:pt x="990" y="7614"/>
                  </a:lnTo>
                  <a:close/>
                  <a:moveTo>
                    <a:pt x="1135" y="7694"/>
                  </a:moveTo>
                  <a:lnTo>
                    <a:pt x="1135" y="7774"/>
                  </a:lnTo>
                  <a:lnTo>
                    <a:pt x="1135" y="7694"/>
                  </a:lnTo>
                  <a:close/>
                  <a:moveTo>
                    <a:pt x="845" y="7935"/>
                  </a:moveTo>
                  <a:lnTo>
                    <a:pt x="828" y="7935"/>
                  </a:lnTo>
                  <a:lnTo>
                    <a:pt x="828" y="8015"/>
                  </a:lnTo>
                  <a:lnTo>
                    <a:pt x="803" y="8015"/>
                  </a:lnTo>
                  <a:lnTo>
                    <a:pt x="803" y="7855"/>
                  </a:lnTo>
                  <a:lnTo>
                    <a:pt x="820" y="7855"/>
                  </a:lnTo>
                  <a:lnTo>
                    <a:pt x="828" y="7774"/>
                  </a:lnTo>
                  <a:lnTo>
                    <a:pt x="845" y="7774"/>
                  </a:lnTo>
                  <a:lnTo>
                    <a:pt x="862" y="7694"/>
                  </a:lnTo>
                  <a:lnTo>
                    <a:pt x="879" y="7694"/>
                  </a:lnTo>
                  <a:lnTo>
                    <a:pt x="896" y="7774"/>
                  </a:lnTo>
                  <a:lnTo>
                    <a:pt x="896" y="7855"/>
                  </a:lnTo>
                  <a:lnTo>
                    <a:pt x="914" y="7855"/>
                  </a:lnTo>
                  <a:lnTo>
                    <a:pt x="879" y="7855"/>
                  </a:lnTo>
                  <a:lnTo>
                    <a:pt x="879" y="7935"/>
                  </a:lnTo>
                  <a:lnTo>
                    <a:pt x="879" y="7855"/>
                  </a:lnTo>
                  <a:lnTo>
                    <a:pt x="845" y="7855"/>
                  </a:lnTo>
                  <a:lnTo>
                    <a:pt x="845" y="7935"/>
                  </a:lnTo>
                  <a:close/>
                  <a:moveTo>
                    <a:pt x="2834" y="7694"/>
                  </a:moveTo>
                  <a:lnTo>
                    <a:pt x="2834" y="7774"/>
                  </a:lnTo>
                  <a:lnTo>
                    <a:pt x="2817" y="7774"/>
                  </a:lnTo>
                  <a:lnTo>
                    <a:pt x="2834" y="7694"/>
                  </a:lnTo>
                  <a:close/>
                  <a:moveTo>
                    <a:pt x="2758" y="7774"/>
                  </a:moveTo>
                  <a:lnTo>
                    <a:pt x="2758" y="7855"/>
                  </a:lnTo>
                  <a:lnTo>
                    <a:pt x="2741" y="7774"/>
                  </a:lnTo>
                  <a:lnTo>
                    <a:pt x="2758" y="7774"/>
                  </a:lnTo>
                  <a:close/>
                  <a:moveTo>
                    <a:pt x="931" y="7935"/>
                  </a:moveTo>
                  <a:lnTo>
                    <a:pt x="948" y="7935"/>
                  </a:lnTo>
                  <a:lnTo>
                    <a:pt x="948" y="8015"/>
                  </a:lnTo>
                  <a:lnTo>
                    <a:pt x="931" y="8015"/>
                  </a:lnTo>
                  <a:lnTo>
                    <a:pt x="931" y="7935"/>
                  </a:lnTo>
                  <a:close/>
                  <a:moveTo>
                    <a:pt x="768" y="8095"/>
                  </a:moveTo>
                  <a:lnTo>
                    <a:pt x="751" y="8095"/>
                  </a:lnTo>
                  <a:lnTo>
                    <a:pt x="751" y="8015"/>
                  </a:lnTo>
                  <a:lnTo>
                    <a:pt x="768" y="8015"/>
                  </a:lnTo>
                  <a:lnTo>
                    <a:pt x="768" y="8095"/>
                  </a:lnTo>
                  <a:close/>
                  <a:moveTo>
                    <a:pt x="734" y="8175"/>
                  </a:moveTo>
                  <a:lnTo>
                    <a:pt x="734" y="8095"/>
                  </a:lnTo>
                  <a:lnTo>
                    <a:pt x="751" y="8095"/>
                  </a:lnTo>
                  <a:lnTo>
                    <a:pt x="751" y="8175"/>
                  </a:lnTo>
                  <a:lnTo>
                    <a:pt x="734" y="8175"/>
                  </a:lnTo>
                  <a:close/>
                  <a:moveTo>
                    <a:pt x="803" y="8095"/>
                  </a:moveTo>
                  <a:lnTo>
                    <a:pt x="803" y="8175"/>
                  </a:lnTo>
                  <a:lnTo>
                    <a:pt x="785" y="8175"/>
                  </a:lnTo>
                  <a:lnTo>
                    <a:pt x="785" y="8095"/>
                  </a:lnTo>
                  <a:lnTo>
                    <a:pt x="803" y="8095"/>
                  </a:lnTo>
                  <a:close/>
                  <a:moveTo>
                    <a:pt x="674" y="8295"/>
                  </a:moveTo>
                  <a:lnTo>
                    <a:pt x="692" y="8295"/>
                  </a:lnTo>
                  <a:lnTo>
                    <a:pt x="674" y="8215"/>
                  </a:lnTo>
                  <a:lnTo>
                    <a:pt x="674" y="8175"/>
                  </a:lnTo>
                  <a:lnTo>
                    <a:pt x="709" y="8175"/>
                  </a:lnTo>
                  <a:lnTo>
                    <a:pt x="709" y="8215"/>
                  </a:lnTo>
                  <a:lnTo>
                    <a:pt x="709" y="8175"/>
                  </a:lnTo>
                  <a:lnTo>
                    <a:pt x="717" y="8175"/>
                  </a:lnTo>
                  <a:lnTo>
                    <a:pt x="717" y="8215"/>
                  </a:lnTo>
                  <a:lnTo>
                    <a:pt x="709" y="8215"/>
                  </a:lnTo>
                  <a:lnTo>
                    <a:pt x="709" y="8295"/>
                  </a:lnTo>
                  <a:lnTo>
                    <a:pt x="709" y="8215"/>
                  </a:lnTo>
                  <a:lnTo>
                    <a:pt x="717" y="8215"/>
                  </a:lnTo>
                  <a:lnTo>
                    <a:pt x="717" y="8295"/>
                  </a:lnTo>
                  <a:lnTo>
                    <a:pt x="709" y="8295"/>
                  </a:lnTo>
                  <a:lnTo>
                    <a:pt x="709" y="8376"/>
                  </a:lnTo>
                  <a:lnTo>
                    <a:pt x="674" y="8376"/>
                  </a:lnTo>
                  <a:lnTo>
                    <a:pt x="657" y="8456"/>
                  </a:lnTo>
                  <a:lnTo>
                    <a:pt x="640" y="8456"/>
                  </a:lnTo>
                  <a:lnTo>
                    <a:pt x="640" y="8376"/>
                  </a:lnTo>
                  <a:lnTo>
                    <a:pt x="674" y="8376"/>
                  </a:lnTo>
                  <a:lnTo>
                    <a:pt x="674" y="8295"/>
                  </a:lnTo>
                  <a:close/>
                  <a:moveTo>
                    <a:pt x="717" y="8295"/>
                  </a:moveTo>
                  <a:lnTo>
                    <a:pt x="717" y="8215"/>
                  </a:lnTo>
                  <a:lnTo>
                    <a:pt x="734" y="8215"/>
                  </a:lnTo>
                  <a:lnTo>
                    <a:pt x="717" y="8295"/>
                  </a:lnTo>
                  <a:close/>
                  <a:moveTo>
                    <a:pt x="623" y="8376"/>
                  </a:moveTo>
                  <a:lnTo>
                    <a:pt x="623" y="8456"/>
                  </a:lnTo>
                  <a:lnTo>
                    <a:pt x="589" y="8456"/>
                  </a:lnTo>
                  <a:lnTo>
                    <a:pt x="589" y="8616"/>
                  </a:lnTo>
                  <a:lnTo>
                    <a:pt x="563" y="8616"/>
                  </a:lnTo>
                  <a:lnTo>
                    <a:pt x="563" y="8696"/>
                  </a:lnTo>
                  <a:lnTo>
                    <a:pt x="546" y="8696"/>
                  </a:lnTo>
                  <a:lnTo>
                    <a:pt x="581" y="8536"/>
                  </a:lnTo>
                  <a:lnTo>
                    <a:pt x="563" y="8536"/>
                  </a:lnTo>
                  <a:lnTo>
                    <a:pt x="581" y="8536"/>
                  </a:lnTo>
                  <a:lnTo>
                    <a:pt x="581" y="8456"/>
                  </a:lnTo>
                  <a:lnTo>
                    <a:pt x="589" y="8456"/>
                  </a:lnTo>
                  <a:lnTo>
                    <a:pt x="589" y="8376"/>
                  </a:lnTo>
                  <a:lnTo>
                    <a:pt x="623" y="8376"/>
                  </a:lnTo>
                  <a:close/>
                  <a:moveTo>
                    <a:pt x="21190" y="8696"/>
                  </a:moveTo>
                  <a:lnTo>
                    <a:pt x="21190" y="8616"/>
                  </a:lnTo>
                  <a:lnTo>
                    <a:pt x="21173" y="8696"/>
                  </a:lnTo>
                  <a:lnTo>
                    <a:pt x="21173" y="8616"/>
                  </a:lnTo>
                  <a:lnTo>
                    <a:pt x="21224" y="8616"/>
                  </a:lnTo>
                  <a:lnTo>
                    <a:pt x="21224" y="8696"/>
                  </a:lnTo>
                  <a:lnTo>
                    <a:pt x="21190" y="8696"/>
                  </a:lnTo>
                  <a:close/>
                  <a:moveTo>
                    <a:pt x="495" y="8696"/>
                  </a:moveTo>
                  <a:lnTo>
                    <a:pt x="512" y="8616"/>
                  </a:lnTo>
                  <a:lnTo>
                    <a:pt x="512" y="8696"/>
                  </a:lnTo>
                  <a:lnTo>
                    <a:pt x="495" y="8696"/>
                  </a:lnTo>
                  <a:close/>
                  <a:moveTo>
                    <a:pt x="452" y="8736"/>
                  </a:moveTo>
                  <a:lnTo>
                    <a:pt x="470" y="8736"/>
                  </a:lnTo>
                  <a:lnTo>
                    <a:pt x="452" y="8736"/>
                  </a:lnTo>
                  <a:close/>
                  <a:moveTo>
                    <a:pt x="21233" y="8816"/>
                  </a:moveTo>
                  <a:lnTo>
                    <a:pt x="21224" y="8816"/>
                  </a:lnTo>
                  <a:lnTo>
                    <a:pt x="21233" y="8816"/>
                  </a:lnTo>
                  <a:close/>
                  <a:moveTo>
                    <a:pt x="196" y="8977"/>
                  </a:moveTo>
                  <a:lnTo>
                    <a:pt x="222" y="8977"/>
                  </a:lnTo>
                  <a:lnTo>
                    <a:pt x="222" y="8896"/>
                  </a:lnTo>
                  <a:lnTo>
                    <a:pt x="239" y="8896"/>
                  </a:lnTo>
                  <a:lnTo>
                    <a:pt x="222" y="8896"/>
                  </a:lnTo>
                  <a:lnTo>
                    <a:pt x="222" y="8816"/>
                  </a:lnTo>
                  <a:lnTo>
                    <a:pt x="256" y="8816"/>
                  </a:lnTo>
                  <a:lnTo>
                    <a:pt x="256" y="8896"/>
                  </a:lnTo>
                  <a:lnTo>
                    <a:pt x="239" y="8977"/>
                  </a:lnTo>
                  <a:lnTo>
                    <a:pt x="196" y="8977"/>
                  </a:lnTo>
                  <a:close/>
                  <a:moveTo>
                    <a:pt x="342" y="8896"/>
                  </a:moveTo>
                  <a:lnTo>
                    <a:pt x="342" y="8816"/>
                  </a:lnTo>
                  <a:lnTo>
                    <a:pt x="350" y="8816"/>
                  </a:lnTo>
                  <a:lnTo>
                    <a:pt x="350" y="8896"/>
                  </a:lnTo>
                  <a:lnTo>
                    <a:pt x="342" y="8896"/>
                  </a:lnTo>
                  <a:close/>
                  <a:moveTo>
                    <a:pt x="290" y="8977"/>
                  </a:moveTo>
                  <a:lnTo>
                    <a:pt x="273" y="8977"/>
                  </a:lnTo>
                  <a:lnTo>
                    <a:pt x="290" y="8977"/>
                  </a:lnTo>
                  <a:close/>
                  <a:moveTo>
                    <a:pt x="21463" y="9057"/>
                  </a:moveTo>
                  <a:lnTo>
                    <a:pt x="21472" y="8977"/>
                  </a:lnTo>
                  <a:lnTo>
                    <a:pt x="21472" y="9057"/>
                  </a:lnTo>
                  <a:lnTo>
                    <a:pt x="21463" y="9057"/>
                  </a:lnTo>
                  <a:close/>
                  <a:moveTo>
                    <a:pt x="128" y="9057"/>
                  </a:moveTo>
                  <a:lnTo>
                    <a:pt x="111" y="9057"/>
                  </a:lnTo>
                  <a:lnTo>
                    <a:pt x="111" y="8977"/>
                  </a:lnTo>
                  <a:lnTo>
                    <a:pt x="128" y="8977"/>
                  </a:lnTo>
                  <a:lnTo>
                    <a:pt x="128" y="9057"/>
                  </a:lnTo>
                  <a:close/>
                  <a:moveTo>
                    <a:pt x="21600" y="9057"/>
                  </a:moveTo>
                  <a:lnTo>
                    <a:pt x="21591" y="9057"/>
                  </a:lnTo>
                  <a:lnTo>
                    <a:pt x="21600" y="8977"/>
                  </a:lnTo>
                  <a:lnTo>
                    <a:pt x="21600" y="9057"/>
                  </a:lnTo>
                  <a:close/>
                  <a:moveTo>
                    <a:pt x="21523" y="9057"/>
                  </a:moveTo>
                  <a:lnTo>
                    <a:pt x="21540" y="9057"/>
                  </a:lnTo>
                  <a:lnTo>
                    <a:pt x="21523" y="9057"/>
                  </a:lnTo>
                  <a:close/>
                  <a:moveTo>
                    <a:pt x="85" y="9217"/>
                  </a:moveTo>
                  <a:lnTo>
                    <a:pt x="68" y="9217"/>
                  </a:lnTo>
                  <a:lnTo>
                    <a:pt x="68" y="9137"/>
                  </a:lnTo>
                  <a:lnTo>
                    <a:pt x="85" y="9137"/>
                  </a:lnTo>
                  <a:lnTo>
                    <a:pt x="85" y="9057"/>
                  </a:lnTo>
                  <a:lnTo>
                    <a:pt x="102" y="9057"/>
                  </a:lnTo>
                  <a:lnTo>
                    <a:pt x="111" y="9137"/>
                  </a:lnTo>
                  <a:lnTo>
                    <a:pt x="85" y="9137"/>
                  </a:lnTo>
                  <a:lnTo>
                    <a:pt x="85" y="9217"/>
                  </a:lnTo>
                  <a:close/>
                  <a:moveTo>
                    <a:pt x="34" y="9137"/>
                  </a:moveTo>
                  <a:lnTo>
                    <a:pt x="68" y="9137"/>
                  </a:lnTo>
                  <a:lnTo>
                    <a:pt x="68" y="9057"/>
                  </a:lnTo>
                  <a:lnTo>
                    <a:pt x="68" y="9137"/>
                  </a:lnTo>
                  <a:lnTo>
                    <a:pt x="34" y="9137"/>
                  </a:lnTo>
                  <a:close/>
                  <a:moveTo>
                    <a:pt x="17" y="9217"/>
                  </a:moveTo>
                  <a:lnTo>
                    <a:pt x="0" y="9137"/>
                  </a:lnTo>
                  <a:lnTo>
                    <a:pt x="17" y="9137"/>
                  </a:lnTo>
                  <a:lnTo>
                    <a:pt x="0" y="9137"/>
                  </a:lnTo>
                  <a:lnTo>
                    <a:pt x="0" y="9057"/>
                  </a:lnTo>
                  <a:lnTo>
                    <a:pt x="17" y="9057"/>
                  </a:lnTo>
                  <a:lnTo>
                    <a:pt x="17" y="9217"/>
                  </a:lnTo>
                  <a:close/>
                  <a:moveTo>
                    <a:pt x="128" y="9137"/>
                  </a:moveTo>
                  <a:lnTo>
                    <a:pt x="111" y="9137"/>
                  </a:lnTo>
                  <a:lnTo>
                    <a:pt x="111" y="9057"/>
                  </a:lnTo>
                  <a:lnTo>
                    <a:pt x="128" y="9057"/>
                  </a:lnTo>
                  <a:lnTo>
                    <a:pt x="128" y="9137"/>
                  </a:lnTo>
                  <a:lnTo>
                    <a:pt x="128" y="9057"/>
                  </a:lnTo>
                  <a:lnTo>
                    <a:pt x="128" y="9137"/>
                  </a:lnTo>
                  <a:close/>
                  <a:moveTo>
                    <a:pt x="111" y="9137"/>
                  </a:moveTo>
                  <a:lnTo>
                    <a:pt x="111" y="9057"/>
                  </a:lnTo>
                  <a:lnTo>
                    <a:pt x="111" y="9137"/>
                  </a:lnTo>
                  <a:close/>
                  <a:moveTo>
                    <a:pt x="21574" y="9297"/>
                  </a:moveTo>
                  <a:lnTo>
                    <a:pt x="21557" y="9217"/>
                  </a:lnTo>
                  <a:lnTo>
                    <a:pt x="21540" y="9217"/>
                  </a:lnTo>
                  <a:lnTo>
                    <a:pt x="21540" y="9137"/>
                  </a:lnTo>
                  <a:lnTo>
                    <a:pt x="21540" y="9217"/>
                  </a:lnTo>
                  <a:lnTo>
                    <a:pt x="21574" y="9217"/>
                  </a:lnTo>
                  <a:lnTo>
                    <a:pt x="21574" y="9297"/>
                  </a:lnTo>
                  <a:lnTo>
                    <a:pt x="21591" y="9297"/>
                  </a:lnTo>
                  <a:lnTo>
                    <a:pt x="21574" y="9297"/>
                  </a:lnTo>
                  <a:close/>
                  <a:moveTo>
                    <a:pt x="3347" y="10419"/>
                  </a:moveTo>
                  <a:lnTo>
                    <a:pt x="3347" y="10459"/>
                  </a:lnTo>
                  <a:lnTo>
                    <a:pt x="3330" y="10419"/>
                  </a:lnTo>
                  <a:lnTo>
                    <a:pt x="3347" y="10419"/>
                  </a:lnTo>
                  <a:close/>
                  <a:moveTo>
                    <a:pt x="3347" y="10459"/>
                  </a:moveTo>
                  <a:lnTo>
                    <a:pt x="3347" y="10540"/>
                  </a:lnTo>
                  <a:lnTo>
                    <a:pt x="3347" y="10459"/>
                  </a:lnTo>
                  <a:lnTo>
                    <a:pt x="3330" y="10459"/>
                  </a:lnTo>
                  <a:lnTo>
                    <a:pt x="3347" y="10459"/>
                  </a:lnTo>
                  <a:close/>
                  <a:moveTo>
                    <a:pt x="3364" y="10540"/>
                  </a:moveTo>
                  <a:lnTo>
                    <a:pt x="3364" y="10620"/>
                  </a:lnTo>
                  <a:lnTo>
                    <a:pt x="3372" y="10700"/>
                  </a:lnTo>
                  <a:lnTo>
                    <a:pt x="3364" y="10700"/>
                  </a:lnTo>
                  <a:lnTo>
                    <a:pt x="3364" y="10620"/>
                  </a:lnTo>
                  <a:lnTo>
                    <a:pt x="3347" y="10620"/>
                  </a:lnTo>
                  <a:lnTo>
                    <a:pt x="3347" y="10540"/>
                  </a:lnTo>
                  <a:lnTo>
                    <a:pt x="3364" y="10540"/>
                  </a:lnTo>
                  <a:close/>
                  <a:moveTo>
                    <a:pt x="3372" y="10940"/>
                  </a:moveTo>
                  <a:lnTo>
                    <a:pt x="3364" y="10940"/>
                  </a:lnTo>
                  <a:lnTo>
                    <a:pt x="3364" y="10860"/>
                  </a:lnTo>
                  <a:lnTo>
                    <a:pt x="3364" y="10940"/>
                  </a:lnTo>
                  <a:lnTo>
                    <a:pt x="3372" y="10940"/>
                  </a:lnTo>
                  <a:close/>
                  <a:moveTo>
                    <a:pt x="6642" y="12142"/>
                  </a:moveTo>
                  <a:lnTo>
                    <a:pt x="6642" y="12183"/>
                  </a:lnTo>
                  <a:lnTo>
                    <a:pt x="6625" y="12183"/>
                  </a:lnTo>
                  <a:lnTo>
                    <a:pt x="6625" y="12142"/>
                  </a:lnTo>
                  <a:lnTo>
                    <a:pt x="6642" y="12142"/>
                  </a:lnTo>
                  <a:close/>
                  <a:moveTo>
                    <a:pt x="6625" y="12183"/>
                  </a:moveTo>
                  <a:lnTo>
                    <a:pt x="6608" y="12263"/>
                  </a:lnTo>
                  <a:lnTo>
                    <a:pt x="6608" y="12183"/>
                  </a:lnTo>
                  <a:lnTo>
                    <a:pt x="6625" y="12183"/>
                  </a:lnTo>
                  <a:close/>
                  <a:moveTo>
                    <a:pt x="6463" y="13224"/>
                  </a:moveTo>
                  <a:lnTo>
                    <a:pt x="6463" y="13305"/>
                  </a:lnTo>
                  <a:lnTo>
                    <a:pt x="6446" y="13305"/>
                  </a:lnTo>
                  <a:lnTo>
                    <a:pt x="6446" y="13224"/>
                  </a:lnTo>
                  <a:lnTo>
                    <a:pt x="6463" y="13224"/>
                  </a:lnTo>
                  <a:close/>
                  <a:moveTo>
                    <a:pt x="6497" y="13305"/>
                  </a:moveTo>
                  <a:lnTo>
                    <a:pt x="6497" y="13385"/>
                  </a:lnTo>
                  <a:lnTo>
                    <a:pt x="6480" y="13385"/>
                  </a:lnTo>
                  <a:lnTo>
                    <a:pt x="6480" y="13305"/>
                  </a:lnTo>
                  <a:lnTo>
                    <a:pt x="6497" y="13305"/>
                  </a:lnTo>
                  <a:close/>
                  <a:moveTo>
                    <a:pt x="6523" y="13305"/>
                  </a:moveTo>
                  <a:lnTo>
                    <a:pt x="6523" y="13385"/>
                  </a:lnTo>
                  <a:lnTo>
                    <a:pt x="6540" y="13385"/>
                  </a:lnTo>
                  <a:lnTo>
                    <a:pt x="6523" y="13385"/>
                  </a:lnTo>
                  <a:lnTo>
                    <a:pt x="6523" y="13305"/>
                  </a:lnTo>
                  <a:close/>
                  <a:moveTo>
                    <a:pt x="6352" y="13585"/>
                  </a:moveTo>
                  <a:lnTo>
                    <a:pt x="6352" y="13545"/>
                  </a:lnTo>
                  <a:lnTo>
                    <a:pt x="6352" y="13585"/>
                  </a:lnTo>
                  <a:lnTo>
                    <a:pt x="6284" y="13585"/>
                  </a:lnTo>
                  <a:lnTo>
                    <a:pt x="6284" y="13545"/>
                  </a:lnTo>
                  <a:lnTo>
                    <a:pt x="6335" y="13545"/>
                  </a:lnTo>
                  <a:lnTo>
                    <a:pt x="6352" y="13465"/>
                  </a:lnTo>
                  <a:lnTo>
                    <a:pt x="6386" y="13465"/>
                  </a:lnTo>
                  <a:lnTo>
                    <a:pt x="6395" y="13385"/>
                  </a:lnTo>
                  <a:lnTo>
                    <a:pt x="6395" y="13465"/>
                  </a:lnTo>
                  <a:lnTo>
                    <a:pt x="6386" y="13465"/>
                  </a:lnTo>
                  <a:lnTo>
                    <a:pt x="6369" y="13545"/>
                  </a:lnTo>
                  <a:lnTo>
                    <a:pt x="6386" y="13545"/>
                  </a:lnTo>
                  <a:lnTo>
                    <a:pt x="6386" y="13465"/>
                  </a:lnTo>
                  <a:lnTo>
                    <a:pt x="6395" y="13465"/>
                  </a:lnTo>
                  <a:lnTo>
                    <a:pt x="6386" y="13545"/>
                  </a:lnTo>
                  <a:lnTo>
                    <a:pt x="6369" y="13545"/>
                  </a:lnTo>
                  <a:lnTo>
                    <a:pt x="6352" y="13585"/>
                  </a:lnTo>
                  <a:close/>
                  <a:moveTo>
                    <a:pt x="3517" y="16150"/>
                  </a:moveTo>
                  <a:lnTo>
                    <a:pt x="3500" y="16150"/>
                  </a:lnTo>
                  <a:lnTo>
                    <a:pt x="3517" y="16150"/>
                  </a:lnTo>
                  <a:close/>
                  <a:moveTo>
                    <a:pt x="3603" y="16390"/>
                  </a:moveTo>
                  <a:lnTo>
                    <a:pt x="3611" y="16390"/>
                  </a:lnTo>
                  <a:lnTo>
                    <a:pt x="3603" y="16390"/>
                  </a:lnTo>
                  <a:close/>
                  <a:moveTo>
                    <a:pt x="3603" y="16511"/>
                  </a:moveTo>
                  <a:lnTo>
                    <a:pt x="3611" y="16591"/>
                  </a:lnTo>
                  <a:lnTo>
                    <a:pt x="3603" y="16591"/>
                  </a:lnTo>
                  <a:lnTo>
                    <a:pt x="3603" y="16511"/>
                  </a:lnTo>
                  <a:close/>
                  <a:moveTo>
                    <a:pt x="5541" y="17512"/>
                  </a:moveTo>
                  <a:lnTo>
                    <a:pt x="5524" y="17512"/>
                  </a:lnTo>
                  <a:lnTo>
                    <a:pt x="5541" y="17512"/>
                  </a:lnTo>
                  <a:close/>
                  <a:moveTo>
                    <a:pt x="5225" y="17793"/>
                  </a:moveTo>
                  <a:lnTo>
                    <a:pt x="5208" y="17793"/>
                  </a:lnTo>
                  <a:lnTo>
                    <a:pt x="5225" y="17793"/>
                  </a:lnTo>
                  <a:close/>
                  <a:moveTo>
                    <a:pt x="5029" y="17873"/>
                  </a:moveTo>
                  <a:lnTo>
                    <a:pt x="5029" y="17953"/>
                  </a:lnTo>
                  <a:lnTo>
                    <a:pt x="5012" y="17953"/>
                  </a:lnTo>
                  <a:lnTo>
                    <a:pt x="5029" y="17953"/>
                  </a:lnTo>
                  <a:lnTo>
                    <a:pt x="5029" y="17873"/>
                  </a:lnTo>
                  <a:close/>
                  <a:moveTo>
                    <a:pt x="4918" y="18314"/>
                  </a:moveTo>
                  <a:lnTo>
                    <a:pt x="4918" y="18234"/>
                  </a:lnTo>
                  <a:lnTo>
                    <a:pt x="4935" y="18234"/>
                  </a:lnTo>
                  <a:lnTo>
                    <a:pt x="4918" y="18314"/>
                  </a:lnTo>
                  <a:close/>
                  <a:moveTo>
                    <a:pt x="4918" y="18314"/>
                  </a:moveTo>
                  <a:lnTo>
                    <a:pt x="4901" y="18314"/>
                  </a:lnTo>
                  <a:lnTo>
                    <a:pt x="4901" y="18394"/>
                  </a:lnTo>
                  <a:lnTo>
                    <a:pt x="4901" y="18314"/>
                  </a:lnTo>
                  <a:lnTo>
                    <a:pt x="4918" y="18314"/>
                  </a:lnTo>
                  <a:close/>
                  <a:moveTo>
                    <a:pt x="5908" y="19356"/>
                  </a:moveTo>
                  <a:lnTo>
                    <a:pt x="5908" y="19276"/>
                  </a:lnTo>
                  <a:lnTo>
                    <a:pt x="5908" y="19356"/>
                  </a:lnTo>
                  <a:lnTo>
                    <a:pt x="5891" y="19436"/>
                  </a:lnTo>
                  <a:lnTo>
                    <a:pt x="5908" y="19436"/>
                  </a:lnTo>
                  <a:lnTo>
                    <a:pt x="5908" y="19356"/>
                  </a:lnTo>
                  <a:close/>
                  <a:moveTo>
                    <a:pt x="1135" y="20558"/>
                  </a:moveTo>
                  <a:lnTo>
                    <a:pt x="1118" y="20558"/>
                  </a:lnTo>
                  <a:lnTo>
                    <a:pt x="1118" y="20398"/>
                  </a:lnTo>
                  <a:lnTo>
                    <a:pt x="1135" y="20398"/>
                  </a:lnTo>
                  <a:lnTo>
                    <a:pt x="1135" y="20478"/>
                  </a:lnTo>
                  <a:lnTo>
                    <a:pt x="1153" y="20478"/>
                  </a:lnTo>
                  <a:lnTo>
                    <a:pt x="1135" y="20558"/>
                  </a:lnTo>
                  <a:close/>
                  <a:moveTo>
                    <a:pt x="1084" y="20558"/>
                  </a:moveTo>
                  <a:lnTo>
                    <a:pt x="1084" y="20478"/>
                  </a:lnTo>
                  <a:lnTo>
                    <a:pt x="1101" y="20478"/>
                  </a:lnTo>
                  <a:lnTo>
                    <a:pt x="1101" y="20558"/>
                  </a:lnTo>
                  <a:lnTo>
                    <a:pt x="1084" y="20558"/>
                  </a:lnTo>
                  <a:close/>
                  <a:moveTo>
                    <a:pt x="1229" y="20799"/>
                  </a:moveTo>
                  <a:lnTo>
                    <a:pt x="1212" y="20799"/>
                  </a:lnTo>
                  <a:lnTo>
                    <a:pt x="1212" y="20718"/>
                  </a:lnTo>
                  <a:lnTo>
                    <a:pt x="1195" y="20638"/>
                  </a:lnTo>
                  <a:lnTo>
                    <a:pt x="1229" y="20638"/>
                  </a:lnTo>
                  <a:lnTo>
                    <a:pt x="1229" y="20718"/>
                  </a:lnTo>
                  <a:lnTo>
                    <a:pt x="1246" y="20799"/>
                  </a:lnTo>
                  <a:lnTo>
                    <a:pt x="1229" y="20799"/>
                  </a:lnTo>
                  <a:close/>
                  <a:moveTo>
                    <a:pt x="1289" y="20879"/>
                  </a:moveTo>
                  <a:lnTo>
                    <a:pt x="1255" y="20879"/>
                  </a:lnTo>
                  <a:lnTo>
                    <a:pt x="1255" y="20799"/>
                  </a:lnTo>
                  <a:lnTo>
                    <a:pt x="1289" y="20799"/>
                  </a:lnTo>
                  <a:lnTo>
                    <a:pt x="1289" y="20879"/>
                  </a:lnTo>
                  <a:close/>
                  <a:moveTo>
                    <a:pt x="1323" y="20999"/>
                  </a:moveTo>
                  <a:lnTo>
                    <a:pt x="1306" y="20999"/>
                  </a:lnTo>
                  <a:lnTo>
                    <a:pt x="1306" y="20959"/>
                  </a:lnTo>
                  <a:lnTo>
                    <a:pt x="1289" y="20959"/>
                  </a:lnTo>
                  <a:lnTo>
                    <a:pt x="1289" y="20879"/>
                  </a:lnTo>
                  <a:lnTo>
                    <a:pt x="1306" y="20879"/>
                  </a:lnTo>
                  <a:lnTo>
                    <a:pt x="1306" y="20959"/>
                  </a:lnTo>
                  <a:lnTo>
                    <a:pt x="1323" y="20959"/>
                  </a:lnTo>
                  <a:lnTo>
                    <a:pt x="1323" y="20879"/>
                  </a:lnTo>
                  <a:lnTo>
                    <a:pt x="1323" y="20959"/>
                  </a:lnTo>
                  <a:lnTo>
                    <a:pt x="1340" y="20959"/>
                  </a:lnTo>
                  <a:lnTo>
                    <a:pt x="1340" y="20999"/>
                  </a:lnTo>
                  <a:lnTo>
                    <a:pt x="1323" y="20999"/>
                  </a:lnTo>
                  <a:close/>
                  <a:moveTo>
                    <a:pt x="1289" y="20959"/>
                  </a:moveTo>
                  <a:lnTo>
                    <a:pt x="1272" y="20959"/>
                  </a:lnTo>
                  <a:lnTo>
                    <a:pt x="1289" y="20959"/>
                  </a:lnTo>
                  <a:close/>
                  <a:moveTo>
                    <a:pt x="1357" y="21159"/>
                  </a:moveTo>
                  <a:lnTo>
                    <a:pt x="1375" y="21159"/>
                  </a:lnTo>
                  <a:lnTo>
                    <a:pt x="1383" y="21239"/>
                  </a:lnTo>
                  <a:lnTo>
                    <a:pt x="1383" y="21279"/>
                  </a:lnTo>
                  <a:lnTo>
                    <a:pt x="1400" y="21279"/>
                  </a:lnTo>
                  <a:lnTo>
                    <a:pt x="1400" y="21360"/>
                  </a:lnTo>
                  <a:lnTo>
                    <a:pt x="1417" y="21360"/>
                  </a:lnTo>
                  <a:lnTo>
                    <a:pt x="1400" y="21440"/>
                  </a:lnTo>
                  <a:lnTo>
                    <a:pt x="1383" y="21440"/>
                  </a:lnTo>
                  <a:lnTo>
                    <a:pt x="1375" y="21520"/>
                  </a:lnTo>
                  <a:lnTo>
                    <a:pt x="1375" y="21600"/>
                  </a:lnTo>
                  <a:lnTo>
                    <a:pt x="1357" y="21600"/>
                  </a:lnTo>
                  <a:lnTo>
                    <a:pt x="1340" y="21520"/>
                  </a:lnTo>
                  <a:lnTo>
                    <a:pt x="1340" y="21279"/>
                  </a:lnTo>
                  <a:lnTo>
                    <a:pt x="1357" y="21239"/>
                  </a:lnTo>
                  <a:lnTo>
                    <a:pt x="1340" y="21159"/>
                  </a:lnTo>
                  <a:lnTo>
                    <a:pt x="1357" y="21159"/>
                  </a:lnTo>
                  <a:close/>
                </a:path>
              </a:pathLst>
            </a:custGeom>
            <a:solidFill>
              <a:srgbClr val="8D5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34" name="Freeform 197"/>
            <p:cNvSpPr/>
            <p:nvPr/>
          </p:nvSpPr>
          <p:spPr>
            <a:xfrm>
              <a:off x="1937669" y="1237207"/>
              <a:ext cx="35720" cy="30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308"/>
                  </a:moveTo>
                  <a:lnTo>
                    <a:pt x="0" y="4985"/>
                  </a:lnTo>
                  <a:lnTo>
                    <a:pt x="2880" y="1662"/>
                  </a:lnTo>
                  <a:lnTo>
                    <a:pt x="2880" y="0"/>
                  </a:lnTo>
                  <a:lnTo>
                    <a:pt x="5760" y="0"/>
                  </a:lnTo>
                  <a:lnTo>
                    <a:pt x="8640" y="1662"/>
                  </a:lnTo>
                  <a:lnTo>
                    <a:pt x="8640" y="4985"/>
                  </a:lnTo>
                  <a:lnTo>
                    <a:pt x="17280" y="4985"/>
                  </a:lnTo>
                  <a:lnTo>
                    <a:pt x="18720" y="8308"/>
                  </a:lnTo>
                  <a:lnTo>
                    <a:pt x="21600" y="8308"/>
                  </a:lnTo>
                  <a:lnTo>
                    <a:pt x="18720" y="8308"/>
                  </a:lnTo>
                  <a:lnTo>
                    <a:pt x="18720" y="11631"/>
                  </a:lnTo>
                  <a:lnTo>
                    <a:pt x="17280" y="11631"/>
                  </a:lnTo>
                  <a:lnTo>
                    <a:pt x="21600" y="11631"/>
                  </a:lnTo>
                  <a:lnTo>
                    <a:pt x="18720" y="14954"/>
                  </a:lnTo>
                  <a:lnTo>
                    <a:pt x="11520" y="14954"/>
                  </a:lnTo>
                  <a:lnTo>
                    <a:pt x="11520" y="18277"/>
                  </a:lnTo>
                  <a:lnTo>
                    <a:pt x="11520" y="14954"/>
                  </a:lnTo>
                  <a:lnTo>
                    <a:pt x="8640" y="11631"/>
                  </a:lnTo>
                  <a:lnTo>
                    <a:pt x="8640" y="14954"/>
                  </a:lnTo>
                  <a:lnTo>
                    <a:pt x="2880" y="21600"/>
                  </a:lnTo>
                  <a:lnTo>
                    <a:pt x="0" y="21600"/>
                  </a:lnTo>
                  <a:lnTo>
                    <a:pt x="2880" y="18277"/>
                  </a:lnTo>
                  <a:lnTo>
                    <a:pt x="0" y="18277"/>
                  </a:lnTo>
                  <a:lnTo>
                    <a:pt x="2880" y="18277"/>
                  </a:lnTo>
                  <a:lnTo>
                    <a:pt x="2880" y="11631"/>
                  </a:lnTo>
                  <a:lnTo>
                    <a:pt x="0" y="8308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35" name="Freeform 198"/>
            <p:cNvSpPr/>
            <p:nvPr/>
          </p:nvSpPr>
          <p:spPr>
            <a:xfrm>
              <a:off x="1694781" y="2530226"/>
              <a:ext cx="16670" cy="23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280"/>
                  </a:moveTo>
                  <a:lnTo>
                    <a:pt x="21600" y="21600"/>
                  </a:lnTo>
                  <a:lnTo>
                    <a:pt x="15429" y="21600"/>
                  </a:lnTo>
                  <a:lnTo>
                    <a:pt x="15429" y="17280"/>
                  </a:lnTo>
                  <a:lnTo>
                    <a:pt x="3086" y="17280"/>
                  </a:lnTo>
                  <a:lnTo>
                    <a:pt x="3086" y="12960"/>
                  </a:lnTo>
                  <a:lnTo>
                    <a:pt x="0" y="12960"/>
                  </a:lnTo>
                  <a:lnTo>
                    <a:pt x="0" y="0"/>
                  </a:lnTo>
                  <a:lnTo>
                    <a:pt x="3086" y="0"/>
                  </a:lnTo>
                  <a:lnTo>
                    <a:pt x="15429" y="8640"/>
                  </a:lnTo>
                  <a:lnTo>
                    <a:pt x="15429" y="12960"/>
                  </a:lnTo>
                  <a:lnTo>
                    <a:pt x="21600" y="12960"/>
                  </a:lnTo>
                  <a:lnTo>
                    <a:pt x="21600" y="1728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36" name="Freeform 199"/>
            <p:cNvSpPr/>
            <p:nvPr/>
          </p:nvSpPr>
          <p:spPr>
            <a:xfrm>
              <a:off x="1740818" y="1863079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400"/>
                  </a:moveTo>
                  <a:lnTo>
                    <a:pt x="21600" y="14400"/>
                  </a:lnTo>
                  <a:lnTo>
                    <a:pt x="21600" y="21600"/>
                  </a:lnTo>
                  <a:lnTo>
                    <a:pt x="10800" y="21600"/>
                  </a:lnTo>
                  <a:lnTo>
                    <a:pt x="0" y="14400"/>
                  </a:lnTo>
                  <a:lnTo>
                    <a:pt x="10800" y="14400"/>
                  </a:lnTo>
                  <a:lnTo>
                    <a:pt x="10800" y="0"/>
                  </a:lnTo>
                  <a:lnTo>
                    <a:pt x="10800" y="1440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37" name="Freeform 200"/>
            <p:cNvSpPr/>
            <p:nvPr/>
          </p:nvSpPr>
          <p:spPr>
            <a:xfrm>
              <a:off x="6047706" y="3501777"/>
              <a:ext cx="102395" cy="166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5" y="17897"/>
                  </a:moveTo>
                  <a:lnTo>
                    <a:pt x="14065" y="18514"/>
                  </a:lnTo>
                  <a:lnTo>
                    <a:pt x="13060" y="18514"/>
                  </a:lnTo>
                  <a:lnTo>
                    <a:pt x="13060" y="19749"/>
                  </a:lnTo>
                  <a:lnTo>
                    <a:pt x="12056" y="19749"/>
                  </a:lnTo>
                  <a:lnTo>
                    <a:pt x="12056" y="20366"/>
                  </a:lnTo>
                  <a:lnTo>
                    <a:pt x="11051" y="20983"/>
                  </a:lnTo>
                  <a:lnTo>
                    <a:pt x="10047" y="20983"/>
                  </a:lnTo>
                  <a:lnTo>
                    <a:pt x="10047" y="21600"/>
                  </a:lnTo>
                  <a:lnTo>
                    <a:pt x="9544" y="21600"/>
                  </a:lnTo>
                  <a:lnTo>
                    <a:pt x="9544" y="20983"/>
                  </a:lnTo>
                  <a:lnTo>
                    <a:pt x="8540" y="20983"/>
                  </a:lnTo>
                  <a:lnTo>
                    <a:pt x="8540" y="20366"/>
                  </a:lnTo>
                  <a:lnTo>
                    <a:pt x="7535" y="20366"/>
                  </a:lnTo>
                  <a:lnTo>
                    <a:pt x="7535" y="20983"/>
                  </a:lnTo>
                  <a:lnTo>
                    <a:pt x="7535" y="19749"/>
                  </a:lnTo>
                  <a:lnTo>
                    <a:pt x="8540" y="19749"/>
                  </a:lnTo>
                  <a:lnTo>
                    <a:pt x="8540" y="18514"/>
                  </a:lnTo>
                  <a:lnTo>
                    <a:pt x="9544" y="18514"/>
                  </a:lnTo>
                  <a:lnTo>
                    <a:pt x="9544" y="16971"/>
                  </a:lnTo>
                  <a:lnTo>
                    <a:pt x="8540" y="16971"/>
                  </a:lnTo>
                  <a:lnTo>
                    <a:pt x="8540" y="16354"/>
                  </a:lnTo>
                  <a:lnTo>
                    <a:pt x="6530" y="16354"/>
                  </a:lnTo>
                  <a:lnTo>
                    <a:pt x="6530" y="15737"/>
                  </a:lnTo>
                  <a:lnTo>
                    <a:pt x="5526" y="15737"/>
                  </a:lnTo>
                  <a:lnTo>
                    <a:pt x="5526" y="15120"/>
                  </a:lnTo>
                  <a:lnTo>
                    <a:pt x="4521" y="15120"/>
                  </a:lnTo>
                  <a:lnTo>
                    <a:pt x="3516" y="14503"/>
                  </a:lnTo>
                  <a:lnTo>
                    <a:pt x="3516" y="13886"/>
                  </a:lnTo>
                  <a:lnTo>
                    <a:pt x="5526" y="13886"/>
                  </a:lnTo>
                  <a:lnTo>
                    <a:pt x="5526" y="13269"/>
                  </a:lnTo>
                  <a:lnTo>
                    <a:pt x="7535" y="13269"/>
                  </a:lnTo>
                  <a:lnTo>
                    <a:pt x="7535" y="11109"/>
                  </a:lnTo>
                  <a:lnTo>
                    <a:pt x="8540" y="11109"/>
                  </a:lnTo>
                  <a:lnTo>
                    <a:pt x="8540" y="10491"/>
                  </a:lnTo>
                  <a:lnTo>
                    <a:pt x="7535" y="10491"/>
                  </a:lnTo>
                  <a:lnTo>
                    <a:pt x="7535" y="9874"/>
                  </a:lnTo>
                  <a:lnTo>
                    <a:pt x="8540" y="9874"/>
                  </a:lnTo>
                  <a:lnTo>
                    <a:pt x="7535" y="9874"/>
                  </a:lnTo>
                  <a:lnTo>
                    <a:pt x="7535" y="8640"/>
                  </a:lnTo>
                  <a:lnTo>
                    <a:pt x="8540" y="8640"/>
                  </a:lnTo>
                  <a:lnTo>
                    <a:pt x="7535" y="8640"/>
                  </a:lnTo>
                  <a:lnTo>
                    <a:pt x="7535" y="8331"/>
                  </a:lnTo>
                  <a:lnTo>
                    <a:pt x="6530" y="8331"/>
                  </a:lnTo>
                  <a:lnTo>
                    <a:pt x="6530" y="7714"/>
                  </a:lnTo>
                  <a:lnTo>
                    <a:pt x="7535" y="7714"/>
                  </a:lnTo>
                  <a:lnTo>
                    <a:pt x="7535" y="8331"/>
                  </a:lnTo>
                  <a:lnTo>
                    <a:pt x="8540" y="8331"/>
                  </a:lnTo>
                  <a:lnTo>
                    <a:pt x="8540" y="7714"/>
                  </a:lnTo>
                  <a:lnTo>
                    <a:pt x="6530" y="7714"/>
                  </a:lnTo>
                  <a:lnTo>
                    <a:pt x="6530" y="7097"/>
                  </a:lnTo>
                  <a:lnTo>
                    <a:pt x="5526" y="6480"/>
                  </a:lnTo>
                  <a:lnTo>
                    <a:pt x="5526" y="5863"/>
                  </a:lnTo>
                  <a:lnTo>
                    <a:pt x="5526" y="6480"/>
                  </a:lnTo>
                  <a:lnTo>
                    <a:pt x="6530" y="6480"/>
                  </a:lnTo>
                  <a:lnTo>
                    <a:pt x="6530" y="5863"/>
                  </a:lnTo>
                  <a:lnTo>
                    <a:pt x="5526" y="5863"/>
                  </a:lnTo>
                  <a:lnTo>
                    <a:pt x="6530" y="5863"/>
                  </a:lnTo>
                  <a:lnTo>
                    <a:pt x="6530" y="5246"/>
                  </a:lnTo>
                  <a:lnTo>
                    <a:pt x="6530" y="5863"/>
                  </a:lnTo>
                  <a:lnTo>
                    <a:pt x="5526" y="5863"/>
                  </a:lnTo>
                  <a:lnTo>
                    <a:pt x="6530" y="5246"/>
                  </a:lnTo>
                  <a:lnTo>
                    <a:pt x="4521" y="5246"/>
                  </a:lnTo>
                  <a:lnTo>
                    <a:pt x="4521" y="4629"/>
                  </a:lnTo>
                  <a:lnTo>
                    <a:pt x="4521" y="5246"/>
                  </a:lnTo>
                  <a:lnTo>
                    <a:pt x="5526" y="5246"/>
                  </a:lnTo>
                  <a:lnTo>
                    <a:pt x="5526" y="5863"/>
                  </a:lnTo>
                  <a:lnTo>
                    <a:pt x="4521" y="5863"/>
                  </a:lnTo>
                  <a:lnTo>
                    <a:pt x="4521" y="4629"/>
                  </a:lnTo>
                  <a:lnTo>
                    <a:pt x="3516" y="4629"/>
                  </a:lnTo>
                  <a:lnTo>
                    <a:pt x="3516" y="4011"/>
                  </a:lnTo>
                  <a:lnTo>
                    <a:pt x="3014" y="3703"/>
                  </a:lnTo>
                  <a:lnTo>
                    <a:pt x="3014" y="3086"/>
                  </a:lnTo>
                  <a:lnTo>
                    <a:pt x="3516" y="3086"/>
                  </a:lnTo>
                  <a:lnTo>
                    <a:pt x="3516" y="2469"/>
                  </a:lnTo>
                  <a:lnTo>
                    <a:pt x="3516" y="3086"/>
                  </a:lnTo>
                  <a:lnTo>
                    <a:pt x="3014" y="3086"/>
                  </a:lnTo>
                  <a:lnTo>
                    <a:pt x="3014" y="3703"/>
                  </a:lnTo>
                  <a:lnTo>
                    <a:pt x="3014" y="3086"/>
                  </a:lnTo>
                  <a:lnTo>
                    <a:pt x="2009" y="3086"/>
                  </a:lnTo>
                  <a:lnTo>
                    <a:pt x="2009" y="1851"/>
                  </a:lnTo>
                  <a:lnTo>
                    <a:pt x="1005" y="1234"/>
                  </a:lnTo>
                  <a:lnTo>
                    <a:pt x="1005" y="617"/>
                  </a:lnTo>
                  <a:lnTo>
                    <a:pt x="0" y="0"/>
                  </a:lnTo>
                  <a:lnTo>
                    <a:pt x="2009" y="0"/>
                  </a:lnTo>
                  <a:lnTo>
                    <a:pt x="2009" y="617"/>
                  </a:lnTo>
                  <a:lnTo>
                    <a:pt x="2009" y="0"/>
                  </a:lnTo>
                  <a:lnTo>
                    <a:pt x="1005" y="0"/>
                  </a:lnTo>
                  <a:lnTo>
                    <a:pt x="1005" y="617"/>
                  </a:lnTo>
                  <a:lnTo>
                    <a:pt x="2009" y="617"/>
                  </a:lnTo>
                  <a:lnTo>
                    <a:pt x="2009" y="1234"/>
                  </a:lnTo>
                  <a:lnTo>
                    <a:pt x="3014" y="1851"/>
                  </a:lnTo>
                  <a:lnTo>
                    <a:pt x="2009" y="1851"/>
                  </a:lnTo>
                  <a:lnTo>
                    <a:pt x="3014" y="1851"/>
                  </a:lnTo>
                  <a:lnTo>
                    <a:pt x="3014" y="1234"/>
                  </a:lnTo>
                  <a:lnTo>
                    <a:pt x="3014" y="1851"/>
                  </a:lnTo>
                  <a:lnTo>
                    <a:pt x="4521" y="1851"/>
                  </a:lnTo>
                  <a:lnTo>
                    <a:pt x="5526" y="2469"/>
                  </a:lnTo>
                  <a:lnTo>
                    <a:pt x="4521" y="2469"/>
                  </a:lnTo>
                  <a:lnTo>
                    <a:pt x="5526" y="2469"/>
                  </a:lnTo>
                  <a:lnTo>
                    <a:pt x="5526" y="3086"/>
                  </a:lnTo>
                  <a:lnTo>
                    <a:pt x="5526" y="2469"/>
                  </a:lnTo>
                  <a:lnTo>
                    <a:pt x="6530" y="2469"/>
                  </a:lnTo>
                  <a:lnTo>
                    <a:pt x="6530" y="3703"/>
                  </a:lnTo>
                  <a:lnTo>
                    <a:pt x="7535" y="3703"/>
                  </a:lnTo>
                  <a:lnTo>
                    <a:pt x="6530" y="3703"/>
                  </a:lnTo>
                  <a:lnTo>
                    <a:pt x="6530" y="4011"/>
                  </a:lnTo>
                  <a:lnTo>
                    <a:pt x="7535" y="4011"/>
                  </a:lnTo>
                  <a:lnTo>
                    <a:pt x="6530" y="4011"/>
                  </a:lnTo>
                  <a:lnTo>
                    <a:pt x="6530" y="4629"/>
                  </a:lnTo>
                  <a:lnTo>
                    <a:pt x="7535" y="4629"/>
                  </a:lnTo>
                  <a:lnTo>
                    <a:pt x="7535" y="7097"/>
                  </a:lnTo>
                  <a:lnTo>
                    <a:pt x="8540" y="7097"/>
                  </a:lnTo>
                  <a:lnTo>
                    <a:pt x="8540" y="7714"/>
                  </a:lnTo>
                  <a:lnTo>
                    <a:pt x="8540" y="7097"/>
                  </a:lnTo>
                  <a:lnTo>
                    <a:pt x="8540" y="7714"/>
                  </a:lnTo>
                  <a:lnTo>
                    <a:pt x="9544" y="7714"/>
                  </a:lnTo>
                  <a:lnTo>
                    <a:pt x="9544" y="8331"/>
                  </a:lnTo>
                  <a:lnTo>
                    <a:pt x="10047" y="8331"/>
                  </a:lnTo>
                  <a:lnTo>
                    <a:pt x="10047" y="6480"/>
                  </a:lnTo>
                  <a:lnTo>
                    <a:pt x="9544" y="6480"/>
                  </a:lnTo>
                  <a:lnTo>
                    <a:pt x="9544" y="5863"/>
                  </a:lnTo>
                  <a:lnTo>
                    <a:pt x="10047" y="6480"/>
                  </a:lnTo>
                  <a:lnTo>
                    <a:pt x="10047" y="7097"/>
                  </a:lnTo>
                  <a:lnTo>
                    <a:pt x="11051" y="7097"/>
                  </a:lnTo>
                  <a:lnTo>
                    <a:pt x="11051" y="7714"/>
                  </a:lnTo>
                  <a:lnTo>
                    <a:pt x="11051" y="7097"/>
                  </a:lnTo>
                  <a:lnTo>
                    <a:pt x="11051" y="7714"/>
                  </a:lnTo>
                  <a:lnTo>
                    <a:pt x="12056" y="7714"/>
                  </a:lnTo>
                  <a:lnTo>
                    <a:pt x="12056" y="8331"/>
                  </a:lnTo>
                  <a:lnTo>
                    <a:pt x="11051" y="8331"/>
                  </a:lnTo>
                  <a:lnTo>
                    <a:pt x="12056" y="8331"/>
                  </a:lnTo>
                  <a:lnTo>
                    <a:pt x="12056" y="9257"/>
                  </a:lnTo>
                  <a:lnTo>
                    <a:pt x="13060" y="9257"/>
                  </a:lnTo>
                  <a:lnTo>
                    <a:pt x="12056" y="9257"/>
                  </a:lnTo>
                  <a:lnTo>
                    <a:pt x="12056" y="9874"/>
                  </a:lnTo>
                  <a:lnTo>
                    <a:pt x="14065" y="9874"/>
                  </a:lnTo>
                  <a:lnTo>
                    <a:pt x="14065" y="10491"/>
                  </a:lnTo>
                  <a:lnTo>
                    <a:pt x="17581" y="10491"/>
                  </a:lnTo>
                  <a:lnTo>
                    <a:pt x="17581" y="9874"/>
                  </a:lnTo>
                  <a:lnTo>
                    <a:pt x="18586" y="9874"/>
                  </a:lnTo>
                  <a:lnTo>
                    <a:pt x="18586" y="9257"/>
                  </a:lnTo>
                  <a:lnTo>
                    <a:pt x="20595" y="9257"/>
                  </a:lnTo>
                  <a:lnTo>
                    <a:pt x="21600" y="9874"/>
                  </a:lnTo>
                  <a:lnTo>
                    <a:pt x="20595" y="9874"/>
                  </a:lnTo>
                  <a:lnTo>
                    <a:pt x="20595" y="12343"/>
                  </a:lnTo>
                  <a:lnTo>
                    <a:pt x="19591" y="12651"/>
                  </a:lnTo>
                  <a:lnTo>
                    <a:pt x="18586" y="12651"/>
                  </a:lnTo>
                  <a:lnTo>
                    <a:pt x="18586" y="13886"/>
                  </a:lnTo>
                  <a:lnTo>
                    <a:pt x="16074" y="13886"/>
                  </a:lnTo>
                  <a:lnTo>
                    <a:pt x="15070" y="14503"/>
                  </a:lnTo>
                  <a:lnTo>
                    <a:pt x="15070" y="15737"/>
                  </a:lnTo>
                  <a:lnTo>
                    <a:pt x="16074" y="15737"/>
                  </a:lnTo>
                  <a:lnTo>
                    <a:pt x="15070" y="16971"/>
                  </a:lnTo>
                  <a:lnTo>
                    <a:pt x="15070" y="17280"/>
                  </a:lnTo>
                  <a:lnTo>
                    <a:pt x="14065" y="17897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38" name="Freeform 201"/>
            <p:cNvSpPr/>
            <p:nvPr/>
          </p:nvSpPr>
          <p:spPr>
            <a:xfrm>
              <a:off x="6047706" y="3501777"/>
              <a:ext cx="102395" cy="166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5" y="17897"/>
                  </a:moveTo>
                  <a:lnTo>
                    <a:pt x="14065" y="18514"/>
                  </a:lnTo>
                  <a:lnTo>
                    <a:pt x="13060" y="18514"/>
                  </a:lnTo>
                  <a:lnTo>
                    <a:pt x="13060" y="19749"/>
                  </a:lnTo>
                  <a:lnTo>
                    <a:pt x="12056" y="19749"/>
                  </a:lnTo>
                  <a:lnTo>
                    <a:pt x="12056" y="20366"/>
                  </a:lnTo>
                  <a:lnTo>
                    <a:pt x="11051" y="20983"/>
                  </a:lnTo>
                  <a:lnTo>
                    <a:pt x="10047" y="20983"/>
                  </a:lnTo>
                  <a:lnTo>
                    <a:pt x="10047" y="21600"/>
                  </a:lnTo>
                  <a:lnTo>
                    <a:pt x="9544" y="21600"/>
                  </a:lnTo>
                  <a:lnTo>
                    <a:pt x="9544" y="20983"/>
                  </a:lnTo>
                  <a:lnTo>
                    <a:pt x="8540" y="20983"/>
                  </a:lnTo>
                  <a:lnTo>
                    <a:pt x="8540" y="20366"/>
                  </a:lnTo>
                  <a:lnTo>
                    <a:pt x="7535" y="20366"/>
                  </a:lnTo>
                  <a:lnTo>
                    <a:pt x="7535" y="20983"/>
                  </a:lnTo>
                  <a:lnTo>
                    <a:pt x="7535" y="19749"/>
                  </a:lnTo>
                  <a:lnTo>
                    <a:pt x="8540" y="19749"/>
                  </a:lnTo>
                  <a:lnTo>
                    <a:pt x="8540" y="18514"/>
                  </a:lnTo>
                  <a:lnTo>
                    <a:pt x="9544" y="18514"/>
                  </a:lnTo>
                  <a:lnTo>
                    <a:pt x="9544" y="16971"/>
                  </a:lnTo>
                  <a:lnTo>
                    <a:pt x="8540" y="16971"/>
                  </a:lnTo>
                  <a:lnTo>
                    <a:pt x="8540" y="16354"/>
                  </a:lnTo>
                  <a:lnTo>
                    <a:pt x="6530" y="16354"/>
                  </a:lnTo>
                  <a:lnTo>
                    <a:pt x="6530" y="15737"/>
                  </a:lnTo>
                  <a:lnTo>
                    <a:pt x="5526" y="15737"/>
                  </a:lnTo>
                  <a:lnTo>
                    <a:pt x="5526" y="15120"/>
                  </a:lnTo>
                  <a:lnTo>
                    <a:pt x="4521" y="15120"/>
                  </a:lnTo>
                  <a:lnTo>
                    <a:pt x="3516" y="14503"/>
                  </a:lnTo>
                  <a:lnTo>
                    <a:pt x="3516" y="13886"/>
                  </a:lnTo>
                  <a:lnTo>
                    <a:pt x="5526" y="13886"/>
                  </a:lnTo>
                  <a:lnTo>
                    <a:pt x="5526" y="13269"/>
                  </a:lnTo>
                  <a:lnTo>
                    <a:pt x="7535" y="13269"/>
                  </a:lnTo>
                  <a:lnTo>
                    <a:pt x="7535" y="11109"/>
                  </a:lnTo>
                  <a:lnTo>
                    <a:pt x="8540" y="11109"/>
                  </a:lnTo>
                  <a:lnTo>
                    <a:pt x="8540" y="10491"/>
                  </a:lnTo>
                  <a:lnTo>
                    <a:pt x="7535" y="10491"/>
                  </a:lnTo>
                  <a:lnTo>
                    <a:pt x="7535" y="9874"/>
                  </a:lnTo>
                  <a:lnTo>
                    <a:pt x="8540" y="9874"/>
                  </a:lnTo>
                  <a:lnTo>
                    <a:pt x="7535" y="9874"/>
                  </a:lnTo>
                  <a:lnTo>
                    <a:pt x="7535" y="8640"/>
                  </a:lnTo>
                  <a:lnTo>
                    <a:pt x="8540" y="8640"/>
                  </a:lnTo>
                  <a:lnTo>
                    <a:pt x="7535" y="8640"/>
                  </a:lnTo>
                  <a:lnTo>
                    <a:pt x="7535" y="8331"/>
                  </a:lnTo>
                  <a:lnTo>
                    <a:pt x="6530" y="8331"/>
                  </a:lnTo>
                  <a:lnTo>
                    <a:pt x="6530" y="7714"/>
                  </a:lnTo>
                  <a:lnTo>
                    <a:pt x="7535" y="7714"/>
                  </a:lnTo>
                  <a:lnTo>
                    <a:pt x="7535" y="8331"/>
                  </a:lnTo>
                  <a:lnTo>
                    <a:pt x="8540" y="8331"/>
                  </a:lnTo>
                  <a:lnTo>
                    <a:pt x="8540" y="7714"/>
                  </a:lnTo>
                  <a:lnTo>
                    <a:pt x="6530" y="7714"/>
                  </a:lnTo>
                  <a:lnTo>
                    <a:pt x="6530" y="7097"/>
                  </a:lnTo>
                  <a:lnTo>
                    <a:pt x="5526" y="6480"/>
                  </a:lnTo>
                  <a:lnTo>
                    <a:pt x="5526" y="5863"/>
                  </a:lnTo>
                  <a:lnTo>
                    <a:pt x="5526" y="6480"/>
                  </a:lnTo>
                  <a:lnTo>
                    <a:pt x="6530" y="6480"/>
                  </a:lnTo>
                  <a:lnTo>
                    <a:pt x="6530" y="5863"/>
                  </a:lnTo>
                  <a:lnTo>
                    <a:pt x="5526" y="5863"/>
                  </a:lnTo>
                  <a:lnTo>
                    <a:pt x="6530" y="5863"/>
                  </a:lnTo>
                  <a:lnTo>
                    <a:pt x="6530" y="5246"/>
                  </a:lnTo>
                  <a:lnTo>
                    <a:pt x="6530" y="5863"/>
                  </a:lnTo>
                  <a:lnTo>
                    <a:pt x="5526" y="5863"/>
                  </a:lnTo>
                  <a:lnTo>
                    <a:pt x="6530" y="5246"/>
                  </a:lnTo>
                  <a:lnTo>
                    <a:pt x="4521" y="5246"/>
                  </a:lnTo>
                  <a:lnTo>
                    <a:pt x="4521" y="4629"/>
                  </a:lnTo>
                  <a:lnTo>
                    <a:pt x="4521" y="5246"/>
                  </a:lnTo>
                  <a:lnTo>
                    <a:pt x="5526" y="5246"/>
                  </a:lnTo>
                  <a:lnTo>
                    <a:pt x="5526" y="5863"/>
                  </a:lnTo>
                  <a:lnTo>
                    <a:pt x="4521" y="5863"/>
                  </a:lnTo>
                  <a:lnTo>
                    <a:pt x="4521" y="4629"/>
                  </a:lnTo>
                  <a:lnTo>
                    <a:pt x="3516" y="4629"/>
                  </a:lnTo>
                  <a:lnTo>
                    <a:pt x="3516" y="4011"/>
                  </a:lnTo>
                  <a:lnTo>
                    <a:pt x="3014" y="3703"/>
                  </a:lnTo>
                  <a:lnTo>
                    <a:pt x="3014" y="3086"/>
                  </a:lnTo>
                  <a:lnTo>
                    <a:pt x="3516" y="3086"/>
                  </a:lnTo>
                  <a:lnTo>
                    <a:pt x="3516" y="2469"/>
                  </a:lnTo>
                  <a:lnTo>
                    <a:pt x="3516" y="3086"/>
                  </a:lnTo>
                  <a:lnTo>
                    <a:pt x="3014" y="3086"/>
                  </a:lnTo>
                  <a:lnTo>
                    <a:pt x="3014" y="3703"/>
                  </a:lnTo>
                  <a:lnTo>
                    <a:pt x="3014" y="3086"/>
                  </a:lnTo>
                  <a:lnTo>
                    <a:pt x="2009" y="3086"/>
                  </a:lnTo>
                  <a:lnTo>
                    <a:pt x="2009" y="1851"/>
                  </a:lnTo>
                  <a:lnTo>
                    <a:pt x="1005" y="1234"/>
                  </a:lnTo>
                  <a:lnTo>
                    <a:pt x="1005" y="617"/>
                  </a:lnTo>
                  <a:lnTo>
                    <a:pt x="0" y="0"/>
                  </a:lnTo>
                  <a:lnTo>
                    <a:pt x="2009" y="0"/>
                  </a:lnTo>
                  <a:lnTo>
                    <a:pt x="2009" y="617"/>
                  </a:lnTo>
                  <a:lnTo>
                    <a:pt x="2009" y="0"/>
                  </a:lnTo>
                  <a:lnTo>
                    <a:pt x="1005" y="0"/>
                  </a:lnTo>
                  <a:lnTo>
                    <a:pt x="1005" y="617"/>
                  </a:lnTo>
                  <a:lnTo>
                    <a:pt x="2009" y="617"/>
                  </a:lnTo>
                  <a:lnTo>
                    <a:pt x="2009" y="1234"/>
                  </a:lnTo>
                  <a:lnTo>
                    <a:pt x="3014" y="1851"/>
                  </a:lnTo>
                  <a:lnTo>
                    <a:pt x="2009" y="1851"/>
                  </a:lnTo>
                  <a:lnTo>
                    <a:pt x="3014" y="1851"/>
                  </a:lnTo>
                  <a:lnTo>
                    <a:pt x="3014" y="1234"/>
                  </a:lnTo>
                  <a:lnTo>
                    <a:pt x="3014" y="1851"/>
                  </a:lnTo>
                  <a:lnTo>
                    <a:pt x="4521" y="1851"/>
                  </a:lnTo>
                  <a:lnTo>
                    <a:pt x="5526" y="2469"/>
                  </a:lnTo>
                  <a:lnTo>
                    <a:pt x="4521" y="2469"/>
                  </a:lnTo>
                  <a:lnTo>
                    <a:pt x="5526" y="2469"/>
                  </a:lnTo>
                  <a:lnTo>
                    <a:pt x="5526" y="3086"/>
                  </a:lnTo>
                  <a:lnTo>
                    <a:pt x="5526" y="2469"/>
                  </a:lnTo>
                  <a:lnTo>
                    <a:pt x="6530" y="2469"/>
                  </a:lnTo>
                  <a:lnTo>
                    <a:pt x="6530" y="3703"/>
                  </a:lnTo>
                  <a:lnTo>
                    <a:pt x="7535" y="3703"/>
                  </a:lnTo>
                  <a:lnTo>
                    <a:pt x="6530" y="3703"/>
                  </a:lnTo>
                  <a:lnTo>
                    <a:pt x="6530" y="4011"/>
                  </a:lnTo>
                  <a:lnTo>
                    <a:pt x="7535" y="4011"/>
                  </a:lnTo>
                  <a:lnTo>
                    <a:pt x="6530" y="4011"/>
                  </a:lnTo>
                  <a:lnTo>
                    <a:pt x="6530" y="4629"/>
                  </a:lnTo>
                  <a:lnTo>
                    <a:pt x="7535" y="4629"/>
                  </a:lnTo>
                  <a:lnTo>
                    <a:pt x="7535" y="7097"/>
                  </a:lnTo>
                  <a:lnTo>
                    <a:pt x="8540" y="7097"/>
                  </a:lnTo>
                  <a:lnTo>
                    <a:pt x="8540" y="7714"/>
                  </a:lnTo>
                  <a:lnTo>
                    <a:pt x="8540" y="7097"/>
                  </a:lnTo>
                  <a:lnTo>
                    <a:pt x="8540" y="7714"/>
                  </a:lnTo>
                  <a:lnTo>
                    <a:pt x="9544" y="7714"/>
                  </a:lnTo>
                  <a:lnTo>
                    <a:pt x="9544" y="8331"/>
                  </a:lnTo>
                  <a:lnTo>
                    <a:pt x="10047" y="8331"/>
                  </a:lnTo>
                  <a:lnTo>
                    <a:pt x="10047" y="6480"/>
                  </a:lnTo>
                  <a:lnTo>
                    <a:pt x="9544" y="6480"/>
                  </a:lnTo>
                  <a:lnTo>
                    <a:pt x="9544" y="5863"/>
                  </a:lnTo>
                  <a:lnTo>
                    <a:pt x="10047" y="6480"/>
                  </a:lnTo>
                  <a:lnTo>
                    <a:pt x="10047" y="7097"/>
                  </a:lnTo>
                  <a:lnTo>
                    <a:pt x="11051" y="7097"/>
                  </a:lnTo>
                  <a:lnTo>
                    <a:pt x="11051" y="7714"/>
                  </a:lnTo>
                  <a:lnTo>
                    <a:pt x="11051" y="7097"/>
                  </a:lnTo>
                  <a:lnTo>
                    <a:pt x="11051" y="7714"/>
                  </a:lnTo>
                  <a:lnTo>
                    <a:pt x="12056" y="7714"/>
                  </a:lnTo>
                  <a:lnTo>
                    <a:pt x="12056" y="8331"/>
                  </a:lnTo>
                  <a:lnTo>
                    <a:pt x="11051" y="8331"/>
                  </a:lnTo>
                  <a:lnTo>
                    <a:pt x="12056" y="8331"/>
                  </a:lnTo>
                  <a:lnTo>
                    <a:pt x="12056" y="9257"/>
                  </a:lnTo>
                  <a:lnTo>
                    <a:pt x="13060" y="9257"/>
                  </a:lnTo>
                  <a:lnTo>
                    <a:pt x="12056" y="9257"/>
                  </a:lnTo>
                  <a:lnTo>
                    <a:pt x="12056" y="9874"/>
                  </a:lnTo>
                  <a:lnTo>
                    <a:pt x="14065" y="9874"/>
                  </a:lnTo>
                  <a:lnTo>
                    <a:pt x="14065" y="10491"/>
                  </a:lnTo>
                  <a:lnTo>
                    <a:pt x="17581" y="10491"/>
                  </a:lnTo>
                  <a:lnTo>
                    <a:pt x="17581" y="9874"/>
                  </a:lnTo>
                  <a:lnTo>
                    <a:pt x="18586" y="9874"/>
                  </a:lnTo>
                  <a:lnTo>
                    <a:pt x="18586" y="9257"/>
                  </a:lnTo>
                  <a:lnTo>
                    <a:pt x="20595" y="9257"/>
                  </a:lnTo>
                  <a:lnTo>
                    <a:pt x="21600" y="9874"/>
                  </a:lnTo>
                  <a:lnTo>
                    <a:pt x="20595" y="9874"/>
                  </a:lnTo>
                  <a:lnTo>
                    <a:pt x="20595" y="12343"/>
                  </a:lnTo>
                  <a:lnTo>
                    <a:pt x="19591" y="12651"/>
                  </a:lnTo>
                  <a:lnTo>
                    <a:pt x="18586" y="12651"/>
                  </a:lnTo>
                  <a:lnTo>
                    <a:pt x="18586" y="13886"/>
                  </a:lnTo>
                  <a:lnTo>
                    <a:pt x="16074" y="13886"/>
                  </a:lnTo>
                  <a:lnTo>
                    <a:pt x="15070" y="14503"/>
                  </a:lnTo>
                  <a:lnTo>
                    <a:pt x="15070" y="15737"/>
                  </a:lnTo>
                  <a:lnTo>
                    <a:pt x="16074" y="15737"/>
                  </a:lnTo>
                  <a:lnTo>
                    <a:pt x="15070" y="16971"/>
                  </a:lnTo>
                  <a:lnTo>
                    <a:pt x="15070" y="17280"/>
                  </a:lnTo>
                  <a:lnTo>
                    <a:pt x="14065" y="17897"/>
                  </a:lnTo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39" name="Freeform 202"/>
            <p:cNvSpPr/>
            <p:nvPr/>
          </p:nvSpPr>
          <p:spPr>
            <a:xfrm>
              <a:off x="5945313" y="3639889"/>
              <a:ext cx="133351" cy="14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14" y="16997"/>
                  </a:moveTo>
                  <a:lnTo>
                    <a:pt x="1543" y="16997"/>
                  </a:lnTo>
                  <a:lnTo>
                    <a:pt x="2314" y="16997"/>
                  </a:lnTo>
                  <a:lnTo>
                    <a:pt x="1543" y="16643"/>
                  </a:lnTo>
                  <a:lnTo>
                    <a:pt x="1543" y="15934"/>
                  </a:lnTo>
                  <a:lnTo>
                    <a:pt x="2314" y="15934"/>
                  </a:lnTo>
                  <a:lnTo>
                    <a:pt x="2314" y="15226"/>
                  </a:lnTo>
                  <a:lnTo>
                    <a:pt x="2314" y="15934"/>
                  </a:lnTo>
                  <a:lnTo>
                    <a:pt x="3086" y="15934"/>
                  </a:lnTo>
                  <a:lnTo>
                    <a:pt x="3086" y="15226"/>
                  </a:lnTo>
                  <a:lnTo>
                    <a:pt x="2314" y="15226"/>
                  </a:lnTo>
                  <a:lnTo>
                    <a:pt x="3086" y="14518"/>
                  </a:lnTo>
                  <a:lnTo>
                    <a:pt x="3857" y="14518"/>
                  </a:lnTo>
                  <a:lnTo>
                    <a:pt x="3857" y="13810"/>
                  </a:lnTo>
                  <a:lnTo>
                    <a:pt x="4243" y="13102"/>
                  </a:lnTo>
                  <a:lnTo>
                    <a:pt x="5014" y="12393"/>
                  </a:lnTo>
                  <a:lnTo>
                    <a:pt x="6557" y="12393"/>
                  </a:lnTo>
                  <a:lnTo>
                    <a:pt x="6557" y="12039"/>
                  </a:lnTo>
                  <a:lnTo>
                    <a:pt x="6943" y="12039"/>
                  </a:lnTo>
                  <a:lnTo>
                    <a:pt x="6943" y="11331"/>
                  </a:lnTo>
                  <a:lnTo>
                    <a:pt x="8486" y="11331"/>
                  </a:lnTo>
                  <a:lnTo>
                    <a:pt x="8486" y="10623"/>
                  </a:lnTo>
                  <a:lnTo>
                    <a:pt x="9257" y="9915"/>
                  </a:lnTo>
                  <a:lnTo>
                    <a:pt x="10029" y="9915"/>
                  </a:lnTo>
                  <a:lnTo>
                    <a:pt x="10029" y="9207"/>
                  </a:lnTo>
                  <a:lnTo>
                    <a:pt x="10800" y="9207"/>
                  </a:lnTo>
                  <a:lnTo>
                    <a:pt x="10800" y="8852"/>
                  </a:lnTo>
                  <a:lnTo>
                    <a:pt x="11571" y="8852"/>
                  </a:lnTo>
                  <a:lnTo>
                    <a:pt x="12343" y="7082"/>
                  </a:lnTo>
                  <a:lnTo>
                    <a:pt x="12729" y="7082"/>
                  </a:lnTo>
                  <a:lnTo>
                    <a:pt x="12729" y="5311"/>
                  </a:lnTo>
                  <a:lnTo>
                    <a:pt x="13500" y="4957"/>
                  </a:lnTo>
                  <a:lnTo>
                    <a:pt x="14271" y="4957"/>
                  </a:lnTo>
                  <a:lnTo>
                    <a:pt x="14271" y="4249"/>
                  </a:lnTo>
                  <a:lnTo>
                    <a:pt x="15043" y="4249"/>
                  </a:lnTo>
                  <a:lnTo>
                    <a:pt x="15043" y="1416"/>
                  </a:lnTo>
                  <a:lnTo>
                    <a:pt x="15814" y="1416"/>
                  </a:lnTo>
                  <a:lnTo>
                    <a:pt x="15814" y="708"/>
                  </a:lnTo>
                  <a:lnTo>
                    <a:pt x="16586" y="708"/>
                  </a:lnTo>
                  <a:lnTo>
                    <a:pt x="16586" y="0"/>
                  </a:lnTo>
                  <a:lnTo>
                    <a:pt x="17357" y="0"/>
                  </a:lnTo>
                  <a:lnTo>
                    <a:pt x="16586" y="708"/>
                  </a:lnTo>
                  <a:lnTo>
                    <a:pt x="17357" y="1416"/>
                  </a:lnTo>
                  <a:lnTo>
                    <a:pt x="18129" y="1416"/>
                  </a:lnTo>
                  <a:lnTo>
                    <a:pt x="18129" y="2833"/>
                  </a:lnTo>
                  <a:lnTo>
                    <a:pt x="18514" y="2833"/>
                  </a:lnTo>
                  <a:lnTo>
                    <a:pt x="19286" y="2125"/>
                  </a:lnTo>
                  <a:lnTo>
                    <a:pt x="20057" y="2125"/>
                  </a:lnTo>
                  <a:lnTo>
                    <a:pt x="20057" y="1416"/>
                  </a:lnTo>
                  <a:lnTo>
                    <a:pt x="20057" y="2125"/>
                  </a:lnTo>
                  <a:lnTo>
                    <a:pt x="19286" y="2125"/>
                  </a:lnTo>
                  <a:lnTo>
                    <a:pt x="20057" y="2125"/>
                  </a:lnTo>
                  <a:lnTo>
                    <a:pt x="20057" y="2833"/>
                  </a:lnTo>
                  <a:lnTo>
                    <a:pt x="19286" y="2833"/>
                  </a:lnTo>
                  <a:lnTo>
                    <a:pt x="20057" y="2833"/>
                  </a:lnTo>
                  <a:lnTo>
                    <a:pt x="20057" y="2125"/>
                  </a:lnTo>
                  <a:lnTo>
                    <a:pt x="21600" y="2125"/>
                  </a:lnTo>
                  <a:lnTo>
                    <a:pt x="20829" y="2833"/>
                  </a:lnTo>
                  <a:lnTo>
                    <a:pt x="20057" y="2833"/>
                  </a:lnTo>
                  <a:lnTo>
                    <a:pt x="20829" y="2833"/>
                  </a:lnTo>
                  <a:lnTo>
                    <a:pt x="20829" y="3541"/>
                  </a:lnTo>
                  <a:lnTo>
                    <a:pt x="20057" y="3541"/>
                  </a:lnTo>
                  <a:lnTo>
                    <a:pt x="20829" y="3541"/>
                  </a:lnTo>
                  <a:lnTo>
                    <a:pt x="20829" y="4249"/>
                  </a:lnTo>
                  <a:lnTo>
                    <a:pt x="20829" y="3541"/>
                  </a:lnTo>
                  <a:lnTo>
                    <a:pt x="20829" y="5311"/>
                  </a:lnTo>
                  <a:lnTo>
                    <a:pt x="20057" y="5311"/>
                  </a:lnTo>
                  <a:lnTo>
                    <a:pt x="20057" y="6728"/>
                  </a:lnTo>
                  <a:lnTo>
                    <a:pt x="19286" y="7082"/>
                  </a:lnTo>
                  <a:lnTo>
                    <a:pt x="18514" y="7082"/>
                  </a:lnTo>
                  <a:lnTo>
                    <a:pt x="18514" y="8852"/>
                  </a:lnTo>
                  <a:lnTo>
                    <a:pt x="18129" y="9207"/>
                  </a:lnTo>
                  <a:lnTo>
                    <a:pt x="17357" y="9207"/>
                  </a:lnTo>
                  <a:lnTo>
                    <a:pt x="17357" y="9915"/>
                  </a:lnTo>
                  <a:lnTo>
                    <a:pt x="16586" y="9915"/>
                  </a:lnTo>
                  <a:lnTo>
                    <a:pt x="17357" y="11331"/>
                  </a:lnTo>
                  <a:lnTo>
                    <a:pt x="18129" y="11331"/>
                  </a:lnTo>
                  <a:lnTo>
                    <a:pt x="18129" y="12039"/>
                  </a:lnTo>
                  <a:lnTo>
                    <a:pt x="17357" y="12039"/>
                  </a:lnTo>
                  <a:lnTo>
                    <a:pt x="17357" y="11331"/>
                  </a:lnTo>
                  <a:lnTo>
                    <a:pt x="17357" y="12039"/>
                  </a:lnTo>
                  <a:lnTo>
                    <a:pt x="16586" y="12039"/>
                  </a:lnTo>
                  <a:lnTo>
                    <a:pt x="16586" y="11331"/>
                  </a:lnTo>
                  <a:lnTo>
                    <a:pt x="15814" y="11331"/>
                  </a:lnTo>
                  <a:lnTo>
                    <a:pt x="15814" y="12039"/>
                  </a:lnTo>
                  <a:lnTo>
                    <a:pt x="15043" y="12039"/>
                  </a:lnTo>
                  <a:lnTo>
                    <a:pt x="15043" y="12393"/>
                  </a:lnTo>
                  <a:lnTo>
                    <a:pt x="13500" y="12393"/>
                  </a:lnTo>
                  <a:lnTo>
                    <a:pt x="13500" y="13102"/>
                  </a:lnTo>
                  <a:lnTo>
                    <a:pt x="12729" y="13102"/>
                  </a:lnTo>
                  <a:lnTo>
                    <a:pt x="12729" y="15934"/>
                  </a:lnTo>
                  <a:lnTo>
                    <a:pt x="12343" y="15934"/>
                  </a:lnTo>
                  <a:lnTo>
                    <a:pt x="12343" y="16643"/>
                  </a:lnTo>
                  <a:lnTo>
                    <a:pt x="11571" y="16997"/>
                  </a:lnTo>
                  <a:lnTo>
                    <a:pt x="11571" y="18413"/>
                  </a:lnTo>
                  <a:lnTo>
                    <a:pt x="10800" y="18413"/>
                  </a:lnTo>
                  <a:lnTo>
                    <a:pt x="10800" y="19121"/>
                  </a:lnTo>
                  <a:lnTo>
                    <a:pt x="11571" y="19121"/>
                  </a:lnTo>
                  <a:lnTo>
                    <a:pt x="11571" y="18413"/>
                  </a:lnTo>
                  <a:lnTo>
                    <a:pt x="11571" y="19121"/>
                  </a:lnTo>
                  <a:lnTo>
                    <a:pt x="10029" y="19121"/>
                  </a:lnTo>
                  <a:lnTo>
                    <a:pt x="10029" y="19830"/>
                  </a:lnTo>
                  <a:lnTo>
                    <a:pt x="9257" y="20538"/>
                  </a:lnTo>
                  <a:lnTo>
                    <a:pt x="9257" y="21246"/>
                  </a:lnTo>
                  <a:lnTo>
                    <a:pt x="8486" y="21246"/>
                  </a:lnTo>
                  <a:lnTo>
                    <a:pt x="7714" y="21600"/>
                  </a:lnTo>
                  <a:lnTo>
                    <a:pt x="6557" y="21600"/>
                  </a:lnTo>
                  <a:lnTo>
                    <a:pt x="6557" y="21246"/>
                  </a:lnTo>
                  <a:lnTo>
                    <a:pt x="5786" y="21246"/>
                  </a:lnTo>
                  <a:lnTo>
                    <a:pt x="5786" y="21600"/>
                  </a:lnTo>
                  <a:lnTo>
                    <a:pt x="5014" y="21600"/>
                  </a:lnTo>
                  <a:lnTo>
                    <a:pt x="5014" y="21246"/>
                  </a:lnTo>
                  <a:lnTo>
                    <a:pt x="5786" y="21600"/>
                  </a:lnTo>
                  <a:lnTo>
                    <a:pt x="5786" y="21246"/>
                  </a:lnTo>
                  <a:lnTo>
                    <a:pt x="5014" y="21246"/>
                  </a:lnTo>
                  <a:lnTo>
                    <a:pt x="5014" y="21600"/>
                  </a:lnTo>
                  <a:lnTo>
                    <a:pt x="5014" y="21246"/>
                  </a:lnTo>
                  <a:lnTo>
                    <a:pt x="4243" y="20538"/>
                  </a:lnTo>
                  <a:lnTo>
                    <a:pt x="3857" y="20538"/>
                  </a:lnTo>
                  <a:lnTo>
                    <a:pt x="3086" y="19830"/>
                  </a:lnTo>
                  <a:lnTo>
                    <a:pt x="2314" y="19830"/>
                  </a:lnTo>
                  <a:lnTo>
                    <a:pt x="2314" y="20538"/>
                  </a:lnTo>
                  <a:lnTo>
                    <a:pt x="771" y="20538"/>
                  </a:lnTo>
                  <a:lnTo>
                    <a:pt x="771" y="19830"/>
                  </a:lnTo>
                  <a:lnTo>
                    <a:pt x="0" y="19830"/>
                  </a:lnTo>
                  <a:lnTo>
                    <a:pt x="771" y="19830"/>
                  </a:lnTo>
                  <a:lnTo>
                    <a:pt x="771" y="19121"/>
                  </a:lnTo>
                  <a:lnTo>
                    <a:pt x="1543" y="19121"/>
                  </a:lnTo>
                  <a:lnTo>
                    <a:pt x="771" y="19121"/>
                  </a:lnTo>
                  <a:lnTo>
                    <a:pt x="771" y="19830"/>
                  </a:lnTo>
                  <a:lnTo>
                    <a:pt x="0" y="19830"/>
                  </a:lnTo>
                  <a:lnTo>
                    <a:pt x="0" y="18413"/>
                  </a:lnTo>
                  <a:lnTo>
                    <a:pt x="771" y="18413"/>
                  </a:lnTo>
                  <a:lnTo>
                    <a:pt x="771" y="17705"/>
                  </a:lnTo>
                  <a:lnTo>
                    <a:pt x="1543" y="17705"/>
                  </a:lnTo>
                  <a:lnTo>
                    <a:pt x="771" y="17705"/>
                  </a:lnTo>
                  <a:lnTo>
                    <a:pt x="771" y="16643"/>
                  </a:lnTo>
                  <a:lnTo>
                    <a:pt x="1543" y="16997"/>
                  </a:lnTo>
                  <a:lnTo>
                    <a:pt x="2314" y="16997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40" name="Freeform 203"/>
            <p:cNvSpPr/>
            <p:nvPr/>
          </p:nvSpPr>
          <p:spPr>
            <a:xfrm>
              <a:off x="5945313" y="3639889"/>
              <a:ext cx="133351" cy="14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14" y="16997"/>
                  </a:moveTo>
                  <a:lnTo>
                    <a:pt x="1543" y="16997"/>
                  </a:lnTo>
                  <a:lnTo>
                    <a:pt x="2314" y="16997"/>
                  </a:lnTo>
                  <a:lnTo>
                    <a:pt x="1543" y="16643"/>
                  </a:lnTo>
                  <a:lnTo>
                    <a:pt x="1543" y="15934"/>
                  </a:lnTo>
                  <a:lnTo>
                    <a:pt x="2314" y="15934"/>
                  </a:lnTo>
                  <a:lnTo>
                    <a:pt x="2314" y="15226"/>
                  </a:lnTo>
                  <a:lnTo>
                    <a:pt x="2314" y="15934"/>
                  </a:lnTo>
                  <a:lnTo>
                    <a:pt x="3086" y="15934"/>
                  </a:lnTo>
                  <a:lnTo>
                    <a:pt x="3086" y="15226"/>
                  </a:lnTo>
                  <a:lnTo>
                    <a:pt x="2314" y="15226"/>
                  </a:lnTo>
                  <a:lnTo>
                    <a:pt x="3086" y="14518"/>
                  </a:lnTo>
                  <a:lnTo>
                    <a:pt x="3857" y="14518"/>
                  </a:lnTo>
                  <a:lnTo>
                    <a:pt x="3857" y="13810"/>
                  </a:lnTo>
                  <a:lnTo>
                    <a:pt x="4243" y="13102"/>
                  </a:lnTo>
                  <a:lnTo>
                    <a:pt x="5014" y="12393"/>
                  </a:lnTo>
                  <a:lnTo>
                    <a:pt x="6557" y="12393"/>
                  </a:lnTo>
                  <a:lnTo>
                    <a:pt x="6557" y="12039"/>
                  </a:lnTo>
                  <a:lnTo>
                    <a:pt x="6943" y="12039"/>
                  </a:lnTo>
                  <a:lnTo>
                    <a:pt x="6943" y="11331"/>
                  </a:lnTo>
                  <a:lnTo>
                    <a:pt x="8486" y="11331"/>
                  </a:lnTo>
                  <a:lnTo>
                    <a:pt x="8486" y="10623"/>
                  </a:lnTo>
                  <a:lnTo>
                    <a:pt x="9257" y="9915"/>
                  </a:lnTo>
                  <a:lnTo>
                    <a:pt x="10029" y="9915"/>
                  </a:lnTo>
                  <a:lnTo>
                    <a:pt x="10029" y="9207"/>
                  </a:lnTo>
                  <a:lnTo>
                    <a:pt x="10800" y="9207"/>
                  </a:lnTo>
                  <a:lnTo>
                    <a:pt x="10800" y="8852"/>
                  </a:lnTo>
                  <a:lnTo>
                    <a:pt x="11571" y="8852"/>
                  </a:lnTo>
                  <a:lnTo>
                    <a:pt x="12343" y="7082"/>
                  </a:lnTo>
                  <a:lnTo>
                    <a:pt x="12729" y="7082"/>
                  </a:lnTo>
                  <a:lnTo>
                    <a:pt x="12729" y="5311"/>
                  </a:lnTo>
                  <a:lnTo>
                    <a:pt x="13500" y="4957"/>
                  </a:lnTo>
                  <a:lnTo>
                    <a:pt x="14271" y="4957"/>
                  </a:lnTo>
                  <a:lnTo>
                    <a:pt x="14271" y="4249"/>
                  </a:lnTo>
                  <a:lnTo>
                    <a:pt x="15043" y="4249"/>
                  </a:lnTo>
                  <a:lnTo>
                    <a:pt x="15043" y="1416"/>
                  </a:lnTo>
                  <a:lnTo>
                    <a:pt x="15814" y="1416"/>
                  </a:lnTo>
                  <a:lnTo>
                    <a:pt x="15814" y="708"/>
                  </a:lnTo>
                  <a:lnTo>
                    <a:pt x="16586" y="708"/>
                  </a:lnTo>
                  <a:lnTo>
                    <a:pt x="16586" y="0"/>
                  </a:lnTo>
                  <a:lnTo>
                    <a:pt x="17357" y="0"/>
                  </a:lnTo>
                  <a:lnTo>
                    <a:pt x="16586" y="708"/>
                  </a:lnTo>
                  <a:lnTo>
                    <a:pt x="17357" y="1416"/>
                  </a:lnTo>
                  <a:lnTo>
                    <a:pt x="18129" y="1416"/>
                  </a:lnTo>
                  <a:lnTo>
                    <a:pt x="18129" y="2833"/>
                  </a:lnTo>
                  <a:lnTo>
                    <a:pt x="18514" y="2833"/>
                  </a:lnTo>
                  <a:lnTo>
                    <a:pt x="19286" y="2125"/>
                  </a:lnTo>
                  <a:lnTo>
                    <a:pt x="20057" y="2125"/>
                  </a:lnTo>
                  <a:lnTo>
                    <a:pt x="20057" y="1416"/>
                  </a:lnTo>
                  <a:lnTo>
                    <a:pt x="20057" y="2125"/>
                  </a:lnTo>
                  <a:lnTo>
                    <a:pt x="19286" y="2125"/>
                  </a:lnTo>
                  <a:lnTo>
                    <a:pt x="20057" y="2125"/>
                  </a:lnTo>
                  <a:lnTo>
                    <a:pt x="20057" y="2833"/>
                  </a:lnTo>
                  <a:lnTo>
                    <a:pt x="19286" y="2833"/>
                  </a:lnTo>
                  <a:lnTo>
                    <a:pt x="20057" y="2833"/>
                  </a:lnTo>
                  <a:lnTo>
                    <a:pt x="20057" y="2125"/>
                  </a:lnTo>
                  <a:lnTo>
                    <a:pt x="21600" y="2125"/>
                  </a:lnTo>
                  <a:lnTo>
                    <a:pt x="20829" y="2833"/>
                  </a:lnTo>
                  <a:lnTo>
                    <a:pt x="20057" y="2833"/>
                  </a:lnTo>
                  <a:lnTo>
                    <a:pt x="20829" y="2833"/>
                  </a:lnTo>
                  <a:lnTo>
                    <a:pt x="20829" y="3541"/>
                  </a:lnTo>
                  <a:lnTo>
                    <a:pt x="20057" y="3541"/>
                  </a:lnTo>
                  <a:lnTo>
                    <a:pt x="20829" y="3541"/>
                  </a:lnTo>
                  <a:lnTo>
                    <a:pt x="20829" y="4249"/>
                  </a:lnTo>
                  <a:lnTo>
                    <a:pt x="20829" y="3541"/>
                  </a:lnTo>
                  <a:lnTo>
                    <a:pt x="20829" y="5311"/>
                  </a:lnTo>
                  <a:lnTo>
                    <a:pt x="20057" y="5311"/>
                  </a:lnTo>
                  <a:lnTo>
                    <a:pt x="20057" y="6728"/>
                  </a:lnTo>
                  <a:lnTo>
                    <a:pt x="19286" y="7082"/>
                  </a:lnTo>
                  <a:lnTo>
                    <a:pt x="18514" y="7082"/>
                  </a:lnTo>
                  <a:lnTo>
                    <a:pt x="18514" y="8852"/>
                  </a:lnTo>
                  <a:lnTo>
                    <a:pt x="18129" y="9207"/>
                  </a:lnTo>
                  <a:lnTo>
                    <a:pt x="17357" y="9207"/>
                  </a:lnTo>
                  <a:lnTo>
                    <a:pt x="17357" y="9915"/>
                  </a:lnTo>
                  <a:lnTo>
                    <a:pt x="16586" y="9915"/>
                  </a:lnTo>
                  <a:lnTo>
                    <a:pt x="17357" y="11331"/>
                  </a:lnTo>
                  <a:lnTo>
                    <a:pt x="18129" y="11331"/>
                  </a:lnTo>
                  <a:lnTo>
                    <a:pt x="18129" y="12039"/>
                  </a:lnTo>
                  <a:lnTo>
                    <a:pt x="17357" y="12039"/>
                  </a:lnTo>
                  <a:lnTo>
                    <a:pt x="17357" y="11331"/>
                  </a:lnTo>
                  <a:lnTo>
                    <a:pt x="17357" y="12039"/>
                  </a:lnTo>
                  <a:lnTo>
                    <a:pt x="16586" y="12039"/>
                  </a:lnTo>
                  <a:lnTo>
                    <a:pt x="16586" y="11331"/>
                  </a:lnTo>
                  <a:lnTo>
                    <a:pt x="15814" y="11331"/>
                  </a:lnTo>
                  <a:lnTo>
                    <a:pt x="15814" y="12039"/>
                  </a:lnTo>
                  <a:lnTo>
                    <a:pt x="15043" y="12039"/>
                  </a:lnTo>
                  <a:lnTo>
                    <a:pt x="15043" y="12393"/>
                  </a:lnTo>
                  <a:lnTo>
                    <a:pt x="13500" y="12393"/>
                  </a:lnTo>
                  <a:lnTo>
                    <a:pt x="13500" y="13102"/>
                  </a:lnTo>
                  <a:lnTo>
                    <a:pt x="12729" y="13102"/>
                  </a:lnTo>
                  <a:lnTo>
                    <a:pt x="12729" y="15934"/>
                  </a:lnTo>
                  <a:lnTo>
                    <a:pt x="12343" y="15934"/>
                  </a:lnTo>
                  <a:lnTo>
                    <a:pt x="12343" y="16643"/>
                  </a:lnTo>
                  <a:lnTo>
                    <a:pt x="11571" y="16997"/>
                  </a:lnTo>
                  <a:lnTo>
                    <a:pt x="11571" y="18413"/>
                  </a:lnTo>
                  <a:lnTo>
                    <a:pt x="10800" y="18413"/>
                  </a:lnTo>
                  <a:lnTo>
                    <a:pt x="10800" y="19121"/>
                  </a:lnTo>
                  <a:lnTo>
                    <a:pt x="11571" y="19121"/>
                  </a:lnTo>
                  <a:lnTo>
                    <a:pt x="11571" y="18413"/>
                  </a:lnTo>
                  <a:lnTo>
                    <a:pt x="11571" y="19121"/>
                  </a:lnTo>
                  <a:lnTo>
                    <a:pt x="10029" y="19121"/>
                  </a:lnTo>
                  <a:lnTo>
                    <a:pt x="10029" y="19830"/>
                  </a:lnTo>
                  <a:lnTo>
                    <a:pt x="9257" y="20538"/>
                  </a:lnTo>
                  <a:lnTo>
                    <a:pt x="9257" y="21246"/>
                  </a:lnTo>
                  <a:lnTo>
                    <a:pt x="8486" y="21246"/>
                  </a:lnTo>
                  <a:lnTo>
                    <a:pt x="7714" y="21600"/>
                  </a:lnTo>
                  <a:lnTo>
                    <a:pt x="6557" y="21600"/>
                  </a:lnTo>
                  <a:lnTo>
                    <a:pt x="6557" y="21246"/>
                  </a:lnTo>
                  <a:lnTo>
                    <a:pt x="5786" y="21246"/>
                  </a:lnTo>
                  <a:lnTo>
                    <a:pt x="5786" y="21600"/>
                  </a:lnTo>
                  <a:lnTo>
                    <a:pt x="5014" y="21600"/>
                  </a:lnTo>
                  <a:lnTo>
                    <a:pt x="5014" y="21246"/>
                  </a:lnTo>
                  <a:lnTo>
                    <a:pt x="5786" y="21600"/>
                  </a:lnTo>
                  <a:lnTo>
                    <a:pt x="5786" y="21246"/>
                  </a:lnTo>
                  <a:lnTo>
                    <a:pt x="5014" y="21246"/>
                  </a:lnTo>
                  <a:lnTo>
                    <a:pt x="5014" y="21600"/>
                  </a:lnTo>
                  <a:lnTo>
                    <a:pt x="5014" y="21246"/>
                  </a:lnTo>
                  <a:lnTo>
                    <a:pt x="4243" y="20538"/>
                  </a:lnTo>
                  <a:lnTo>
                    <a:pt x="3857" y="20538"/>
                  </a:lnTo>
                  <a:lnTo>
                    <a:pt x="3086" y="19830"/>
                  </a:lnTo>
                  <a:lnTo>
                    <a:pt x="2314" y="19830"/>
                  </a:lnTo>
                  <a:lnTo>
                    <a:pt x="2314" y="20538"/>
                  </a:lnTo>
                  <a:lnTo>
                    <a:pt x="771" y="20538"/>
                  </a:lnTo>
                  <a:lnTo>
                    <a:pt x="771" y="19830"/>
                  </a:lnTo>
                  <a:lnTo>
                    <a:pt x="0" y="19830"/>
                  </a:lnTo>
                  <a:lnTo>
                    <a:pt x="771" y="19830"/>
                  </a:lnTo>
                  <a:lnTo>
                    <a:pt x="771" y="19121"/>
                  </a:lnTo>
                  <a:lnTo>
                    <a:pt x="1543" y="19121"/>
                  </a:lnTo>
                  <a:lnTo>
                    <a:pt x="771" y="19121"/>
                  </a:lnTo>
                  <a:lnTo>
                    <a:pt x="771" y="19830"/>
                  </a:lnTo>
                  <a:lnTo>
                    <a:pt x="0" y="19830"/>
                  </a:lnTo>
                  <a:lnTo>
                    <a:pt x="0" y="18413"/>
                  </a:lnTo>
                  <a:lnTo>
                    <a:pt x="771" y="18413"/>
                  </a:lnTo>
                  <a:lnTo>
                    <a:pt x="771" y="17705"/>
                  </a:lnTo>
                  <a:lnTo>
                    <a:pt x="1543" y="17705"/>
                  </a:lnTo>
                  <a:lnTo>
                    <a:pt x="771" y="17705"/>
                  </a:lnTo>
                  <a:lnTo>
                    <a:pt x="771" y="16643"/>
                  </a:lnTo>
                  <a:lnTo>
                    <a:pt x="1543" y="16997"/>
                  </a:lnTo>
                  <a:lnTo>
                    <a:pt x="2314" y="16997"/>
                  </a:lnTo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41" name="Freeform 204"/>
            <p:cNvSpPr/>
            <p:nvPr/>
          </p:nvSpPr>
          <p:spPr>
            <a:xfrm>
              <a:off x="5776244" y="2920751"/>
              <a:ext cx="161926" cy="88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24" y="3503"/>
                  </a:moveTo>
                  <a:lnTo>
                    <a:pt x="953" y="2335"/>
                  </a:lnTo>
                  <a:lnTo>
                    <a:pt x="0" y="0"/>
                  </a:lnTo>
                  <a:lnTo>
                    <a:pt x="1271" y="1168"/>
                  </a:lnTo>
                  <a:lnTo>
                    <a:pt x="2224" y="2919"/>
                  </a:lnTo>
                  <a:lnTo>
                    <a:pt x="2224" y="3503"/>
                  </a:lnTo>
                  <a:close/>
                  <a:moveTo>
                    <a:pt x="7624" y="7589"/>
                  </a:moveTo>
                  <a:lnTo>
                    <a:pt x="5400" y="5254"/>
                  </a:lnTo>
                  <a:lnTo>
                    <a:pt x="4765" y="3503"/>
                  </a:lnTo>
                  <a:lnTo>
                    <a:pt x="7624" y="6422"/>
                  </a:lnTo>
                  <a:lnTo>
                    <a:pt x="7624" y="7589"/>
                  </a:lnTo>
                  <a:close/>
                  <a:moveTo>
                    <a:pt x="318" y="5254"/>
                  </a:moveTo>
                  <a:lnTo>
                    <a:pt x="0" y="4086"/>
                  </a:lnTo>
                  <a:lnTo>
                    <a:pt x="953" y="4670"/>
                  </a:lnTo>
                  <a:lnTo>
                    <a:pt x="318" y="5254"/>
                  </a:lnTo>
                  <a:close/>
                  <a:moveTo>
                    <a:pt x="1588" y="6422"/>
                  </a:moveTo>
                  <a:lnTo>
                    <a:pt x="953" y="5838"/>
                  </a:lnTo>
                  <a:lnTo>
                    <a:pt x="1271" y="4670"/>
                  </a:lnTo>
                  <a:lnTo>
                    <a:pt x="1588" y="4670"/>
                  </a:lnTo>
                  <a:lnTo>
                    <a:pt x="1588" y="6422"/>
                  </a:lnTo>
                  <a:close/>
                  <a:moveTo>
                    <a:pt x="2859" y="8173"/>
                  </a:moveTo>
                  <a:lnTo>
                    <a:pt x="2224" y="6422"/>
                  </a:lnTo>
                  <a:lnTo>
                    <a:pt x="1906" y="6422"/>
                  </a:lnTo>
                  <a:lnTo>
                    <a:pt x="1906" y="5254"/>
                  </a:lnTo>
                  <a:lnTo>
                    <a:pt x="2859" y="6422"/>
                  </a:lnTo>
                  <a:lnTo>
                    <a:pt x="3176" y="7589"/>
                  </a:lnTo>
                  <a:lnTo>
                    <a:pt x="2859" y="8173"/>
                  </a:lnTo>
                  <a:close/>
                  <a:moveTo>
                    <a:pt x="1906" y="8173"/>
                  </a:moveTo>
                  <a:lnTo>
                    <a:pt x="1906" y="7005"/>
                  </a:lnTo>
                  <a:lnTo>
                    <a:pt x="1906" y="8173"/>
                  </a:lnTo>
                  <a:close/>
                  <a:moveTo>
                    <a:pt x="3494" y="8173"/>
                  </a:moveTo>
                  <a:lnTo>
                    <a:pt x="3176" y="8173"/>
                  </a:lnTo>
                  <a:lnTo>
                    <a:pt x="3812" y="7589"/>
                  </a:lnTo>
                  <a:lnTo>
                    <a:pt x="3494" y="8173"/>
                  </a:lnTo>
                  <a:close/>
                  <a:moveTo>
                    <a:pt x="21282" y="17514"/>
                  </a:moveTo>
                  <a:lnTo>
                    <a:pt x="20965" y="16346"/>
                  </a:lnTo>
                  <a:lnTo>
                    <a:pt x="21600" y="16346"/>
                  </a:lnTo>
                  <a:lnTo>
                    <a:pt x="21282" y="17514"/>
                  </a:lnTo>
                  <a:close/>
                  <a:moveTo>
                    <a:pt x="9212" y="21600"/>
                  </a:moveTo>
                  <a:lnTo>
                    <a:pt x="7624" y="19849"/>
                  </a:lnTo>
                  <a:lnTo>
                    <a:pt x="8894" y="21016"/>
                  </a:lnTo>
                  <a:lnTo>
                    <a:pt x="9212" y="21600"/>
                  </a:lnTo>
                  <a:close/>
                  <a:moveTo>
                    <a:pt x="10800" y="9924"/>
                  </a:moveTo>
                  <a:lnTo>
                    <a:pt x="11118" y="12259"/>
                  </a:lnTo>
                  <a:lnTo>
                    <a:pt x="9847" y="9924"/>
                  </a:lnTo>
                  <a:lnTo>
                    <a:pt x="9212" y="6422"/>
                  </a:lnTo>
                  <a:lnTo>
                    <a:pt x="9847" y="7005"/>
                  </a:lnTo>
                  <a:lnTo>
                    <a:pt x="10165" y="8173"/>
                  </a:lnTo>
                  <a:lnTo>
                    <a:pt x="10165" y="8757"/>
                  </a:lnTo>
                  <a:lnTo>
                    <a:pt x="10800" y="9924"/>
                  </a:lnTo>
                  <a:close/>
                  <a:moveTo>
                    <a:pt x="9847" y="13427"/>
                  </a:moveTo>
                  <a:lnTo>
                    <a:pt x="9529" y="13427"/>
                  </a:lnTo>
                  <a:lnTo>
                    <a:pt x="7624" y="12843"/>
                  </a:lnTo>
                  <a:lnTo>
                    <a:pt x="6988" y="11092"/>
                  </a:lnTo>
                  <a:lnTo>
                    <a:pt x="8894" y="11676"/>
                  </a:lnTo>
                  <a:lnTo>
                    <a:pt x="9847" y="13427"/>
                  </a:lnTo>
                  <a:close/>
                  <a:moveTo>
                    <a:pt x="13341" y="16346"/>
                  </a:moveTo>
                  <a:lnTo>
                    <a:pt x="13341" y="17514"/>
                  </a:lnTo>
                  <a:lnTo>
                    <a:pt x="12071" y="16346"/>
                  </a:lnTo>
                  <a:lnTo>
                    <a:pt x="10800" y="14595"/>
                  </a:lnTo>
                  <a:lnTo>
                    <a:pt x="12706" y="15762"/>
                  </a:lnTo>
                  <a:lnTo>
                    <a:pt x="13341" y="16346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42" name="Freeform 205"/>
            <p:cNvSpPr/>
            <p:nvPr/>
          </p:nvSpPr>
          <p:spPr>
            <a:xfrm>
              <a:off x="6128669" y="3082676"/>
              <a:ext cx="45245" cy="52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053" y="3927"/>
                  </a:lnTo>
                  <a:lnTo>
                    <a:pt x="20463" y="1964"/>
                  </a:lnTo>
                  <a:lnTo>
                    <a:pt x="20463" y="3927"/>
                  </a:lnTo>
                  <a:lnTo>
                    <a:pt x="15916" y="3927"/>
                  </a:lnTo>
                  <a:lnTo>
                    <a:pt x="11368" y="6873"/>
                  </a:lnTo>
                  <a:lnTo>
                    <a:pt x="9095" y="3927"/>
                  </a:lnTo>
                  <a:lnTo>
                    <a:pt x="12505" y="1964"/>
                  </a:lnTo>
                  <a:lnTo>
                    <a:pt x="21600" y="0"/>
                  </a:lnTo>
                  <a:close/>
                  <a:moveTo>
                    <a:pt x="1137" y="14727"/>
                  </a:moveTo>
                  <a:lnTo>
                    <a:pt x="0" y="12764"/>
                  </a:lnTo>
                  <a:lnTo>
                    <a:pt x="2274" y="9818"/>
                  </a:lnTo>
                  <a:lnTo>
                    <a:pt x="6821" y="7855"/>
                  </a:lnTo>
                  <a:lnTo>
                    <a:pt x="9095" y="10800"/>
                  </a:lnTo>
                  <a:lnTo>
                    <a:pt x="10232" y="13745"/>
                  </a:lnTo>
                  <a:lnTo>
                    <a:pt x="9095" y="13745"/>
                  </a:lnTo>
                  <a:lnTo>
                    <a:pt x="5684" y="15709"/>
                  </a:lnTo>
                  <a:lnTo>
                    <a:pt x="1137" y="14727"/>
                  </a:lnTo>
                  <a:close/>
                  <a:moveTo>
                    <a:pt x="5684" y="21600"/>
                  </a:moveTo>
                  <a:lnTo>
                    <a:pt x="5684" y="20618"/>
                  </a:lnTo>
                  <a:lnTo>
                    <a:pt x="9095" y="20618"/>
                  </a:lnTo>
                  <a:lnTo>
                    <a:pt x="5684" y="2160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43" name="Freeform 206"/>
            <p:cNvSpPr/>
            <p:nvPr/>
          </p:nvSpPr>
          <p:spPr>
            <a:xfrm>
              <a:off x="5945314" y="3056482"/>
              <a:ext cx="50007" cy="88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14" y="1751"/>
                  </a:moveTo>
                  <a:lnTo>
                    <a:pt x="6171" y="3503"/>
                  </a:lnTo>
                  <a:lnTo>
                    <a:pt x="2057" y="4086"/>
                  </a:lnTo>
                  <a:lnTo>
                    <a:pt x="0" y="0"/>
                  </a:lnTo>
                  <a:lnTo>
                    <a:pt x="3086" y="1751"/>
                  </a:lnTo>
                  <a:lnTo>
                    <a:pt x="3086" y="1168"/>
                  </a:lnTo>
                  <a:lnTo>
                    <a:pt x="4114" y="1751"/>
                  </a:lnTo>
                  <a:close/>
                  <a:moveTo>
                    <a:pt x="14400" y="14011"/>
                  </a:moveTo>
                  <a:lnTo>
                    <a:pt x="12343" y="12843"/>
                  </a:lnTo>
                  <a:lnTo>
                    <a:pt x="13371" y="12259"/>
                  </a:lnTo>
                  <a:lnTo>
                    <a:pt x="15429" y="12843"/>
                  </a:lnTo>
                  <a:lnTo>
                    <a:pt x="14400" y="14011"/>
                  </a:lnTo>
                  <a:close/>
                  <a:moveTo>
                    <a:pt x="20571" y="18681"/>
                  </a:moveTo>
                  <a:lnTo>
                    <a:pt x="18514" y="18097"/>
                  </a:lnTo>
                  <a:lnTo>
                    <a:pt x="18514" y="17514"/>
                  </a:lnTo>
                  <a:lnTo>
                    <a:pt x="20571" y="18097"/>
                  </a:lnTo>
                  <a:lnTo>
                    <a:pt x="20571" y="18681"/>
                  </a:lnTo>
                  <a:close/>
                  <a:moveTo>
                    <a:pt x="21600" y="21600"/>
                  </a:moveTo>
                  <a:lnTo>
                    <a:pt x="20571" y="21016"/>
                  </a:lnTo>
                  <a:lnTo>
                    <a:pt x="20571" y="20432"/>
                  </a:lnTo>
                  <a:lnTo>
                    <a:pt x="21600" y="21016"/>
                  </a:lnTo>
                  <a:lnTo>
                    <a:pt x="21600" y="21600"/>
                  </a:lnTo>
                  <a:close/>
                  <a:moveTo>
                    <a:pt x="9257" y="3503"/>
                  </a:moveTo>
                  <a:lnTo>
                    <a:pt x="11314" y="2919"/>
                  </a:lnTo>
                  <a:lnTo>
                    <a:pt x="9257" y="3503"/>
                  </a:lnTo>
                  <a:close/>
                  <a:moveTo>
                    <a:pt x="7200" y="8173"/>
                  </a:moveTo>
                  <a:lnTo>
                    <a:pt x="6171" y="6422"/>
                  </a:lnTo>
                  <a:lnTo>
                    <a:pt x="5143" y="5838"/>
                  </a:lnTo>
                  <a:lnTo>
                    <a:pt x="6171" y="5254"/>
                  </a:lnTo>
                  <a:lnTo>
                    <a:pt x="9257" y="7589"/>
                  </a:lnTo>
                  <a:lnTo>
                    <a:pt x="7200" y="8173"/>
                  </a:lnTo>
                  <a:close/>
                  <a:moveTo>
                    <a:pt x="12343" y="7005"/>
                  </a:moveTo>
                  <a:lnTo>
                    <a:pt x="10286" y="7005"/>
                  </a:lnTo>
                  <a:lnTo>
                    <a:pt x="12343" y="5838"/>
                  </a:lnTo>
                  <a:lnTo>
                    <a:pt x="13371" y="7005"/>
                  </a:lnTo>
                  <a:lnTo>
                    <a:pt x="12343" y="7005"/>
                  </a:lnTo>
                  <a:close/>
                  <a:moveTo>
                    <a:pt x="14400" y="9341"/>
                  </a:moveTo>
                  <a:lnTo>
                    <a:pt x="12343" y="8757"/>
                  </a:lnTo>
                  <a:lnTo>
                    <a:pt x="12343" y="8173"/>
                  </a:lnTo>
                  <a:lnTo>
                    <a:pt x="14400" y="9341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44" name="Freeform 207"/>
            <p:cNvSpPr/>
            <p:nvPr/>
          </p:nvSpPr>
          <p:spPr>
            <a:xfrm>
              <a:off x="5902451" y="3151732"/>
              <a:ext cx="71439" cy="40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20" y="8894"/>
                  </a:moveTo>
                  <a:lnTo>
                    <a:pt x="15120" y="19059"/>
                  </a:lnTo>
                  <a:lnTo>
                    <a:pt x="15120" y="21600"/>
                  </a:lnTo>
                  <a:lnTo>
                    <a:pt x="12960" y="21600"/>
                  </a:lnTo>
                  <a:lnTo>
                    <a:pt x="10800" y="17788"/>
                  </a:lnTo>
                  <a:lnTo>
                    <a:pt x="6480" y="13976"/>
                  </a:lnTo>
                  <a:lnTo>
                    <a:pt x="2160" y="6353"/>
                  </a:lnTo>
                  <a:lnTo>
                    <a:pt x="0" y="0"/>
                  </a:lnTo>
                  <a:lnTo>
                    <a:pt x="6480" y="6353"/>
                  </a:lnTo>
                  <a:lnTo>
                    <a:pt x="7920" y="8894"/>
                  </a:lnTo>
                  <a:close/>
                  <a:moveTo>
                    <a:pt x="17280" y="10165"/>
                  </a:moveTo>
                  <a:lnTo>
                    <a:pt x="15840" y="7624"/>
                  </a:lnTo>
                  <a:lnTo>
                    <a:pt x="16560" y="7624"/>
                  </a:lnTo>
                  <a:lnTo>
                    <a:pt x="15840" y="5082"/>
                  </a:lnTo>
                  <a:lnTo>
                    <a:pt x="17280" y="5082"/>
                  </a:lnTo>
                  <a:lnTo>
                    <a:pt x="17280" y="7624"/>
                  </a:lnTo>
                  <a:lnTo>
                    <a:pt x="18000" y="8894"/>
                  </a:lnTo>
                  <a:lnTo>
                    <a:pt x="17280" y="10165"/>
                  </a:lnTo>
                  <a:close/>
                  <a:moveTo>
                    <a:pt x="20880" y="15247"/>
                  </a:moveTo>
                  <a:lnTo>
                    <a:pt x="19440" y="11435"/>
                  </a:lnTo>
                  <a:lnTo>
                    <a:pt x="21600" y="12706"/>
                  </a:lnTo>
                  <a:lnTo>
                    <a:pt x="21600" y="15247"/>
                  </a:lnTo>
                  <a:lnTo>
                    <a:pt x="20880" y="15247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45" name="Freeform 208"/>
            <p:cNvSpPr/>
            <p:nvPr/>
          </p:nvSpPr>
          <p:spPr>
            <a:xfrm>
              <a:off x="172766" y="2198836"/>
              <a:ext cx="12701" cy="12701"/>
            </a:xfrm>
            <a:prstGeom prst="rect">
              <a:avLst/>
            </a:pr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46" name="Freeform 209"/>
            <p:cNvSpPr/>
            <p:nvPr/>
          </p:nvSpPr>
          <p:spPr>
            <a:xfrm>
              <a:off x="4937648" y="298464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47" name="Freeform 210"/>
            <p:cNvSpPr/>
            <p:nvPr/>
          </p:nvSpPr>
          <p:spPr>
            <a:xfrm>
              <a:off x="5610352" y="246910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16200"/>
                  </a:ln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48" name="Freeform 211"/>
            <p:cNvSpPr/>
            <p:nvPr/>
          </p:nvSpPr>
          <p:spPr>
            <a:xfrm>
              <a:off x="5625830" y="244053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108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49" name="Freeform 212"/>
            <p:cNvSpPr/>
            <p:nvPr/>
          </p:nvSpPr>
          <p:spPr>
            <a:xfrm>
              <a:off x="5425805" y="261079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50" name="Freeform 214"/>
            <p:cNvSpPr/>
            <p:nvPr/>
          </p:nvSpPr>
          <p:spPr>
            <a:xfrm>
              <a:off x="5804423" y="259650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51" name="Freeform 215"/>
            <p:cNvSpPr/>
            <p:nvPr/>
          </p:nvSpPr>
          <p:spPr>
            <a:xfrm>
              <a:off x="2099594" y="3906589"/>
              <a:ext cx="57151" cy="2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0" y="10800"/>
                  </a:moveTo>
                  <a:lnTo>
                    <a:pt x="11700" y="5400"/>
                  </a:lnTo>
                  <a:lnTo>
                    <a:pt x="13500" y="0"/>
                  </a:lnTo>
                  <a:lnTo>
                    <a:pt x="17100" y="0"/>
                  </a:lnTo>
                  <a:lnTo>
                    <a:pt x="17100" y="1800"/>
                  </a:lnTo>
                  <a:lnTo>
                    <a:pt x="16200" y="1800"/>
                  </a:lnTo>
                  <a:lnTo>
                    <a:pt x="18000" y="7200"/>
                  </a:lnTo>
                  <a:lnTo>
                    <a:pt x="18000" y="1800"/>
                  </a:lnTo>
                  <a:lnTo>
                    <a:pt x="19800" y="1800"/>
                  </a:lnTo>
                  <a:lnTo>
                    <a:pt x="20700" y="5400"/>
                  </a:lnTo>
                  <a:lnTo>
                    <a:pt x="18900" y="5400"/>
                  </a:lnTo>
                  <a:lnTo>
                    <a:pt x="21600" y="7200"/>
                  </a:lnTo>
                  <a:lnTo>
                    <a:pt x="17100" y="12600"/>
                  </a:lnTo>
                  <a:lnTo>
                    <a:pt x="13500" y="10800"/>
                  </a:lnTo>
                  <a:lnTo>
                    <a:pt x="15300" y="16200"/>
                  </a:lnTo>
                  <a:lnTo>
                    <a:pt x="11700" y="14400"/>
                  </a:lnTo>
                  <a:lnTo>
                    <a:pt x="12600" y="18000"/>
                  </a:lnTo>
                  <a:lnTo>
                    <a:pt x="10800" y="18000"/>
                  </a:lnTo>
                  <a:lnTo>
                    <a:pt x="10800" y="21600"/>
                  </a:lnTo>
                  <a:lnTo>
                    <a:pt x="9000" y="16200"/>
                  </a:lnTo>
                  <a:lnTo>
                    <a:pt x="11700" y="7200"/>
                  </a:lnTo>
                  <a:lnTo>
                    <a:pt x="13500" y="10800"/>
                  </a:lnTo>
                  <a:close/>
                  <a:moveTo>
                    <a:pt x="4500" y="10800"/>
                  </a:moveTo>
                  <a:lnTo>
                    <a:pt x="6300" y="7200"/>
                  </a:lnTo>
                  <a:lnTo>
                    <a:pt x="2700" y="7200"/>
                  </a:lnTo>
                  <a:lnTo>
                    <a:pt x="6300" y="7200"/>
                  </a:lnTo>
                  <a:lnTo>
                    <a:pt x="2700" y="1800"/>
                  </a:lnTo>
                  <a:lnTo>
                    <a:pt x="6300" y="3600"/>
                  </a:lnTo>
                  <a:lnTo>
                    <a:pt x="6300" y="1800"/>
                  </a:lnTo>
                  <a:lnTo>
                    <a:pt x="11700" y="1800"/>
                  </a:lnTo>
                  <a:lnTo>
                    <a:pt x="4500" y="18000"/>
                  </a:lnTo>
                  <a:lnTo>
                    <a:pt x="2700" y="19800"/>
                  </a:lnTo>
                  <a:lnTo>
                    <a:pt x="900" y="16200"/>
                  </a:lnTo>
                  <a:lnTo>
                    <a:pt x="3600" y="12600"/>
                  </a:lnTo>
                  <a:lnTo>
                    <a:pt x="3600" y="9000"/>
                  </a:lnTo>
                  <a:lnTo>
                    <a:pt x="4500" y="10800"/>
                  </a:lnTo>
                  <a:close/>
                  <a:moveTo>
                    <a:pt x="900" y="12600"/>
                  </a:moveTo>
                  <a:lnTo>
                    <a:pt x="0" y="10800"/>
                  </a:lnTo>
                  <a:lnTo>
                    <a:pt x="1800" y="10800"/>
                  </a:lnTo>
                  <a:lnTo>
                    <a:pt x="900" y="1260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52" name="Freeform 216"/>
            <p:cNvSpPr/>
            <p:nvPr/>
          </p:nvSpPr>
          <p:spPr>
            <a:xfrm>
              <a:off x="2056334" y="208572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080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53" name="Freeform 217"/>
            <p:cNvSpPr/>
            <p:nvPr/>
          </p:nvSpPr>
          <p:spPr>
            <a:xfrm>
              <a:off x="3356895" y="2482601"/>
              <a:ext cx="40482" cy="40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82" y="7624"/>
                  </a:moveTo>
                  <a:lnTo>
                    <a:pt x="2541" y="7624"/>
                  </a:lnTo>
                  <a:lnTo>
                    <a:pt x="2541" y="5082"/>
                  </a:lnTo>
                  <a:lnTo>
                    <a:pt x="0" y="5082"/>
                  </a:lnTo>
                  <a:lnTo>
                    <a:pt x="0" y="2541"/>
                  </a:lnTo>
                  <a:lnTo>
                    <a:pt x="5082" y="2541"/>
                  </a:lnTo>
                  <a:lnTo>
                    <a:pt x="5082" y="0"/>
                  </a:lnTo>
                  <a:lnTo>
                    <a:pt x="7624" y="0"/>
                  </a:lnTo>
                  <a:lnTo>
                    <a:pt x="7624" y="2541"/>
                  </a:lnTo>
                  <a:lnTo>
                    <a:pt x="10165" y="2541"/>
                  </a:lnTo>
                  <a:lnTo>
                    <a:pt x="11435" y="5082"/>
                  </a:lnTo>
                  <a:lnTo>
                    <a:pt x="11435" y="10165"/>
                  </a:lnTo>
                  <a:lnTo>
                    <a:pt x="19059" y="10165"/>
                  </a:lnTo>
                  <a:lnTo>
                    <a:pt x="19059" y="12706"/>
                  </a:lnTo>
                  <a:lnTo>
                    <a:pt x="21600" y="12706"/>
                  </a:lnTo>
                  <a:lnTo>
                    <a:pt x="21600" y="16518"/>
                  </a:lnTo>
                  <a:lnTo>
                    <a:pt x="13976" y="16518"/>
                  </a:lnTo>
                  <a:lnTo>
                    <a:pt x="13976" y="19059"/>
                  </a:lnTo>
                  <a:lnTo>
                    <a:pt x="11435" y="19059"/>
                  </a:lnTo>
                  <a:lnTo>
                    <a:pt x="11435" y="21600"/>
                  </a:lnTo>
                  <a:lnTo>
                    <a:pt x="10165" y="21600"/>
                  </a:lnTo>
                  <a:lnTo>
                    <a:pt x="10165" y="16518"/>
                  </a:lnTo>
                  <a:lnTo>
                    <a:pt x="7624" y="16518"/>
                  </a:lnTo>
                  <a:lnTo>
                    <a:pt x="7624" y="13976"/>
                  </a:lnTo>
                  <a:lnTo>
                    <a:pt x="5082" y="13976"/>
                  </a:lnTo>
                  <a:lnTo>
                    <a:pt x="5082" y="7624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54" name="Freeform 218"/>
            <p:cNvSpPr/>
            <p:nvPr/>
          </p:nvSpPr>
          <p:spPr>
            <a:xfrm>
              <a:off x="3673601" y="2773113"/>
              <a:ext cx="52389" cy="66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1782" y="0"/>
                  </a:lnTo>
                  <a:lnTo>
                    <a:pt x="11782" y="1543"/>
                  </a:lnTo>
                  <a:lnTo>
                    <a:pt x="13745" y="0"/>
                  </a:lnTo>
                  <a:lnTo>
                    <a:pt x="13745" y="1543"/>
                  </a:lnTo>
                  <a:lnTo>
                    <a:pt x="15709" y="1543"/>
                  </a:lnTo>
                  <a:lnTo>
                    <a:pt x="15709" y="0"/>
                  </a:lnTo>
                  <a:lnTo>
                    <a:pt x="15709" y="2314"/>
                  </a:lnTo>
                  <a:lnTo>
                    <a:pt x="17673" y="2314"/>
                  </a:lnTo>
                  <a:lnTo>
                    <a:pt x="15709" y="2314"/>
                  </a:lnTo>
                  <a:lnTo>
                    <a:pt x="17673" y="2314"/>
                  </a:lnTo>
                  <a:lnTo>
                    <a:pt x="17673" y="3857"/>
                  </a:lnTo>
                  <a:lnTo>
                    <a:pt x="19636" y="3857"/>
                  </a:lnTo>
                  <a:lnTo>
                    <a:pt x="17673" y="3857"/>
                  </a:lnTo>
                  <a:lnTo>
                    <a:pt x="17673" y="2314"/>
                  </a:lnTo>
                  <a:lnTo>
                    <a:pt x="21600" y="2314"/>
                  </a:lnTo>
                  <a:lnTo>
                    <a:pt x="21600" y="3857"/>
                  </a:lnTo>
                  <a:lnTo>
                    <a:pt x="19636" y="3857"/>
                  </a:lnTo>
                  <a:lnTo>
                    <a:pt x="19636" y="5400"/>
                  </a:lnTo>
                  <a:lnTo>
                    <a:pt x="17673" y="5400"/>
                  </a:lnTo>
                  <a:lnTo>
                    <a:pt x="17673" y="3857"/>
                  </a:lnTo>
                  <a:lnTo>
                    <a:pt x="15709" y="5400"/>
                  </a:lnTo>
                  <a:lnTo>
                    <a:pt x="15709" y="6943"/>
                  </a:lnTo>
                  <a:lnTo>
                    <a:pt x="17673" y="8486"/>
                  </a:lnTo>
                  <a:lnTo>
                    <a:pt x="15709" y="8486"/>
                  </a:lnTo>
                  <a:lnTo>
                    <a:pt x="15709" y="10029"/>
                  </a:lnTo>
                  <a:lnTo>
                    <a:pt x="13745" y="11571"/>
                  </a:lnTo>
                  <a:lnTo>
                    <a:pt x="15709" y="11571"/>
                  </a:lnTo>
                  <a:lnTo>
                    <a:pt x="15709" y="12343"/>
                  </a:lnTo>
                  <a:lnTo>
                    <a:pt x="13745" y="11571"/>
                  </a:lnTo>
                  <a:lnTo>
                    <a:pt x="13745" y="13886"/>
                  </a:lnTo>
                  <a:lnTo>
                    <a:pt x="11782" y="13886"/>
                  </a:lnTo>
                  <a:lnTo>
                    <a:pt x="11782" y="15429"/>
                  </a:lnTo>
                  <a:lnTo>
                    <a:pt x="10800" y="15429"/>
                  </a:lnTo>
                  <a:lnTo>
                    <a:pt x="11782" y="15429"/>
                  </a:lnTo>
                  <a:lnTo>
                    <a:pt x="13745" y="16971"/>
                  </a:lnTo>
                  <a:lnTo>
                    <a:pt x="13745" y="15429"/>
                  </a:lnTo>
                  <a:lnTo>
                    <a:pt x="13745" y="16971"/>
                  </a:lnTo>
                  <a:lnTo>
                    <a:pt x="11782" y="16971"/>
                  </a:lnTo>
                  <a:lnTo>
                    <a:pt x="11782" y="18514"/>
                  </a:lnTo>
                  <a:lnTo>
                    <a:pt x="10800" y="18514"/>
                  </a:lnTo>
                  <a:lnTo>
                    <a:pt x="10800" y="16971"/>
                  </a:lnTo>
                  <a:lnTo>
                    <a:pt x="8836" y="16971"/>
                  </a:lnTo>
                  <a:lnTo>
                    <a:pt x="8836" y="21600"/>
                  </a:lnTo>
                  <a:lnTo>
                    <a:pt x="6873" y="21600"/>
                  </a:lnTo>
                  <a:lnTo>
                    <a:pt x="8836" y="21600"/>
                  </a:lnTo>
                  <a:lnTo>
                    <a:pt x="8836" y="18514"/>
                  </a:lnTo>
                  <a:lnTo>
                    <a:pt x="6873" y="18514"/>
                  </a:lnTo>
                  <a:lnTo>
                    <a:pt x="6873" y="16971"/>
                  </a:lnTo>
                  <a:lnTo>
                    <a:pt x="6873" y="18514"/>
                  </a:lnTo>
                  <a:lnTo>
                    <a:pt x="4909" y="18514"/>
                  </a:lnTo>
                  <a:lnTo>
                    <a:pt x="4909" y="16971"/>
                  </a:lnTo>
                  <a:lnTo>
                    <a:pt x="2945" y="16971"/>
                  </a:lnTo>
                  <a:lnTo>
                    <a:pt x="2945" y="18514"/>
                  </a:lnTo>
                  <a:lnTo>
                    <a:pt x="982" y="18514"/>
                  </a:lnTo>
                  <a:lnTo>
                    <a:pt x="982" y="20057"/>
                  </a:lnTo>
                  <a:lnTo>
                    <a:pt x="0" y="18514"/>
                  </a:lnTo>
                  <a:lnTo>
                    <a:pt x="982" y="18514"/>
                  </a:lnTo>
                  <a:lnTo>
                    <a:pt x="982" y="16971"/>
                  </a:lnTo>
                  <a:lnTo>
                    <a:pt x="0" y="16971"/>
                  </a:lnTo>
                  <a:lnTo>
                    <a:pt x="0" y="11571"/>
                  </a:lnTo>
                  <a:lnTo>
                    <a:pt x="982" y="11571"/>
                  </a:lnTo>
                  <a:lnTo>
                    <a:pt x="982" y="8486"/>
                  </a:lnTo>
                  <a:lnTo>
                    <a:pt x="0" y="6943"/>
                  </a:lnTo>
                  <a:lnTo>
                    <a:pt x="982" y="5400"/>
                  </a:lnTo>
                  <a:lnTo>
                    <a:pt x="982" y="2314"/>
                  </a:lnTo>
                  <a:lnTo>
                    <a:pt x="4909" y="2314"/>
                  </a:lnTo>
                  <a:lnTo>
                    <a:pt x="4909" y="1543"/>
                  </a:lnTo>
                  <a:lnTo>
                    <a:pt x="6873" y="1543"/>
                  </a:lnTo>
                  <a:lnTo>
                    <a:pt x="6873" y="0"/>
                  </a:lnTo>
                  <a:lnTo>
                    <a:pt x="6873" y="1543"/>
                  </a:lnTo>
                  <a:lnTo>
                    <a:pt x="10800" y="1543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E9D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55" name="Freeform 219"/>
            <p:cNvSpPr/>
            <p:nvPr/>
          </p:nvSpPr>
          <p:spPr>
            <a:xfrm>
              <a:off x="3640264" y="1382461"/>
              <a:ext cx="54770" cy="52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52" y="21600"/>
                  </a:moveTo>
                  <a:lnTo>
                    <a:pt x="8452" y="17673"/>
                  </a:lnTo>
                  <a:lnTo>
                    <a:pt x="7513" y="15709"/>
                  </a:lnTo>
                  <a:lnTo>
                    <a:pt x="7513" y="14727"/>
                  </a:lnTo>
                  <a:lnTo>
                    <a:pt x="5635" y="14727"/>
                  </a:lnTo>
                  <a:lnTo>
                    <a:pt x="5635" y="10800"/>
                  </a:lnTo>
                  <a:lnTo>
                    <a:pt x="3757" y="10800"/>
                  </a:lnTo>
                  <a:lnTo>
                    <a:pt x="3757" y="8836"/>
                  </a:lnTo>
                  <a:lnTo>
                    <a:pt x="1878" y="8836"/>
                  </a:lnTo>
                  <a:lnTo>
                    <a:pt x="1878" y="6873"/>
                  </a:lnTo>
                  <a:lnTo>
                    <a:pt x="0" y="6873"/>
                  </a:lnTo>
                  <a:lnTo>
                    <a:pt x="1878" y="6873"/>
                  </a:lnTo>
                  <a:lnTo>
                    <a:pt x="0" y="6873"/>
                  </a:lnTo>
                  <a:lnTo>
                    <a:pt x="0" y="4909"/>
                  </a:lnTo>
                  <a:lnTo>
                    <a:pt x="1878" y="4909"/>
                  </a:lnTo>
                  <a:lnTo>
                    <a:pt x="1878" y="6873"/>
                  </a:lnTo>
                  <a:lnTo>
                    <a:pt x="3757" y="4909"/>
                  </a:lnTo>
                  <a:lnTo>
                    <a:pt x="3757" y="2945"/>
                  </a:lnTo>
                  <a:lnTo>
                    <a:pt x="5635" y="2945"/>
                  </a:lnTo>
                  <a:lnTo>
                    <a:pt x="7513" y="982"/>
                  </a:lnTo>
                  <a:lnTo>
                    <a:pt x="7513" y="0"/>
                  </a:lnTo>
                  <a:lnTo>
                    <a:pt x="7513" y="982"/>
                  </a:lnTo>
                  <a:lnTo>
                    <a:pt x="8452" y="982"/>
                  </a:lnTo>
                  <a:lnTo>
                    <a:pt x="8452" y="2945"/>
                  </a:lnTo>
                  <a:lnTo>
                    <a:pt x="8452" y="982"/>
                  </a:lnTo>
                  <a:lnTo>
                    <a:pt x="10330" y="982"/>
                  </a:lnTo>
                  <a:lnTo>
                    <a:pt x="10330" y="2945"/>
                  </a:lnTo>
                  <a:lnTo>
                    <a:pt x="12209" y="2945"/>
                  </a:lnTo>
                  <a:lnTo>
                    <a:pt x="12209" y="4909"/>
                  </a:lnTo>
                  <a:lnTo>
                    <a:pt x="14087" y="4909"/>
                  </a:lnTo>
                  <a:lnTo>
                    <a:pt x="14087" y="6873"/>
                  </a:lnTo>
                  <a:lnTo>
                    <a:pt x="17843" y="6873"/>
                  </a:lnTo>
                  <a:lnTo>
                    <a:pt x="17843" y="8836"/>
                  </a:lnTo>
                  <a:lnTo>
                    <a:pt x="19722" y="8836"/>
                  </a:lnTo>
                  <a:lnTo>
                    <a:pt x="19722" y="10800"/>
                  </a:lnTo>
                  <a:lnTo>
                    <a:pt x="21600" y="10800"/>
                  </a:lnTo>
                  <a:lnTo>
                    <a:pt x="21600" y="12764"/>
                  </a:lnTo>
                  <a:lnTo>
                    <a:pt x="19722" y="12764"/>
                  </a:lnTo>
                  <a:lnTo>
                    <a:pt x="21600" y="12764"/>
                  </a:lnTo>
                  <a:lnTo>
                    <a:pt x="21600" y="14727"/>
                  </a:lnTo>
                  <a:lnTo>
                    <a:pt x="19722" y="15709"/>
                  </a:lnTo>
                  <a:lnTo>
                    <a:pt x="19722" y="14727"/>
                  </a:lnTo>
                  <a:lnTo>
                    <a:pt x="19722" y="17673"/>
                  </a:lnTo>
                  <a:lnTo>
                    <a:pt x="17843" y="17673"/>
                  </a:lnTo>
                  <a:lnTo>
                    <a:pt x="17843" y="19636"/>
                  </a:lnTo>
                  <a:lnTo>
                    <a:pt x="15965" y="19636"/>
                  </a:lnTo>
                  <a:lnTo>
                    <a:pt x="15965" y="17673"/>
                  </a:lnTo>
                  <a:lnTo>
                    <a:pt x="12209" y="17673"/>
                  </a:lnTo>
                  <a:lnTo>
                    <a:pt x="12209" y="21600"/>
                  </a:lnTo>
                  <a:lnTo>
                    <a:pt x="8452" y="21600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56" name="Freeform 220"/>
            <p:cNvSpPr/>
            <p:nvPr/>
          </p:nvSpPr>
          <p:spPr>
            <a:xfrm>
              <a:off x="3926014" y="1763461"/>
              <a:ext cx="135732" cy="245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21" y="16357"/>
                  </a:moveTo>
                  <a:lnTo>
                    <a:pt x="6821" y="15938"/>
                  </a:lnTo>
                  <a:lnTo>
                    <a:pt x="7579" y="15938"/>
                  </a:lnTo>
                  <a:lnTo>
                    <a:pt x="6821" y="15728"/>
                  </a:lnTo>
                  <a:lnTo>
                    <a:pt x="6821" y="15309"/>
                  </a:lnTo>
                  <a:lnTo>
                    <a:pt x="7579" y="14889"/>
                  </a:lnTo>
                  <a:lnTo>
                    <a:pt x="7579" y="14050"/>
                  </a:lnTo>
                  <a:lnTo>
                    <a:pt x="9853" y="14050"/>
                  </a:lnTo>
                  <a:lnTo>
                    <a:pt x="9853" y="13631"/>
                  </a:lnTo>
                  <a:lnTo>
                    <a:pt x="9095" y="13212"/>
                  </a:lnTo>
                  <a:lnTo>
                    <a:pt x="8337" y="13212"/>
                  </a:lnTo>
                  <a:lnTo>
                    <a:pt x="8337" y="13631"/>
                  </a:lnTo>
                  <a:lnTo>
                    <a:pt x="8337" y="13212"/>
                  </a:lnTo>
                  <a:lnTo>
                    <a:pt x="7579" y="13212"/>
                  </a:lnTo>
                  <a:lnTo>
                    <a:pt x="7579" y="12792"/>
                  </a:lnTo>
                  <a:lnTo>
                    <a:pt x="6821" y="12792"/>
                  </a:lnTo>
                  <a:lnTo>
                    <a:pt x="6821" y="12163"/>
                  </a:lnTo>
                  <a:lnTo>
                    <a:pt x="6063" y="12163"/>
                  </a:lnTo>
                  <a:lnTo>
                    <a:pt x="6063" y="11324"/>
                  </a:lnTo>
                  <a:lnTo>
                    <a:pt x="5684" y="11324"/>
                  </a:lnTo>
                  <a:lnTo>
                    <a:pt x="5684" y="10905"/>
                  </a:lnTo>
                  <a:lnTo>
                    <a:pt x="4926" y="10905"/>
                  </a:lnTo>
                  <a:lnTo>
                    <a:pt x="4926" y="10485"/>
                  </a:lnTo>
                  <a:lnTo>
                    <a:pt x="4168" y="10485"/>
                  </a:lnTo>
                  <a:lnTo>
                    <a:pt x="4168" y="9856"/>
                  </a:lnTo>
                  <a:lnTo>
                    <a:pt x="3411" y="9856"/>
                  </a:lnTo>
                  <a:lnTo>
                    <a:pt x="3411" y="9437"/>
                  </a:lnTo>
                  <a:lnTo>
                    <a:pt x="2653" y="9437"/>
                  </a:lnTo>
                  <a:lnTo>
                    <a:pt x="2653" y="8598"/>
                  </a:lnTo>
                  <a:lnTo>
                    <a:pt x="1895" y="8598"/>
                  </a:lnTo>
                  <a:lnTo>
                    <a:pt x="1895" y="7969"/>
                  </a:lnTo>
                  <a:lnTo>
                    <a:pt x="2653" y="7969"/>
                  </a:lnTo>
                  <a:lnTo>
                    <a:pt x="1895" y="7969"/>
                  </a:lnTo>
                  <a:lnTo>
                    <a:pt x="1895" y="7130"/>
                  </a:lnTo>
                  <a:lnTo>
                    <a:pt x="2653" y="7130"/>
                  </a:lnTo>
                  <a:lnTo>
                    <a:pt x="2653" y="6711"/>
                  </a:lnTo>
                  <a:lnTo>
                    <a:pt x="1895" y="6711"/>
                  </a:lnTo>
                  <a:lnTo>
                    <a:pt x="1895" y="7130"/>
                  </a:lnTo>
                  <a:lnTo>
                    <a:pt x="1895" y="6291"/>
                  </a:lnTo>
                  <a:lnTo>
                    <a:pt x="1137" y="6291"/>
                  </a:lnTo>
                  <a:lnTo>
                    <a:pt x="1137" y="5872"/>
                  </a:lnTo>
                  <a:lnTo>
                    <a:pt x="379" y="5452"/>
                  </a:lnTo>
                  <a:lnTo>
                    <a:pt x="0" y="5452"/>
                  </a:lnTo>
                  <a:lnTo>
                    <a:pt x="0" y="5243"/>
                  </a:lnTo>
                  <a:lnTo>
                    <a:pt x="379" y="5243"/>
                  </a:lnTo>
                  <a:lnTo>
                    <a:pt x="379" y="4823"/>
                  </a:lnTo>
                  <a:lnTo>
                    <a:pt x="1137" y="4823"/>
                  </a:lnTo>
                  <a:lnTo>
                    <a:pt x="1137" y="4404"/>
                  </a:lnTo>
                  <a:lnTo>
                    <a:pt x="1895" y="3984"/>
                  </a:lnTo>
                  <a:lnTo>
                    <a:pt x="1895" y="3565"/>
                  </a:lnTo>
                  <a:lnTo>
                    <a:pt x="2653" y="3146"/>
                  </a:lnTo>
                  <a:lnTo>
                    <a:pt x="1895" y="3146"/>
                  </a:lnTo>
                  <a:lnTo>
                    <a:pt x="1895" y="2726"/>
                  </a:lnTo>
                  <a:lnTo>
                    <a:pt x="2653" y="3146"/>
                  </a:lnTo>
                  <a:lnTo>
                    <a:pt x="2653" y="2726"/>
                  </a:lnTo>
                  <a:lnTo>
                    <a:pt x="1895" y="2726"/>
                  </a:lnTo>
                  <a:lnTo>
                    <a:pt x="2653" y="2726"/>
                  </a:lnTo>
                  <a:lnTo>
                    <a:pt x="3411" y="3146"/>
                  </a:lnTo>
                  <a:lnTo>
                    <a:pt x="3411" y="2726"/>
                  </a:lnTo>
                  <a:lnTo>
                    <a:pt x="4168" y="2726"/>
                  </a:lnTo>
                  <a:lnTo>
                    <a:pt x="4926" y="2517"/>
                  </a:lnTo>
                  <a:lnTo>
                    <a:pt x="5684" y="2517"/>
                  </a:lnTo>
                  <a:lnTo>
                    <a:pt x="5684" y="2726"/>
                  </a:lnTo>
                  <a:lnTo>
                    <a:pt x="5684" y="2097"/>
                  </a:lnTo>
                  <a:lnTo>
                    <a:pt x="6063" y="2097"/>
                  </a:lnTo>
                  <a:lnTo>
                    <a:pt x="6821" y="1678"/>
                  </a:lnTo>
                  <a:lnTo>
                    <a:pt x="6821" y="1258"/>
                  </a:lnTo>
                  <a:lnTo>
                    <a:pt x="6821" y="1678"/>
                  </a:lnTo>
                  <a:lnTo>
                    <a:pt x="6821" y="1258"/>
                  </a:lnTo>
                  <a:lnTo>
                    <a:pt x="8337" y="1258"/>
                  </a:lnTo>
                  <a:lnTo>
                    <a:pt x="9095" y="839"/>
                  </a:lnTo>
                  <a:lnTo>
                    <a:pt x="9853" y="839"/>
                  </a:lnTo>
                  <a:lnTo>
                    <a:pt x="9853" y="419"/>
                  </a:lnTo>
                  <a:lnTo>
                    <a:pt x="11368" y="419"/>
                  </a:lnTo>
                  <a:lnTo>
                    <a:pt x="11368" y="0"/>
                  </a:lnTo>
                  <a:lnTo>
                    <a:pt x="13263" y="0"/>
                  </a:lnTo>
                  <a:lnTo>
                    <a:pt x="13263" y="419"/>
                  </a:lnTo>
                  <a:lnTo>
                    <a:pt x="15158" y="419"/>
                  </a:lnTo>
                  <a:lnTo>
                    <a:pt x="15158" y="0"/>
                  </a:lnTo>
                  <a:lnTo>
                    <a:pt x="15916" y="419"/>
                  </a:lnTo>
                  <a:lnTo>
                    <a:pt x="17432" y="419"/>
                  </a:lnTo>
                  <a:lnTo>
                    <a:pt x="17432" y="839"/>
                  </a:lnTo>
                  <a:lnTo>
                    <a:pt x="16674" y="1258"/>
                  </a:lnTo>
                  <a:lnTo>
                    <a:pt x="17432" y="1678"/>
                  </a:lnTo>
                  <a:lnTo>
                    <a:pt x="17432" y="2097"/>
                  </a:lnTo>
                  <a:lnTo>
                    <a:pt x="16674" y="2517"/>
                  </a:lnTo>
                  <a:lnTo>
                    <a:pt x="16674" y="2726"/>
                  </a:lnTo>
                  <a:lnTo>
                    <a:pt x="15916" y="3146"/>
                  </a:lnTo>
                  <a:lnTo>
                    <a:pt x="16674" y="3565"/>
                  </a:lnTo>
                  <a:lnTo>
                    <a:pt x="17432" y="3565"/>
                  </a:lnTo>
                  <a:lnTo>
                    <a:pt x="12505" y="3565"/>
                  </a:lnTo>
                  <a:lnTo>
                    <a:pt x="12505" y="3984"/>
                  </a:lnTo>
                  <a:lnTo>
                    <a:pt x="11747" y="3984"/>
                  </a:lnTo>
                  <a:lnTo>
                    <a:pt x="11747" y="4404"/>
                  </a:lnTo>
                  <a:lnTo>
                    <a:pt x="11368" y="4404"/>
                  </a:lnTo>
                  <a:lnTo>
                    <a:pt x="11368" y="4823"/>
                  </a:lnTo>
                  <a:lnTo>
                    <a:pt x="11747" y="4823"/>
                  </a:lnTo>
                  <a:lnTo>
                    <a:pt x="11747" y="5243"/>
                  </a:lnTo>
                  <a:lnTo>
                    <a:pt x="13263" y="5243"/>
                  </a:lnTo>
                  <a:lnTo>
                    <a:pt x="13263" y="5452"/>
                  </a:lnTo>
                  <a:lnTo>
                    <a:pt x="11747" y="5452"/>
                  </a:lnTo>
                  <a:lnTo>
                    <a:pt x="11368" y="5243"/>
                  </a:lnTo>
                  <a:lnTo>
                    <a:pt x="9853" y="5243"/>
                  </a:lnTo>
                  <a:lnTo>
                    <a:pt x="9853" y="5872"/>
                  </a:lnTo>
                  <a:lnTo>
                    <a:pt x="11368" y="5872"/>
                  </a:lnTo>
                  <a:lnTo>
                    <a:pt x="11368" y="6291"/>
                  </a:lnTo>
                  <a:lnTo>
                    <a:pt x="11747" y="6711"/>
                  </a:lnTo>
                  <a:lnTo>
                    <a:pt x="11747" y="7130"/>
                  </a:lnTo>
                  <a:lnTo>
                    <a:pt x="12505" y="7550"/>
                  </a:lnTo>
                  <a:lnTo>
                    <a:pt x="12505" y="8388"/>
                  </a:lnTo>
                  <a:lnTo>
                    <a:pt x="13263" y="8388"/>
                  </a:lnTo>
                  <a:lnTo>
                    <a:pt x="14021" y="8598"/>
                  </a:lnTo>
                  <a:lnTo>
                    <a:pt x="14021" y="9017"/>
                  </a:lnTo>
                  <a:lnTo>
                    <a:pt x="14021" y="8598"/>
                  </a:lnTo>
                  <a:lnTo>
                    <a:pt x="14400" y="8598"/>
                  </a:lnTo>
                  <a:lnTo>
                    <a:pt x="15158" y="9017"/>
                  </a:lnTo>
                  <a:lnTo>
                    <a:pt x="15916" y="9017"/>
                  </a:lnTo>
                  <a:lnTo>
                    <a:pt x="15916" y="9856"/>
                  </a:lnTo>
                  <a:lnTo>
                    <a:pt x="15158" y="9856"/>
                  </a:lnTo>
                  <a:lnTo>
                    <a:pt x="15158" y="11324"/>
                  </a:lnTo>
                  <a:lnTo>
                    <a:pt x="15916" y="11324"/>
                  </a:lnTo>
                  <a:lnTo>
                    <a:pt x="15158" y="11324"/>
                  </a:lnTo>
                  <a:lnTo>
                    <a:pt x="15158" y="11744"/>
                  </a:lnTo>
                  <a:lnTo>
                    <a:pt x="15916" y="11744"/>
                  </a:lnTo>
                  <a:lnTo>
                    <a:pt x="15916" y="12163"/>
                  </a:lnTo>
                  <a:lnTo>
                    <a:pt x="16674" y="12583"/>
                  </a:lnTo>
                  <a:lnTo>
                    <a:pt x="16674" y="12163"/>
                  </a:lnTo>
                  <a:lnTo>
                    <a:pt x="15916" y="11744"/>
                  </a:lnTo>
                  <a:lnTo>
                    <a:pt x="16674" y="11744"/>
                  </a:lnTo>
                  <a:lnTo>
                    <a:pt x="16674" y="11324"/>
                  </a:lnTo>
                  <a:lnTo>
                    <a:pt x="15916" y="11324"/>
                  </a:lnTo>
                  <a:lnTo>
                    <a:pt x="16674" y="10905"/>
                  </a:lnTo>
                  <a:lnTo>
                    <a:pt x="16674" y="10485"/>
                  </a:lnTo>
                  <a:lnTo>
                    <a:pt x="17432" y="10485"/>
                  </a:lnTo>
                  <a:lnTo>
                    <a:pt x="18189" y="10066"/>
                  </a:lnTo>
                  <a:lnTo>
                    <a:pt x="18947" y="10066"/>
                  </a:lnTo>
                  <a:lnTo>
                    <a:pt x="19705" y="10485"/>
                  </a:lnTo>
                  <a:lnTo>
                    <a:pt x="19705" y="11744"/>
                  </a:lnTo>
                  <a:lnTo>
                    <a:pt x="20084" y="11744"/>
                  </a:lnTo>
                  <a:lnTo>
                    <a:pt x="20084" y="12163"/>
                  </a:lnTo>
                  <a:lnTo>
                    <a:pt x="20842" y="12163"/>
                  </a:lnTo>
                  <a:lnTo>
                    <a:pt x="21600" y="12583"/>
                  </a:lnTo>
                  <a:lnTo>
                    <a:pt x="21600" y="12792"/>
                  </a:lnTo>
                  <a:lnTo>
                    <a:pt x="20084" y="12792"/>
                  </a:lnTo>
                  <a:lnTo>
                    <a:pt x="20084" y="13212"/>
                  </a:lnTo>
                  <a:lnTo>
                    <a:pt x="20842" y="13212"/>
                  </a:lnTo>
                  <a:lnTo>
                    <a:pt x="18947" y="13212"/>
                  </a:lnTo>
                  <a:lnTo>
                    <a:pt x="18947" y="12792"/>
                  </a:lnTo>
                  <a:lnTo>
                    <a:pt x="18189" y="12792"/>
                  </a:lnTo>
                  <a:lnTo>
                    <a:pt x="18189" y="13212"/>
                  </a:lnTo>
                  <a:lnTo>
                    <a:pt x="18189" y="12792"/>
                  </a:lnTo>
                  <a:lnTo>
                    <a:pt x="16674" y="12792"/>
                  </a:lnTo>
                  <a:lnTo>
                    <a:pt x="16674" y="12583"/>
                  </a:lnTo>
                  <a:lnTo>
                    <a:pt x="16674" y="13212"/>
                  </a:lnTo>
                  <a:lnTo>
                    <a:pt x="15916" y="13212"/>
                  </a:lnTo>
                  <a:lnTo>
                    <a:pt x="16674" y="13212"/>
                  </a:lnTo>
                  <a:lnTo>
                    <a:pt x="15916" y="13212"/>
                  </a:lnTo>
                  <a:lnTo>
                    <a:pt x="15916" y="14889"/>
                  </a:lnTo>
                  <a:lnTo>
                    <a:pt x="16674" y="14889"/>
                  </a:lnTo>
                  <a:lnTo>
                    <a:pt x="16674" y="15309"/>
                  </a:lnTo>
                  <a:lnTo>
                    <a:pt x="16674" y="14889"/>
                  </a:lnTo>
                  <a:lnTo>
                    <a:pt x="17432" y="14889"/>
                  </a:lnTo>
                  <a:lnTo>
                    <a:pt x="18189" y="14470"/>
                  </a:lnTo>
                  <a:lnTo>
                    <a:pt x="18189" y="15309"/>
                  </a:lnTo>
                  <a:lnTo>
                    <a:pt x="18947" y="15309"/>
                  </a:lnTo>
                  <a:lnTo>
                    <a:pt x="18947" y="15728"/>
                  </a:lnTo>
                  <a:lnTo>
                    <a:pt x="17432" y="15728"/>
                  </a:lnTo>
                  <a:lnTo>
                    <a:pt x="17432" y="15309"/>
                  </a:lnTo>
                  <a:lnTo>
                    <a:pt x="17432" y="15938"/>
                  </a:lnTo>
                  <a:lnTo>
                    <a:pt x="18189" y="15938"/>
                  </a:lnTo>
                  <a:lnTo>
                    <a:pt x="19705" y="16777"/>
                  </a:lnTo>
                  <a:lnTo>
                    <a:pt x="19705" y="17196"/>
                  </a:lnTo>
                  <a:lnTo>
                    <a:pt x="18947" y="17196"/>
                  </a:lnTo>
                  <a:lnTo>
                    <a:pt x="18947" y="19503"/>
                  </a:lnTo>
                  <a:lnTo>
                    <a:pt x="19705" y="19922"/>
                  </a:lnTo>
                  <a:lnTo>
                    <a:pt x="19705" y="21181"/>
                  </a:lnTo>
                  <a:lnTo>
                    <a:pt x="18189" y="21181"/>
                  </a:lnTo>
                  <a:lnTo>
                    <a:pt x="18947" y="20761"/>
                  </a:lnTo>
                  <a:lnTo>
                    <a:pt x="18947" y="21181"/>
                  </a:lnTo>
                  <a:lnTo>
                    <a:pt x="18947" y="20761"/>
                  </a:lnTo>
                  <a:lnTo>
                    <a:pt x="19705" y="20761"/>
                  </a:lnTo>
                  <a:lnTo>
                    <a:pt x="18189" y="20761"/>
                  </a:lnTo>
                  <a:lnTo>
                    <a:pt x="17432" y="21181"/>
                  </a:lnTo>
                  <a:lnTo>
                    <a:pt x="15158" y="21181"/>
                  </a:lnTo>
                  <a:lnTo>
                    <a:pt x="14400" y="21600"/>
                  </a:lnTo>
                  <a:lnTo>
                    <a:pt x="12505" y="21600"/>
                  </a:lnTo>
                  <a:lnTo>
                    <a:pt x="12505" y="21181"/>
                  </a:lnTo>
                  <a:lnTo>
                    <a:pt x="11368" y="21181"/>
                  </a:lnTo>
                  <a:lnTo>
                    <a:pt x="9853" y="20342"/>
                  </a:lnTo>
                  <a:lnTo>
                    <a:pt x="9853" y="19922"/>
                  </a:lnTo>
                  <a:lnTo>
                    <a:pt x="8337" y="19922"/>
                  </a:lnTo>
                  <a:lnTo>
                    <a:pt x="7579" y="19503"/>
                  </a:lnTo>
                  <a:lnTo>
                    <a:pt x="6063" y="19503"/>
                  </a:lnTo>
                  <a:lnTo>
                    <a:pt x="6063" y="18664"/>
                  </a:lnTo>
                  <a:lnTo>
                    <a:pt x="5684" y="18035"/>
                  </a:lnTo>
                  <a:lnTo>
                    <a:pt x="5684" y="17196"/>
                  </a:lnTo>
                  <a:lnTo>
                    <a:pt x="6063" y="16777"/>
                  </a:lnTo>
                  <a:lnTo>
                    <a:pt x="6063" y="16357"/>
                  </a:lnTo>
                  <a:lnTo>
                    <a:pt x="6821" y="16357"/>
                  </a:lnTo>
                  <a:lnTo>
                    <a:pt x="6063" y="16357"/>
                  </a:lnTo>
                  <a:lnTo>
                    <a:pt x="6063" y="16777"/>
                  </a:lnTo>
                  <a:lnTo>
                    <a:pt x="6821" y="16777"/>
                  </a:lnTo>
                  <a:lnTo>
                    <a:pt x="6821" y="16357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57" name="Freeform 221"/>
            <p:cNvSpPr/>
            <p:nvPr/>
          </p:nvSpPr>
          <p:spPr>
            <a:xfrm>
              <a:off x="4121276" y="1768224"/>
              <a:ext cx="61914" cy="8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54" y="4800"/>
                  </a:moveTo>
                  <a:lnTo>
                    <a:pt x="16615" y="6000"/>
                  </a:lnTo>
                  <a:lnTo>
                    <a:pt x="16615" y="6600"/>
                  </a:lnTo>
                  <a:lnTo>
                    <a:pt x="14954" y="6600"/>
                  </a:lnTo>
                  <a:lnTo>
                    <a:pt x="14954" y="7800"/>
                  </a:lnTo>
                  <a:lnTo>
                    <a:pt x="16615" y="7800"/>
                  </a:lnTo>
                  <a:lnTo>
                    <a:pt x="16615" y="6600"/>
                  </a:lnTo>
                  <a:lnTo>
                    <a:pt x="18277" y="6600"/>
                  </a:lnTo>
                  <a:lnTo>
                    <a:pt x="18277" y="7800"/>
                  </a:lnTo>
                  <a:lnTo>
                    <a:pt x="16615" y="7800"/>
                  </a:lnTo>
                  <a:lnTo>
                    <a:pt x="18277" y="9000"/>
                  </a:lnTo>
                  <a:lnTo>
                    <a:pt x="18277" y="10200"/>
                  </a:lnTo>
                  <a:lnTo>
                    <a:pt x="19938" y="10200"/>
                  </a:lnTo>
                  <a:lnTo>
                    <a:pt x="19938" y="11400"/>
                  </a:lnTo>
                  <a:lnTo>
                    <a:pt x="21600" y="11400"/>
                  </a:lnTo>
                  <a:lnTo>
                    <a:pt x="19938" y="12600"/>
                  </a:lnTo>
                  <a:lnTo>
                    <a:pt x="18277" y="12600"/>
                  </a:lnTo>
                  <a:lnTo>
                    <a:pt x="18277" y="13800"/>
                  </a:lnTo>
                  <a:lnTo>
                    <a:pt x="16615" y="13800"/>
                  </a:lnTo>
                  <a:lnTo>
                    <a:pt x="16615" y="15600"/>
                  </a:lnTo>
                  <a:lnTo>
                    <a:pt x="14954" y="15600"/>
                  </a:lnTo>
                  <a:lnTo>
                    <a:pt x="14954" y="16800"/>
                  </a:lnTo>
                  <a:lnTo>
                    <a:pt x="13292" y="16800"/>
                  </a:lnTo>
                  <a:lnTo>
                    <a:pt x="13292" y="18000"/>
                  </a:lnTo>
                  <a:lnTo>
                    <a:pt x="16615" y="18000"/>
                  </a:lnTo>
                  <a:lnTo>
                    <a:pt x="16615" y="19200"/>
                  </a:lnTo>
                  <a:lnTo>
                    <a:pt x="14954" y="19200"/>
                  </a:lnTo>
                  <a:lnTo>
                    <a:pt x="13292" y="20400"/>
                  </a:lnTo>
                  <a:lnTo>
                    <a:pt x="13292" y="19200"/>
                  </a:lnTo>
                  <a:lnTo>
                    <a:pt x="11631" y="19200"/>
                  </a:lnTo>
                  <a:lnTo>
                    <a:pt x="11631" y="20400"/>
                  </a:lnTo>
                  <a:lnTo>
                    <a:pt x="9138" y="20400"/>
                  </a:lnTo>
                  <a:lnTo>
                    <a:pt x="9138" y="21600"/>
                  </a:lnTo>
                  <a:lnTo>
                    <a:pt x="9138" y="20400"/>
                  </a:lnTo>
                  <a:lnTo>
                    <a:pt x="7477" y="20400"/>
                  </a:lnTo>
                  <a:lnTo>
                    <a:pt x="9138" y="19200"/>
                  </a:lnTo>
                  <a:lnTo>
                    <a:pt x="5815" y="19200"/>
                  </a:lnTo>
                  <a:lnTo>
                    <a:pt x="5815" y="18000"/>
                  </a:lnTo>
                  <a:lnTo>
                    <a:pt x="5815" y="19200"/>
                  </a:lnTo>
                  <a:lnTo>
                    <a:pt x="4154" y="19200"/>
                  </a:lnTo>
                  <a:lnTo>
                    <a:pt x="4154" y="18000"/>
                  </a:lnTo>
                  <a:lnTo>
                    <a:pt x="2492" y="18000"/>
                  </a:lnTo>
                  <a:lnTo>
                    <a:pt x="4154" y="18000"/>
                  </a:lnTo>
                  <a:lnTo>
                    <a:pt x="2492" y="18000"/>
                  </a:lnTo>
                  <a:lnTo>
                    <a:pt x="4154" y="18000"/>
                  </a:lnTo>
                  <a:lnTo>
                    <a:pt x="4154" y="19200"/>
                  </a:lnTo>
                  <a:lnTo>
                    <a:pt x="0" y="19200"/>
                  </a:lnTo>
                  <a:lnTo>
                    <a:pt x="0" y="18000"/>
                  </a:lnTo>
                  <a:lnTo>
                    <a:pt x="1662" y="16800"/>
                  </a:lnTo>
                  <a:lnTo>
                    <a:pt x="0" y="15600"/>
                  </a:lnTo>
                  <a:lnTo>
                    <a:pt x="0" y="10200"/>
                  </a:lnTo>
                  <a:lnTo>
                    <a:pt x="1662" y="9000"/>
                  </a:lnTo>
                  <a:lnTo>
                    <a:pt x="1662" y="6600"/>
                  </a:lnTo>
                  <a:lnTo>
                    <a:pt x="2492" y="6600"/>
                  </a:lnTo>
                  <a:lnTo>
                    <a:pt x="2492" y="6000"/>
                  </a:lnTo>
                  <a:lnTo>
                    <a:pt x="5815" y="6000"/>
                  </a:lnTo>
                  <a:lnTo>
                    <a:pt x="5815" y="4800"/>
                  </a:lnTo>
                  <a:lnTo>
                    <a:pt x="5815" y="6000"/>
                  </a:lnTo>
                  <a:lnTo>
                    <a:pt x="7477" y="6000"/>
                  </a:lnTo>
                  <a:lnTo>
                    <a:pt x="5815" y="6000"/>
                  </a:lnTo>
                  <a:lnTo>
                    <a:pt x="5815" y="6600"/>
                  </a:lnTo>
                  <a:lnTo>
                    <a:pt x="7477" y="6600"/>
                  </a:lnTo>
                  <a:lnTo>
                    <a:pt x="7477" y="3600"/>
                  </a:lnTo>
                  <a:lnTo>
                    <a:pt x="9138" y="3600"/>
                  </a:lnTo>
                  <a:lnTo>
                    <a:pt x="9138" y="4800"/>
                  </a:lnTo>
                  <a:lnTo>
                    <a:pt x="10800" y="4800"/>
                  </a:lnTo>
                  <a:lnTo>
                    <a:pt x="10800" y="3600"/>
                  </a:lnTo>
                  <a:lnTo>
                    <a:pt x="9138" y="3600"/>
                  </a:lnTo>
                  <a:lnTo>
                    <a:pt x="9138" y="1200"/>
                  </a:lnTo>
                  <a:lnTo>
                    <a:pt x="11631" y="1200"/>
                  </a:lnTo>
                  <a:lnTo>
                    <a:pt x="13292" y="2400"/>
                  </a:lnTo>
                  <a:lnTo>
                    <a:pt x="13292" y="1200"/>
                  </a:lnTo>
                  <a:lnTo>
                    <a:pt x="11631" y="1200"/>
                  </a:lnTo>
                  <a:lnTo>
                    <a:pt x="13292" y="0"/>
                  </a:lnTo>
                  <a:lnTo>
                    <a:pt x="14954" y="0"/>
                  </a:lnTo>
                  <a:lnTo>
                    <a:pt x="14954" y="2400"/>
                  </a:lnTo>
                  <a:lnTo>
                    <a:pt x="16615" y="2400"/>
                  </a:lnTo>
                  <a:lnTo>
                    <a:pt x="16615" y="1200"/>
                  </a:lnTo>
                  <a:lnTo>
                    <a:pt x="18277" y="1200"/>
                  </a:lnTo>
                  <a:lnTo>
                    <a:pt x="18277" y="0"/>
                  </a:lnTo>
                  <a:lnTo>
                    <a:pt x="19938" y="0"/>
                  </a:lnTo>
                  <a:lnTo>
                    <a:pt x="19938" y="2400"/>
                  </a:lnTo>
                  <a:lnTo>
                    <a:pt x="18277" y="3600"/>
                  </a:lnTo>
                  <a:lnTo>
                    <a:pt x="16615" y="3600"/>
                  </a:lnTo>
                  <a:lnTo>
                    <a:pt x="16615" y="4800"/>
                  </a:lnTo>
                  <a:lnTo>
                    <a:pt x="14954" y="480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58" name="Freeform 222"/>
            <p:cNvSpPr/>
            <p:nvPr/>
          </p:nvSpPr>
          <p:spPr>
            <a:xfrm>
              <a:off x="1587626" y="1715836"/>
              <a:ext cx="133351" cy="61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29" y="21600"/>
                  </a:moveTo>
                  <a:lnTo>
                    <a:pt x="19286" y="21600"/>
                  </a:lnTo>
                  <a:lnTo>
                    <a:pt x="19286" y="18277"/>
                  </a:lnTo>
                  <a:lnTo>
                    <a:pt x="18514" y="19938"/>
                  </a:lnTo>
                  <a:lnTo>
                    <a:pt x="16586" y="19938"/>
                  </a:lnTo>
                  <a:lnTo>
                    <a:pt x="15814" y="21600"/>
                  </a:lnTo>
                  <a:lnTo>
                    <a:pt x="12729" y="21600"/>
                  </a:lnTo>
                  <a:lnTo>
                    <a:pt x="12729" y="18277"/>
                  </a:lnTo>
                  <a:lnTo>
                    <a:pt x="10800" y="18277"/>
                  </a:lnTo>
                  <a:lnTo>
                    <a:pt x="11186" y="16615"/>
                  </a:lnTo>
                  <a:lnTo>
                    <a:pt x="10800" y="16615"/>
                  </a:lnTo>
                  <a:lnTo>
                    <a:pt x="10800" y="18277"/>
                  </a:lnTo>
                  <a:lnTo>
                    <a:pt x="10029" y="18277"/>
                  </a:lnTo>
                  <a:lnTo>
                    <a:pt x="10029" y="19938"/>
                  </a:lnTo>
                  <a:lnTo>
                    <a:pt x="10029" y="15785"/>
                  </a:lnTo>
                  <a:lnTo>
                    <a:pt x="9257" y="15785"/>
                  </a:lnTo>
                  <a:lnTo>
                    <a:pt x="9257" y="16615"/>
                  </a:lnTo>
                  <a:lnTo>
                    <a:pt x="8486" y="16615"/>
                  </a:lnTo>
                  <a:lnTo>
                    <a:pt x="8100" y="18277"/>
                  </a:lnTo>
                  <a:lnTo>
                    <a:pt x="6557" y="18277"/>
                  </a:lnTo>
                  <a:lnTo>
                    <a:pt x="6557" y="19938"/>
                  </a:lnTo>
                  <a:lnTo>
                    <a:pt x="5786" y="19938"/>
                  </a:lnTo>
                  <a:lnTo>
                    <a:pt x="5014" y="21600"/>
                  </a:lnTo>
                  <a:lnTo>
                    <a:pt x="4243" y="19938"/>
                  </a:lnTo>
                  <a:lnTo>
                    <a:pt x="3471" y="19938"/>
                  </a:lnTo>
                  <a:lnTo>
                    <a:pt x="3471" y="18277"/>
                  </a:lnTo>
                  <a:lnTo>
                    <a:pt x="4243" y="18277"/>
                  </a:lnTo>
                  <a:lnTo>
                    <a:pt x="3471" y="18277"/>
                  </a:lnTo>
                  <a:lnTo>
                    <a:pt x="3471" y="16615"/>
                  </a:lnTo>
                  <a:lnTo>
                    <a:pt x="3471" y="18277"/>
                  </a:lnTo>
                  <a:lnTo>
                    <a:pt x="2314" y="18277"/>
                  </a:lnTo>
                  <a:lnTo>
                    <a:pt x="2314" y="19938"/>
                  </a:lnTo>
                  <a:lnTo>
                    <a:pt x="0" y="19938"/>
                  </a:lnTo>
                  <a:lnTo>
                    <a:pt x="0" y="18277"/>
                  </a:lnTo>
                  <a:lnTo>
                    <a:pt x="1543" y="18277"/>
                  </a:lnTo>
                  <a:lnTo>
                    <a:pt x="1543" y="16615"/>
                  </a:lnTo>
                  <a:lnTo>
                    <a:pt x="2314" y="15785"/>
                  </a:lnTo>
                  <a:lnTo>
                    <a:pt x="2700" y="15785"/>
                  </a:lnTo>
                  <a:lnTo>
                    <a:pt x="2700" y="14123"/>
                  </a:lnTo>
                  <a:lnTo>
                    <a:pt x="3471" y="12462"/>
                  </a:lnTo>
                  <a:lnTo>
                    <a:pt x="4243" y="12462"/>
                  </a:lnTo>
                  <a:lnTo>
                    <a:pt x="5014" y="10800"/>
                  </a:lnTo>
                  <a:lnTo>
                    <a:pt x="5786" y="10800"/>
                  </a:lnTo>
                  <a:lnTo>
                    <a:pt x="6557" y="9138"/>
                  </a:lnTo>
                  <a:lnTo>
                    <a:pt x="7329" y="9138"/>
                  </a:lnTo>
                  <a:lnTo>
                    <a:pt x="8100" y="7477"/>
                  </a:lnTo>
                  <a:lnTo>
                    <a:pt x="8100" y="4154"/>
                  </a:lnTo>
                  <a:lnTo>
                    <a:pt x="9257" y="4154"/>
                  </a:lnTo>
                  <a:lnTo>
                    <a:pt x="9257" y="5815"/>
                  </a:lnTo>
                  <a:lnTo>
                    <a:pt x="8486" y="5815"/>
                  </a:lnTo>
                  <a:lnTo>
                    <a:pt x="9257" y="5815"/>
                  </a:lnTo>
                  <a:lnTo>
                    <a:pt x="9257" y="4154"/>
                  </a:lnTo>
                  <a:lnTo>
                    <a:pt x="10029" y="4154"/>
                  </a:lnTo>
                  <a:lnTo>
                    <a:pt x="10029" y="1662"/>
                  </a:lnTo>
                  <a:lnTo>
                    <a:pt x="10800" y="1662"/>
                  </a:lnTo>
                  <a:lnTo>
                    <a:pt x="10800" y="2492"/>
                  </a:lnTo>
                  <a:lnTo>
                    <a:pt x="10029" y="2492"/>
                  </a:lnTo>
                  <a:lnTo>
                    <a:pt x="10029" y="4154"/>
                  </a:lnTo>
                  <a:lnTo>
                    <a:pt x="10800" y="2492"/>
                  </a:lnTo>
                  <a:lnTo>
                    <a:pt x="10800" y="4154"/>
                  </a:lnTo>
                  <a:lnTo>
                    <a:pt x="10800" y="2492"/>
                  </a:lnTo>
                  <a:lnTo>
                    <a:pt x="11186" y="2492"/>
                  </a:lnTo>
                  <a:lnTo>
                    <a:pt x="11186" y="1662"/>
                  </a:lnTo>
                  <a:lnTo>
                    <a:pt x="10800" y="1662"/>
                  </a:lnTo>
                  <a:lnTo>
                    <a:pt x="10800" y="0"/>
                  </a:lnTo>
                  <a:lnTo>
                    <a:pt x="11186" y="0"/>
                  </a:lnTo>
                  <a:lnTo>
                    <a:pt x="11186" y="1662"/>
                  </a:lnTo>
                  <a:lnTo>
                    <a:pt x="12729" y="1662"/>
                  </a:lnTo>
                  <a:lnTo>
                    <a:pt x="13500" y="2492"/>
                  </a:lnTo>
                  <a:lnTo>
                    <a:pt x="14271" y="1662"/>
                  </a:lnTo>
                  <a:lnTo>
                    <a:pt x="14271" y="2492"/>
                  </a:lnTo>
                  <a:lnTo>
                    <a:pt x="15043" y="2492"/>
                  </a:lnTo>
                  <a:lnTo>
                    <a:pt x="15043" y="1662"/>
                  </a:lnTo>
                  <a:lnTo>
                    <a:pt x="15814" y="2492"/>
                  </a:lnTo>
                  <a:lnTo>
                    <a:pt x="16586" y="4154"/>
                  </a:lnTo>
                  <a:lnTo>
                    <a:pt x="16586" y="7477"/>
                  </a:lnTo>
                  <a:lnTo>
                    <a:pt x="16971" y="7477"/>
                  </a:lnTo>
                  <a:lnTo>
                    <a:pt x="16971" y="9138"/>
                  </a:lnTo>
                  <a:lnTo>
                    <a:pt x="20057" y="9138"/>
                  </a:lnTo>
                  <a:lnTo>
                    <a:pt x="20057" y="10800"/>
                  </a:lnTo>
                  <a:lnTo>
                    <a:pt x="19286" y="12462"/>
                  </a:lnTo>
                  <a:lnTo>
                    <a:pt x="20057" y="12462"/>
                  </a:lnTo>
                  <a:lnTo>
                    <a:pt x="20057" y="14123"/>
                  </a:lnTo>
                  <a:lnTo>
                    <a:pt x="20829" y="14123"/>
                  </a:lnTo>
                  <a:lnTo>
                    <a:pt x="20829" y="15785"/>
                  </a:lnTo>
                  <a:lnTo>
                    <a:pt x="20057" y="15785"/>
                  </a:lnTo>
                  <a:lnTo>
                    <a:pt x="20057" y="16615"/>
                  </a:lnTo>
                  <a:lnTo>
                    <a:pt x="20829" y="18277"/>
                  </a:lnTo>
                  <a:lnTo>
                    <a:pt x="21600" y="18277"/>
                  </a:lnTo>
                  <a:lnTo>
                    <a:pt x="20829" y="18277"/>
                  </a:lnTo>
                  <a:lnTo>
                    <a:pt x="20829" y="19938"/>
                  </a:lnTo>
                  <a:lnTo>
                    <a:pt x="21600" y="19938"/>
                  </a:lnTo>
                  <a:lnTo>
                    <a:pt x="20829" y="19938"/>
                  </a:lnTo>
                  <a:lnTo>
                    <a:pt x="20829" y="21600"/>
                  </a:lnTo>
                  <a:close/>
                  <a:moveTo>
                    <a:pt x="10029" y="7477"/>
                  </a:moveTo>
                  <a:lnTo>
                    <a:pt x="9257" y="7477"/>
                  </a:lnTo>
                  <a:lnTo>
                    <a:pt x="8486" y="9138"/>
                  </a:lnTo>
                  <a:lnTo>
                    <a:pt x="8100" y="9138"/>
                  </a:lnTo>
                  <a:lnTo>
                    <a:pt x="8100" y="10800"/>
                  </a:lnTo>
                  <a:lnTo>
                    <a:pt x="8486" y="10800"/>
                  </a:lnTo>
                  <a:lnTo>
                    <a:pt x="8486" y="9138"/>
                  </a:lnTo>
                  <a:lnTo>
                    <a:pt x="10029" y="9138"/>
                  </a:lnTo>
                  <a:lnTo>
                    <a:pt x="10029" y="7477"/>
                  </a:lnTo>
                  <a:close/>
                  <a:moveTo>
                    <a:pt x="10029" y="15785"/>
                  </a:moveTo>
                  <a:lnTo>
                    <a:pt x="10029" y="16615"/>
                  </a:lnTo>
                  <a:lnTo>
                    <a:pt x="10029" y="15785"/>
                  </a:lnTo>
                  <a:lnTo>
                    <a:pt x="10800" y="15785"/>
                  </a:lnTo>
                  <a:lnTo>
                    <a:pt x="10029" y="16615"/>
                  </a:lnTo>
                  <a:lnTo>
                    <a:pt x="10800" y="16615"/>
                  </a:lnTo>
                  <a:lnTo>
                    <a:pt x="10800" y="15785"/>
                  </a:lnTo>
                  <a:lnTo>
                    <a:pt x="11186" y="15785"/>
                  </a:lnTo>
                  <a:lnTo>
                    <a:pt x="11186" y="14123"/>
                  </a:lnTo>
                  <a:lnTo>
                    <a:pt x="11957" y="14123"/>
                  </a:lnTo>
                  <a:lnTo>
                    <a:pt x="10029" y="14123"/>
                  </a:lnTo>
                  <a:lnTo>
                    <a:pt x="10029" y="15785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59" name="Freeform 223"/>
            <p:cNvSpPr/>
            <p:nvPr/>
          </p:nvSpPr>
          <p:spPr>
            <a:xfrm>
              <a:off x="1656682" y="1784893"/>
              <a:ext cx="54770" cy="107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20"/>
                  </a:moveTo>
                  <a:lnTo>
                    <a:pt x="19722" y="1920"/>
                  </a:lnTo>
                  <a:lnTo>
                    <a:pt x="21600" y="1920"/>
                  </a:lnTo>
                  <a:lnTo>
                    <a:pt x="19722" y="1920"/>
                  </a:lnTo>
                  <a:lnTo>
                    <a:pt x="19722" y="3840"/>
                  </a:lnTo>
                  <a:lnTo>
                    <a:pt x="21600" y="3840"/>
                  </a:lnTo>
                  <a:lnTo>
                    <a:pt x="17843" y="3840"/>
                  </a:lnTo>
                  <a:lnTo>
                    <a:pt x="17843" y="5760"/>
                  </a:lnTo>
                  <a:lnTo>
                    <a:pt x="15965" y="6720"/>
                  </a:lnTo>
                  <a:lnTo>
                    <a:pt x="17843" y="6720"/>
                  </a:lnTo>
                  <a:lnTo>
                    <a:pt x="17843" y="5760"/>
                  </a:lnTo>
                  <a:lnTo>
                    <a:pt x="15965" y="5760"/>
                  </a:lnTo>
                  <a:lnTo>
                    <a:pt x="15965" y="6720"/>
                  </a:lnTo>
                  <a:lnTo>
                    <a:pt x="15965" y="5760"/>
                  </a:lnTo>
                  <a:lnTo>
                    <a:pt x="12209" y="5760"/>
                  </a:lnTo>
                  <a:lnTo>
                    <a:pt x="12209" y="9120"/>
                  </a:lnTo>
                  <a:lnTo>
                    <a:pt x="11270" y="9120"/>
                  </a:lnTo>
                  <a:lnTo>
                    <a:pt x="11270" y="14880"/>
                  </a:lnTo>
                  <a:lnTo>
                    <a:pt x="12209" y="15360"/>
                  </a:lnTo>
                  <a:lnTo>
                    <a:pt x="12209" y="18240"/>
                  </a:lnTo>
                  <a:lnTo>
                    <a:pt x="11270" y="18240"/>
                  </a:lnTo>
                  <a:lnTo>
                    <a:pt x="11270" y="19680"/>
                  </a:lnTo>
                  <a:lnTo>
                    <a:pt x="9391" y="19680"/>
                  </a:lnTo>
                  <a:lnTo>
                    <a:pt x="9391" y="20640"/>
                  </a:lnTo>
                  <a:lnTo>
                    <a:pt x="7513" y="21600"/>
                  </a:lnTo>
                  <a:lnTo>
                    <a:pt x="3757" y="21600"/>
                  </a:lnTo>
                  <a:lnTo>
                    <a:pt x="3757" y="20640"/>
                  </a:lnTo>
                  <a:lnTo>
                    <a:pt x="1878" y="19680"/>
                  </a:lnTo>
                  <a:lnTo>
                    <a:pt x="1878" y="14880"/>
                  </a:lnTo>
                  <a:lnTo>
                    <a:pt x="0" y="14880"/>
                  </a:lnTo>
                  <a:lnTo>
                    <a:pt x="0" y="13920"/>
                  </a:lnTo>
                  <a:lnTo>
                    <a:pt x="1878" y="13920"/>
                  </a:lnTo>
                  <a:lnTo>
                    <a:pt x="1878" y="10080"/>
                  </a:lnTo>
                  <a:lnTo>
                    <a:pt x="3757" y="10080"/>
                  </a:lnTo>
                  <a:lnTo>
                    <a:pt x="3757" y="7200"/>
                  </a:lnTo>
                  <a:lnTo>
                    <a:pt x="5635" y="6720"/>
                  </a:lnTo>
                  <a:lnTo>
                    <a:pt x="1878" y="6720"/>
                  </a:lnTo>
                  <a:lnTo>
                    <a:pt x="1878" y="7200"/>
                  </a:lnTo>
                  <a:lnTo>
                    <a:pt x="0" y="8160"/>
                  </a:lnTo>
                  <a:lnTo>
                    <a:pt x="0" y="6720"/>
                  </a:lnTo>
                  <a:lnTo>
                    <a:pt x="1878" y="6720"/>
                  </a:lnTo>
                  <a:lnTo>
                    <a:pt x="1878" y="5760"/>
                  </a:lnTo>
                  <a:lnTo>
                    <a:pt x="3757" y="4800"/>
                  </a:lnTo>
                  <a:lnTo>
                    <a:pt x="3757" y="3840"/>
                  </a:lnTo>
                  <a:lnTo>
                    <a:pt x="5635" y="3840"/>
                  </a:lnTo>
                  <a:lnTo>
                    <a:pt x="5635" y="1920"/>
                  </a:lnTo>
                  <a:lnTo>
                    <a:pt x="7513" y="960"/>
                  </a:lnTo>
                  <a:lnTo>
                    <a:pt x="7513" y="1920"/>
                  </a:lnTo>
                  <a:lnTo>
                    <a:pt x="9391" y="1920"/>
                  </a:lnTo>
                  <a:lnTo>
                    <a:pt x="9391" y="960"/>
                  </a:lnTo>
                  <a:lnTo>
                    <a:pt x="11270" y="960"/>
                  </a:lnTo>
                  <a:lnTo>
                    <a:pt x="11270" y="1920"/>
                  </a:lnTo>
                  <a:lnTo>
                    <a:pt x="9391" y="1920"/>
                  </a:lnTo>
                  <a:lnTo>
                    <a:pt x="9391" y="2880"/>
                  </a:lnTo>
                  <a:lnTo>
                    <a:pt x="9391" y="1920"/>
                  </a:lnTo>
                  <a:lnTo>
                    <a:pt x="11270" y="1920"/>
                  </a:lnTo>
                  <a:lnTo>
                    <a:pt x="11270" y="960"/>
                  </a:lnTo>
                  <a:lnTo>
                    <a:pt x="15965" y="960"/>
                  </a:lnTo>
                  <a:lnTo>
                    <a:pt x="15965" y="0"/>
                  </a:lnTo>
                  <a:lnTo>
                    <a:pt x="19722" y="0"/>
                  </a:lnTo>
                  <a:lnTo>
                    <a:pt x="19722" y="960"/>
                  </a:lnTo>
                  <a:lnTo>
                    <a:pt x="21600" y="960"/>
                  </a:lnTo>
                  <a:lnTo>
                    <a:pt x="21600" y="1920"/>
                  </a:lnTo>
                  <a:close/>
                  <a:moveTo>
                    <a:pt x="7513" y="4800"/>
                  </a:moveTo>
                  <a:lnTo>
                    <a:pt x="7513" y="3840"/>
                  </a:lnTo>
                  <a:lnTo>
                    <a:pt x="3757" y="5760"/>
                  </a:lnTo>
                  <a:lnTo>
                    <a:pt x="3757" y="6720"/>
                  </a:lnTo>
                  <a:lnTo>
                    <a:pt x="5635" y="6720"/>
                  </a:lnTo>
                  <a:lnTo>
                    <a:pt x="5635" y="5760"/>
                  </a:lnTo>
                  <a:lnTo>
                    <a:pt x="7513" y="480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60" name="Freeform 224"/>
            <p:cNvSpPr/>
            <p:nvPr/>
          </p:nvSpPr>
          <p:spPr>
            <a:xfrm>
              <a:off x="1794794" y="1825374"/>
              <a:ext cx="66676" cy="33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29" y="18514"/>
                  </a:moveTo>
                  <a:lnTo>
                    <a:pt x="3086" y="21600"/>
                  </a:lnTo>
                  <a:lnTo>
                    <a:pt x="1543" y="21600"/>
                  </a:lnTo>
                  <a:lnTo>
                    <a:pt x="1543" y="18514"/>
                  </a:lnTo>
                  <a:lnTo>
                    <a:pt x="0" y="18514"/>
                  </a:lnTo>
                  <a:lnTo>
                    <a:pt x="1543" y="15429"/>
                  </a:lnTo>
                  <a:lnTo>
                    <a:pt x="1543" y="12343"/>
                  </a:lnTo>
                  <a:lnTo>
                    <a:pt x="4629" y="12343"/>
                  </a:lnTo>
                  <a:lnTo>
                    <a:pt x="4629" y="9257"/>
                  </a:lnTo>
                  <a:lnTo>
                    <a:pt x="10029" y="9257"/>
                  </a:lnTo>
                  <a:lnTo>
                    <a:pt x="11571" y="6171"/>
                  </a:lnTo>
                  <a:lnTo>
                    <a:pt x="13114" y="6171"/>
                  </a:lnTo>
                  <a:lnTo>
                    <a:pt x="13114" y="9257"/>
                  </a:lnTo>
                  <a:lnTo>
                    <a:pt x="16200" y="9257"/>
                  </a:lnTo>
                  <a:lnTo>
                    <a:pt x="16200" y="6171"/>
                  </a:lnTo>
                  <a:lnTo>
                    <a:pt x="14657" y="6171"/>
                  </a:lnTo>
                  <a:lnTo>
                    <a:pt x="16200" y="6171"/>
                  </a:lnTo>
                  <a:lnTo>
                    <a:pt x="16200" y="3086"/>
                  </a:lnTo>
                  <a:lnTo>
                    <a:pt x="14657" y="6171"/>
                  </a:lnTo>
                  <a:lnTo>
                    <a:pt x="13114" y="6171"/>
                  </a:lnTo>
                  <a:lnTo>
                    <a:pt x="14657" y="3086"/>
                  </a:lnTo>
                  <a:lnTo>
                    <a:pt x="16200" y="3086"/>
                  </a:lnTo>
                  <a:lnTo>
                    <a:pt x="16200" y="6171"/>
                  </a:lnTo>
                  <a:lnTo>
                    <a:pt x="17743" y="3086"/>
                  </a:lnTo>
                  <a:lnTo>
                    <a:pt x="20057" y="3086"/>
                  </a:lnTo>
                  <a:lnTo>
                    <a:pt x="20057" y="0"/>
                  </a:lnTo>
                  <a:lnTo>
                    <a:pt x="21600" y="0"/>
                  </a:lnTo>
                  <a:lnTo>
                    <a:pt x="21600" y="3086"/>
                  </a:lnTo>
                  <a:lnTo>
                    <a:pt x="20057" y="3086"/>
                  </a:lnTo>
                  <a:lnTo>
                    <a:pt x="18514" y="6171"/>
                  </a:lnTo>
                  <a:lnTo>
                    <a:pt x="20057" y="6171"/>
                  </a:lnTo>
                  <a:lnTo>
                    <a:pt x="20057" y="9257"/>
                  </a:lnTo>
                  <a:lnTo>
                    <a:pt x="20057" y="6171"/>
                  </a:lnTo>
                  <a:lnTo>
                    <a:pt x="20057" y="15429"/>
                  </a:lnTo>
                  <a:lnTo>
                    <a:pt x="17743" y="15429"/>
                  </a:lnTo>
                  <a:lnTo>
                    <a:pt x="17743" y="18514"/>
                  </a:lnTo>
                  <a:lnTo>
                    <a:pt x="4629" y="18514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61" name="Freeform 225"/>
            <p:cNvSpPr/>
            <p:nvPr/>
          </p:nvSpPr>
          <p:spPr>
            <a:xfrm>
              <a:off x="1711451" y="1777750"/>
              <a:ext cx="88107" cy="8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24" y="21600"/>
                  </a:moveTo>
                  <a:lnTo>
                    <a:pt x="9924" y="16800"/>
                  </a:lnTo>
                  <a:lnTo>
                    <a:pt x="8757" y="16800"/>
                  </a:lnTo>
                  <a:lnTo>
                    <a:pt x="8757" y="14400"/>
                  </a:lnTo>
                  <a:lnTo>
                    <a:pt x="6422" y="14400"/>
                  </a:lnTo>
                  <a:lnTo>
                    <a:pt x="6422" y="15600"/>
                  </a:lnTo>
                  <a:lnTo>
                    <a:pt x="4086" y="18000"/>
                  </a:lnTo>
                  <a:lnTo>
                    <a:pt x="4086" y="16800"/>
                  </a:lnTo>
                  <a:lnTo>
                    <a:pt x="2919" y="16800"/>
                  </a:lnTo>
                  <a:lnTo>
                    <a:pt x="2919" y="15600"/>
                  </a:lnTo>
                  <a:lnTo>
                    <a:pt x="4086" y="15600"/>
                  </a:lnTo>
                  <a:lnTo>
                    <a:pt x="4086" y="14400"/>
                  </a:lnTo>
                  <a:lnTo>
                    <a:pt x="5254" y="14400"/>
                  </a:lnTo>
                  <a:lnTo>
                    <a:pt x="5254" y="13800"/>
                  </a:lnTo>
                  <a:lnTo>
                    <a:pt x="6422" y="13800"/>
                  </a:lnTo>
                  <a:lnTo>
                    <a:pt x="6422" y="10200"/>
                  </a:lnTo>
                  <a:lnTo>
                    <a:pt x="5254" y="9000"/>
                  </a:lnTo>
                  <a:lnTo>
                    <a:pt x="6422" y="9000"/>
                  </a:lnTo>
                  <a:lnTo>
                    <a:pt x="6422" y="7800"/>
                  </a:lnTo>
                  <a:lnTo>
                    <a:pt x="5254" y="7800"/>
                  </a:lnTo>
                  <a:lnTo>
                    <a:pt x="6422" y="7800"/>
                  </a:lnTo>
                  <a:lnTo>
                    <a:pt x="5254" y="6600"/>
                  </a:lnTo>
                  <a:lnTo>
                    <a:pt x="4086" y="6600"/>
                  </a:lnTo>
                  <a:lnTo>
                    <a:pt x="4086" y="5400"/>
                  </a:lnTo>
                  <a:lnTo>
                    <a:pt x="2335" y="5400"/>
                  </a:lnTo>
                  <a:lnTo>
                    <a:pt x="2335" y="4800"/>
                  </a:lnTo>
                  <a:lnTo>
                    <a:pt x="2335" y="5400"/>
                  </a:lnTo>
                  <a:lnTo>
                    <a:pt x="1168" y="5400"/>
                  </a:lnTo>
                  <a:lnTo>
                    <a:pt x="1168" y="4800"/>
                  </a:lnTo>
                  <a:lnTo>
                    <a:pt x="0" y="4800"/>
                  </a:lnTo>
                  <a:lnTo>
                    <a:pt x="0" y="3600"/>
                  </a:lnTo>
                  <a:lnTo>
                    <a:pt x="1168" y="2400"/>
                  </a:lnTo>
                  <a:lnTo>
                    <a:pt x="1168" y="3600"/>
                  </a:lnTo>
                  <a:lnTo>
                    <a:pt x="4086" y="3600"/>
                  </a:lnTo>
                  <a:lnTo>
                    <a:pt x="2919" y="2400"/>
                  </a:lnTo>
                  <a:lnTo>
                    <a:pt x="2919" y="3600"/>
                  </a:lnTo>
                  <a:lnTo>
                    <a:pt x="2919" y="1200"/>
                  </a:lnTo>
                  <a:lnTo>
                    <a:pt x="2335" y="1200"/>
                  </a:lnTo>
                  <a:lnTo>
                    <a:pt x="2335" y="0"/>
                  </a:lnTo>
                  <a:lnTo>
                    <a:pt x="1168" y="0"/>
                  </a:lnTo>
                  <a:lnTo>
                    <a:pt x="2919" y="0"/>
                  </a:lnTo>
                  <a:lnTo>
                    <a:pt x="2919" y="1200"/>
                  </a:lnTo>
                  <a:lnTo>
                    <a:pt x="5254" y="1200"/>
                  </a:lnTo>
                  <a:lnTo>
                    <a:pt x="6422" y="2400"/>
                  </a:lnTo>
                  <a:lnTo>
                    <a:pt x="14011" y="2400"/>
                  </a:lnTo>
                  <a:lnTo>
                    <a:pt x="14011" y="3600"/>
                  </a:lnTo>
                  <a:lnTo>
                    <a:pt x="12843" y="3600"/>
                  </a:lnTo>
                  <a:lnTo>
                    <a:pt x="17514" y="3600"/>
                  </a:lnTo>
                  <a:lnTo>
                    <a:pt x="17514" y="5400"/>
                  </a:lnTo>
                  <a:lnTo>
                    <a:pt x="18681" y="5400"/>
                  </a:lnTo>
                  <a:lnTo>
                    <a:pt x="18681" y="6600"/>
                  </a:lnTo>
                  <a:lnTo>
                    <a:pt x="19849" y="6600"/>
                  </a:lnTo>
                  <a:lnTo>
                    <a:pt x="19849" y="9000"/>
                  </a:lnTo>
                  <a:lnTo>
                    <a:pt x="20432" y="9000"/>
                  </a:lnTo>
                  <a:lnTo>
                    <a:pt x="20432" y="10200"/>
                  </a:lnTo>
                  <a:lnTo>
                    <a:pt x="21600" y="10200"/>
                  </a:lnTo>
                  <a:lnTo>
                    <a:pt x="19849" y="10200"/>
                  </a:lnTo>
                  <a:lnTo>
                    <a:pt x="19849" y="12600"/>
                  </a:lnTo>
                  <a:lnTo>
                    <a:pt x="18681" y="12600"/>
                  </a:lnTo>
                  <a:lnTo>
                    <a:pt x="18681" y="11400"/>
                  </a:lnTo>
                  <a:lnTo>
                    <a:pt x="16346" y="11400"/>
                  </a:lnTo>
                  <a:lnTo>
                    <a:pt x="16346" y="9000"/>
                  </a:lnTo>
                  <a:lnTo>
                    <a:pt x="15178" y="9000"/>
                  </a:lnTo>
                  <a:lnTo>
                    <a:pt x="14011" y="7800"/>
                  </a:lnTo>
                  <a:lnTo>
                    <a:pt x="12843" y="7800"/>
                  </a:lnTo>
                  <a:lnTo>
                    <a:pt x="15178" y="10200"/>
                  </a:lnTo>
                  <a:lnTo>
                    <a:pt x="15178" y="11400"/>
                  </a:lnTo>
                  <a:lnTo>
                    <a:pt x="12843" y="13800"/>
                  </a:lnTo>
                  <a:lnTo>
                    <a:pt x="12843" y="19200"/>
                  </a:lnTo>
                  <a:lnTo>
                    <a:pt x="11676" y="19200"/>
                  </a:lnTo>
                  <a:lnTo>
                    <a:pt x="11676" y="20400"/>
                  </a:lnTo>
                  <a:lnTo>
                    <a:pt x="11092" y="20400"/>
                  </a:lnTo>
                  <a:lnTo>
                    <a:pt x="9924" y="21600"/>
                  </a:lnTo>
                  <a:close/>
                  <a:moveTo>
                    <a:pt x="7589" y="3600"/>
                  </a:moveTo>
                  <a:lnTo>
                    <a:pt x="6422" y="3600"/>
                  </a:lnTo>
                  <a:lnTo>
                    <a:pt x="7589" y="3600"/>
                  </a:lnTo>
                  <a:lnTo>
                    <a:pt x="7589" y="4800"/>
                  </a:lnTo>
                  <a:lnTo>
                    <a:pt x="11092" y="4800"/>
                  </a:lnTo>
                  <a:lnTo>
                    <a:pt x="11092" y="5400"/>
                  </a:lnTo>
                  <a:lnTo>
                    <a:pt x="11676" y="5400"/>
                  </a:lnTo>
                  <a:lnTo>
                    <a:pt x="11676" y="4800"/>
                  </a:lnTo>
                  <a:lnTo>
                    <a:pt x="12843" y="4800"/>
                  </a:lnTo>
                  <a:lnTo>
                    <a:pt x="11676" y="5400"/>
                  </a:lnTo>
                  <a:lnTo>
                    <a:pt x="12843" y="5400"/>
                  </a:lnTo>
                  <a:lnTo>
                    <a:pt x="12843" y="3600"/>
                  </a:lnTo>
                  <a:lnTo>
                    <a:pt x="9924" y="3600"/>
                  </a:lnTo>
                  <a:lnTo>
                    <a:pt x="8757" y="4800"/>
                  </a:lnTo>
                  <a:lnTo>
                    <a:pt x="8757" y="3600"/>
                  </a:lnTo>
                  <a:lnTo>
                    <a:pt x="7589" y="360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62" name="Freeform 226"/>
            <p:cNvSpPr/>
            <p:nvPr/>
          </p:nvSpPr>
          <p:spPr>
            <a:xfrm>
              <a:off x="1732882" y="1863476"/>
              <a:ext cx="80964" cy="33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543"/>
                  </a:lnTo>
                  <a:lnTo>
                    <a:pt x="20329" y="1543"/>
                  </a:lnTo>
                  <a:lnTo>
                    <a:pt x="20329" y="4629"/>
                  </a:lnTo>
                  <a:lnTo>
                    <a:pt x="19059" y="4629"/>
                  </a:lnTo>
                  <a:lnTo>
                    <a:pt x="17788" y="7714"/>
                  </a:lnTo>
                  <a:lnTo>
                    <a:pt x="17153" y="10800"/>
                  </a:lnTo>
                  <a:lnTo>
                    <a:pt x="15882" y="10800"/>
                  </a:lnTo>
                  <a:lnTo>
                    <a:pt x="14612" y="12343"/>
                  </a:lnTo>
                  <a:lnTo>
                    <a:pt x="12071" y="12343"/>
                  </a:lnTo>
                  <a:lnTo>
                    <a:pt x="10800" y="15429"/>
                  </a:lnTo>
                  <a:lnTo>
                    <a:pt x="9529" y="15429"/>
                  </a:lnTo>
                  <a:lnTo>
                    <a:pt x="9529" y="18514"/>
                  </a:lnTo>
                  <a:lnTo>
                    <a:pt x="8894" y="18514"/>
                  </a:lnTo>
                  <a:lnTo>
                    <a:pt x="8894" y="21600"/>
                  </a:lnTo>
                  <a:lnTo>
                    <a:pt x="3812" y="21600"/>
                  </a:lnTo>
                  <a:lnTo>
                    <a:pt x="3812" y="18514"/>
                  </a:lnTo>
                  <a:lnTo>
                    <a:pt x="0" y="18514"/>
                  </a:lnTo>
                  <a:lnTo>
                    <a:pt x="0" y="15429"/>
                  </a:lnTo>
                  <a:lnTo>
                    <a:pt x="1271" y="15429"/>
                  </a:lnTo>
                  <a:lnTo>
                    <a:pt x="1271" y="10800"/>
                  </a:lnTo>
                  <a:lnTo>
                    <a:pt x="2541" y="10800"/>
                  </a:lnTo>
                  <a:lnTo>
                    <a:pt x="2541" y="7714"/>
                  </a:lnTo>
                  <a:lnTo>
                    <a:pt x="2541" y="12343"/>
                  </a:lnTo>
                  <a:lnTo>
                    <a:pt x="5082" y="12343"/>
                  </a:lnTo>
                  <a:lnTo>
                    <a:pt x="5082" y="10800"/>
                  </a:lnTo>
                  <a:lnTo>
                    <a:pt x="6353" y="10800"/>
                  </a:lnTo>
                  <a:lnTo>
                    <a:pt x="7624" y="7714"/>
                  </a:lnTo>
                  <a:lnTo>
                    <a:pt x="8894" y="7714"/>
                  </a:lnTo>
                  <a:lnTo>
                    <a:pt x="8894" y="4629"/>
                  </a:lnTo>
                  <a:lnTo>
                    <a:pt x="10800" y="4629"/>
                  </a:lnTo>
                  <a:lnTo>
                    <a:pt x="10800" y="1543"/>
                  </a:lnTo>
                  <a:lnTo>
                    <a:pt x="12071" y="1543"/>
                  </a:lnTo>
                  <a:lnTo>
                    <a:pt x="12071" y="4629"/>
                  </a:lnTo>
                  <a:lnTo>
                    <a:pt x="14612" y="4629"/>
                  </a:lnTo>
                  <a:lnTo>
                    <a:pt x="14612" y="1543"/>
                  </a:lnTo>
                  <a:lnTo>
                    <a:pt x="17153" y="1543"/>
                  </a:lnTo>
                  <a:lnTo>
                    <a:pt x="17788" y="0"/>
                  </a:lnTo>
                  <a:lnTo>
                    <a:pt x="20329" y="0"/>
                  </a:lnTo>
                  <a:lnTo>
                    <a:pt x="20329" y="1543"/>
                  </a:lnTo>
                  <a:lnTo>
                    <a:pt x="20329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9D9D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63" name="Freeform 227"/>
            <p:cNvSpPr/>
            <p:nvPr/>
          </p:nvSpPr>
          <p:spPr>
            <a:xfrm>
              <a:off x="4290347" y="2006352"/>
              <a:ext cx="492920" cy="63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582"/>
                  </a:moveTo>
                  <a:lnTo>
                    <a:pt x="0" y="9420"/>
                  </a:lnTo>
                  <a:lnTo>
                    <a:pt x="313" y="9420"/>
                  </a:lnTo>
                  <a:lnTo>
                    <a:pt x="313" y="9176"/>
                  </a:lnTo>
                  <a:lnTo>
                    <a:pt x="522" y="9176"/>
                  </a:lnTo>
                  <a:lnTo>
                    <a:pt x="522" y="9257"/>
                  </a:lnTo>
                  <a:lnTo>
                    <a:pt x="1357" y="9257"/>
                  </a:lnTo>
                  <a:lnTo>
                    <a:pt x="1357" y="9176"/>
                  </a:lnTo>
                  <a:lnTo>
                    <a:pt x="1774" y="9176"/>
                  </a:lnTo>
                  <a:lnTo>
                    <a:pt x="1774" y="9257"/>
                  </a:lnTo>
                  <a:lnTo>
                    <a:pt x="1878" y="9257"/>
                  </a:lnTo>
                  <a:lnTo>
                    <a:pt x="1878" y="9176"/>
                  </a:lnTo>
                  <a:lnTo>
                    <a:pt x="2087" y="9176"/>
                  </a:lnTo>
                  <a:lnTo>
                    <a:pt x="1878" y="9176"/>
                  </a:lnTo>
                  <a:lnTo>
                    <a:pt x="1878" y="9014"/>
                  </a:lnTo>
                  <a:lnTo>
                    <a:pt x="2087" y="9014"/>
                  </a:lnTo>
                  <a:lnTo>
                    <a:pt x="1878" y="8851"/>
                  </a:lnTo>
                  <a:lnTo>
                    <a:pt x="1878" y="8526"/>
                  </a:lnTo>
                  <a:lnTo>
                    <a:pt x="1774" y="8526"/>
                  </a:lnTo>
                  <a:lnTo>
                    <a:pt x="1774" y="8202"/>
                  </a:lnTo>
                  <a:lnTo>
                    <a:pt x="1565" y="8202"/>
                  </a:lnTo>
                  <a:lnTo>
                    <a:pt x="1357" y="8039"/>
                  </a:lnTo>
                  <a:lnTo>
                    <a:pt x="1357" y="7471"/>
                  </a:lnTo>
                  <a:lnTo>
                    <a:pt x="939" y="7471"/>
                  </a:lnTo>
                  <a:lnTo>
                    <a:pt x="939" y="6983"/>
                  </a:lnTo>
                  <a:lnTo>
                    <a:pt x="1148" y="6983"/>
                  </a:lnTo>
                  <a:lnTo>
                    <a:pt x="1148" y="6902"/>
                  </a:lnTo>
                  <a:lnTo>
                    <a:pt x="1357" y="6902"/>
                  </a:lnTo>
                  <a:lnTo>
                    <a:pt x="1357" y="6577"/>
                  </a:lnTo>
                  <a:lnTo>
                    <a:pt x="1565" y="6577"/>
                  </a:lnTo>
                  <a:lnTo>
                    <a:pt x="1565" y="6415"/>
                  </a:lnTo>
                  <a:lnTo>
                    <a:pt x="1774" y="6415"/>
                  </a:lnTo>
                  <a:lnTo>
                    <a:pt x="1774" y="6740"/>
                  </a:lnTo>
                  <a:lnTo>
                    <a:pt x="2087" y="6740"/>
                  </a:lnTo>
                  <a:lnTo>
                    <a:pt x="2087" y="6577"/>
                  </a:lnTo>
                  <a:lnTo>
                    <a:pt x="2713" y="6577"/>
                  </a:lnTo>
                  <a:lnTo>
                    <a:pt x="2713" y="6415"/>
                  </a:lnTo>
                  <a:lnTo>
                    <a:pt x="2922" y="6253"/>
                  </a:lnTo>
                  <a:lnTo>
                    <a:pt x="2922" y="5928"/>
                  </a:lnTo>
                  <a:lnTo>
                    <a:pt x="3130" y="5928"/>
                  </a:lnTo>
                  <a:lnTo>
                    <a:pt x="3130" y="5765"/>
                  </a:lnTo>
                  <a:lnTo>
                    <a:pt x="3443" y="5765"/>
                  </a:lnTo>
                  <a:lnTo>
                    <a:pt x="3443" y="5684"/>
                  </a:lnTo>
                  <a:lnTo>
                    <a:pt x="3652" y="5359"/>
                  </a:lnTo>
                  <a:lnTo>
                    <a:pt x="3652" y="5197"/>
                  </a:lnTo>
                  <a:lnTo>
                    <a:pt x="3861" y="5035"/>
                  </a:lnTo>
                  <a:lnTo>
                    <a:pt x="4070" y="5035"/>
                  </a:lnTo>
                  <a:lnTo>
                    <a:pt x="4278" y="4872"/>
                  </a:lnTo>
                  <a:lnTo>
                    <a:pt x="4278" y="4710"/>
                  </a:lnTo>
                  <a:lnTo>
                    <a:pt x="4070" y="4710"/>
                  </a:lnTo>
                  <a:lnTo>
                    <a:pt x="4278" y="4547"/>
                  </a:lnTo>
                  <a:lnTo>
                    <a:pt x="4487" y="4466"/>
                  </a:lnTo>
                  <a:lnTo>
                    <a:pt x="4487" y="4304"/>
                  </a:lnTo>
                  <a:lnTo>
                    <a:pt x="4696" y="4304"/>
                  </a:lnTo>
                  <a:lnTo>
                    <a:pt x="4800" y="4141"/>
                  </a:lnTo>
                  <a:lnTo>
                    <a:pt x="4696" y="4141"/>
                  </a:lnTo>
                  <a:lnTo>
                    <a:pt x="4696" y="4304"/>
                  </a:lnTo>
                  <a:lnTo>
                    <a:pt x="4696" y="3492"/>
                  </a:lnTo>
                  <a:lnTo>
                    <a:pt x="5217" y="3492"/>
                  </a:lnTo>
                  <a:lnTo>
                    <a:pt x="5217" y="3248"/>
                  </a:lnTo>
                  <a:lnTo>
                    <a:pt x="4696" y="3248"/>
                  </a:lnTo>
                  <a:lnTo>
                    <a:pt x="4591" y="3167"/>
                  </a:lnTo>
                  <a:lnTo>
                    <a:pt x="4487" y="3167"/>
                  </a:lnTo>
                  <a:lnTo>
                    <a:pt x="4383" y="3086"/>
                  </a:lnTo>
                  <a:lnTo>
                    <a:pt x="4278" y="3086"/>
                  </a:lnTo>
                  <a:lnTo>
                    <a:pt x="4174" y="2923"/>
                  </a:lnTo>
                  <a:lnTo>
                    <a:pt x="4070" y="2923"/>
                  </a:lnTo>
                  <a:lnTo>
                    <a:pt x="3965" y="2842"/>
                  </a:lnTo>
                  <a:lnTo>
                    <a:pt x="3965" y="2355"/>
                  </a:lnTo>
                  <a:lnTo>
                    <a:pt x="3861" y="2192"/>
                  </a:lnTo>
                  <a:lnTo>
                    <a:pt x="3861" y="1949"/>
                  </a:lnTo>
                  <a:lnTo>
                    <a:pt x="3965" y="1705"/>
                  </a:lnTo>
                  <a:lnTo>
                    <a:pt x="4383" y="1462"/>
                  </a:lnTo>
                  <a:lnTo>
                    <a:pt x="3443" y="893"/>
                  </a:lnTo>
                  <a:lnTo>
                    <a:pt x="3235" y="731"/>
                  </a:lnTo>
                  <a:lnTo>
                    <a:pt x="3443" y="406"/>
                  </a:lnTo>
                  <a:lnTo>
                    <a:pt x="4070" y="162"/>
                  </a:lnTo>
                  <a:lnTo>
                    <a:pt x="4591" y="81"/>
                  </a:lnTo>
                  <a:lnTo>
                    <a:pt x="4800" y="0"/>
                  </a:lnTo>
                  <a:lnTo>
                    <a:pt x="5217" y="0"/>
                  </a:lnTo>
                  <a:lnTo>
                    <a:pt x="5426" y="162"/>
                  </a:lnTo>
                  <a:lnTo>
                    <a:pt x="5948" y="487"/>
                  </a:lnTo>
                  <a:lnTo>
                    <a:pt x="6157" y="731"/>
                  </a:lnTo>
                  <a:lnTo>
                    <a:pt x="6261" y="731"/>
                  </a:lnTo>
                  <a:lnTo>
                    <a:pt x="6365" y="812"/>
                  </a:lnTo>
                  <a:lnTo>
                    <a:pt x="6470" y="812"/>
                  </a:lnTo>
                  <a:lnTo>
                    <a:pt x="6678" y="893"/>
                  </a:lnTo>
                  <a:lnTo>
                    <a:pt x="6574" y="1056"/>
                  </a:lnTo>
                  <a:lnTo>
                    <a:pt x="6783" y="1056"/>
                  </a:lnTo>
                  <a:lnTo>
                    <a:pt x="6887" y="1137"/>
                  </a:lnTo>
                  <a:lnTo>
                    <a:pt x="6783" y="1137"/>
                  </a:lnTo>
                  <a:lnTo>
                    <a:pt x="6887" y="1218"/>
                  </a:lnTo>
                  <a:lnTo>
                    <a:pt x="7304" y="1137"/>
                  </a:lnTo>
                  <a:lnTo>
                    <a:pt x="7409" y="1056"/>
                  </a:lnTo>
                  <a:lnTo>
                    <a:pt x="7722" y="974"/>
                  </a:lnTo>
                  <a:lnTo>
                    <a:pt x="7930" y="974"/>
                  </a:lnTo>
                  <a:lnTo>
                    <a:pt x="8243" y="893"/>
                  </a:lnTo>
                  <a:lnTo>
                    <a:pt x="8765" y="1218"/>
                  </a:lnTo>
                  <a:lnTo>
                    <a:pt x="8765" y="1462"/>
                  </a:lnTo>
                  <a:lnTo>
                    <a:pt x="8661" y="1786"/>
                  </a:lnTo>
                  <a:lnTo>
                    <a:pt x="8139" y="2192"/>
                  </a:lnTo>
                  <a:lnTo>
                    <a:pt x="7722" y="2192"/>
                  </a:lnTo>
                  <a:lnTo>
                    <a:pt x="7722" y="2436"/>
                  </a:lnTo>
                  <a:lnTo>
                    <a:pt x="7930" y="2436"/>
                  </a:lnTo>
                  <a:lnTo>
                    <a:pt x="7930" y="2598"/>
                  </a:lnTo>
                  <a:lnTo>
                    <a:pt x="8139" y="2598"/>
                  </a:lnTo>
                  <a:lnTo>
                    <a:pt x="8139" y="2923"/>
                  </a:lnTo>
                  <a:lnTo>
                    <a:pt x="8348" y="2923"/>
                  </a:lnTo>
                  <a:lnTo>
                    <a:pt x="8348" y="3086"/>
                  </a:lnTo>
                  <a:lnTo>
                    <a:pt x="8139" y="3248"/>
                  </a:lnTo>
                  <a:lnTo>
                    <a:pt x="8139" y="3086"/>
                  </a:lnTo>
                  <a:lnTo>
                    <a:pt x="7930" y="3248"/>
                  </a:lnTo>
                  <a:lnTo>
                    <a:pt x="7722" y="3248"/>
                  </a:lnTo>
                  <a:lnTo>
                    <a:pt x="7722" y="3086"/>
                  </a:lnTo>
                  <a:lnTo>
                    <a:pt x="7513" y="3086"/>
                  </a:lnTo>
                  <a:lnTo>
                    <a:pt x="7513" y="3492"/>
                  </a:lnTo>
                  <a:lnTo>
                    <a:pt x="7722" y="3492"/>
                  </a:lnTo>
                  <a:lnTo>
                    <a:pt x="7722" y="3979"/>
                  </a:lnTo>
                  <a:lnTo>
                    <a:pt x="8139" y="3979"/>
                  </a:lnTo>
                  <a:lnTo>
                    <a:pt x="8139" y="4304"/>
                  </a:lnTo>
                  <a:lnTo>
                    <a:pt x="8452" y="4304"/>
                  </a:lnTo>
                  <a:lnTo>
                    <a:pt x="8661" y="4466"/>
                  </a:lnTo>
                  <a:lnTo>
                    <a:pt x="8870" y="4466"/>
                  </a:lnTo>
                  <a:lnTo>
                    <a:pt x="8661" y="4547"/>
                  </a:lnTo>
                  <a:lnTo>
                    <a:pt x="8870" y="4547"/>
                  </a:lnTo>
                  <a:lnTo>
                    <a:pt x="9078" y="4710"/>
                  </a:lnTo>
                  <a:lnTo>
                    <a:pt x="9287" y="4710"/>
                  </a:lnTo>
                  <a:lnTo>
                    <a:pt x="9287" y="4872"/>
                  </a:lnTo>
                  <a:lnTo>
                    <a:pt x="9496" y="4872"/>
                  </a:lnTo>
                  <a:lnTo>
                    <a:pt x="9287" y="4872"/>
                  </a:lnTo>
                  <a:lnTo>
                    <a:pt x="9078" y="5035"/>
                  </a:lnTo>
                  <a:lnTo>
                    <a:pt x="9078" y="5197"/>
                  </a:lnTo>
                  <a:lnTo>
                    <a:pt x="8870" y="5197"/>
                  </a:lnTo>
                  <a:lnTo>
                    <a:pt x="8870" y="5359"/>
                  </a:lnTo>
                  <a:lnTo>
                    <a:pt x="8661" y="5522"/>
                  </a:lnTo>
                  <a:lnTo>
                    <a:pt x="8870" y="5522"/>
                  </a:lnTo>
                  <a:lnTo>
                    <a:pt x="8870" y="5684"/>
                  </a:lnTo>
                  <a:lnTo>
                    <a:pt x="8661" y="5684"/>
                  </a:lnTo>
                  <a:lnTo>
                    <a:pt x="8661" y="5928"/>
                  </a:lnTo>
                  <a:lnTo>
                    <a:pt x="8870" y="5928"/>
                  </a:lnTo>
                  <a:lnTo>
                    <a:pt x="8870" y="6090"/>
                  </a:lnTo>
                  <a:lnTo>
                    <a:pt x="9078" y="6090"/>
                  </a:lnTo>
                  <a:lnTo>
                    <a:pt x="9078" y="5928"/>
                  </a:lnTo>
                  <a:lnTo>
                    <a:pt x="9078" y="6090"/>
                  </a:lnTo>
                  <a:lnTo>
                    <a:pt x="9287" y="6090"/>
                  </a:lnTo>
                  <a:lnTo>
                    <a:pt x="9913" y="6577"/>
                  </a:lnTo>
                  <a:lnTo>
                    <a:pt x="10226" y="6577"/>
                  </a:lnTo>
                  <a:lnTo>
                    <a:pt x="10226" y="6740"/>
                  </a:lnTo>
                  <a:lnTo>
                    <a:pt x="10643" y="6740"/>
                  </a:lnTo>
                  <a:lnTo>
                    <a:pt x="10643" y="6902"/>
                  </a:lnTo>
                  <a:lnTo>
                    <a:pt x="11061" y="6902"/>
                  </a:lnTo>
                  <a:lnTo>
                    <a:pt x="11061" y="6983"/>
                  </a:lnTo>
                  <a:lnTo>
                    <a:pt x="11061" y="6902"/>
                  </a:lnTo>
                  <a:lnTo>
                    <a:pt x="11374" y="6902"/>
                  </a:lnTo>
                  <a:lnTo>
                    <a:pt x="11374" y="6983"/>
                  </a:lnTo>
                  <a:lnTo>
                    <a:pt x="11374" y="6902"/>
                  </a:lnTo>
                  <a:lnTo>
                    <a:pt x="11583" y="6902"/>
                  </a:lnTo>
                  <a:lnTo>
                    <a:pt x="11791" y="6983"/>
                  </a:lnTo>
                  <a:lnTo>
                    <a:pt x="12000" y="6983"/>
                  </a:lnTo>
                  <a:lnTo>
                    <a:pt x="12000" y="7146"/>
                  </a:lnTo>
                  <a:lnTo>
                    <a:pt x="12209" y="7146"/>
                  </a:lnTo>
                  <a:lnTo>
                    <a:pt x="12209" y="7308"/>
                  </a:lnTo>
                  <a:lnTo>
                    <a:pt x="12417" y="7308"/>
                  </a:lnTo>
                  <a:lnTo>
                    <a:pt x="12417" y="7471"/>
                  </a:lnTo>
                  <a:lnTo>
                    <a:pt x="12626" y="7471"/>
                  </a:lnTo>
                  <a:lnTo>
                    <a:pt x="12626" y="7308"/>
                  </a:lnTo>
                  <a:lnTo>
                    <a:pt x="12835" y="7308"/>
                  </a:lnTo>
                  <a:lnTo>
                    <a:pt x="12835" y="7471"/>
                  </a:lnTo>
                  <a:lnTo>
                    <a:pt x="12939" y="7633"/>
                  </a:lnTo>
                  <a:lnTo>
                    <a:pt x="12939" y="7471"/>
                  </a:lnTo>
                  <a:lnTo>
                    <a:pt x="13357" y="7471"/>
                  </a:lnTo>
                  <a:lnTo>
                    <a:pt x="13357" y="7633"/>
                  </a:lnTo>
                  <a:lnTo>
                    <a:pt x="13983" y="7633"/>
                  </a:lnTo>
                  <a:lnTo>
                    <a:pt x="13983" y="7795"/>
                  </a:lnTo>
                  <a:lnTo>
                    <a:pt x="14191" y="7633"/>
                  </a:lnTo>
                  <a:lnTo>
                    <a:pt x="14504" y="7633"/>
                  </a:lnTo>
                  <a:lnTo>
                    <a:pt x="14504" y="7795"/>
                  </a:lnTo>
                  <a:lnTo>
                    <a:pt x="14504" y="7633"/>
                  </a:lnTo>
                  <a:lnTo>
                    <a:pt x="14713" y="7471"/>
                  </a:lnTo>
                  <a:lnTo>
                    <a:pt x="14713" y="7308"/>
                  </a:lnTo>
                  <a:lnTo>
                    <a:pt x="14504" y="7308"/>
                  </a:lnTo>
                  <a:lnTo>
                    <a:pt x="14504" y="6902"/>
                  </a:lnTo>
                  <a:lnTo>
                    <a:pt x="14713" y="6740"/>
                  </a:lnTo>
                  <a:lnTo>
                    <a:pt x="14713" y="6577"/>
                  </a:lnTo>
                  <a:lnTo>
                    <a:pt x="14504" y="6577"/>
                  </a:lnTo>
                  <a:lnTo>
                    <a:pt x="14713" y="6577"/>
                  </a:lnTo>
                  <a:lnTo>
                    <a:pt x="14922" y="6415"/>
                  </a:lnTo>
                  <a:lnTo>
                    <a:pt x="15130" y="6415"/>
                  </a:lnTo>
                  <a:lnTo>
                    <a:pt x="15130" y="7308"/>
                  </a:lnTo>
                  <a:lnTo>
                    <a:pt x="15757" y="7308"/>
                  </a:lnTo>
                  <a:lnTo>
                    <a:pt x="15757" y="7471"/>
                  </a:lnTo>
                  <a:lnTo>
                    <a:pt x="16070" y="7471"/>
                  </a:lnTo>
                  <a:lnTo>
                    <a:pt x="16070" y="7308"/>
                  </a:lnTo>
                  <a:lnTo>
                    <a:pt x="16487" y="7308"/>
                  </a:lnTo>
                  <a:lnTo>
                    <a:pt x="16487" y="7471"/>
                  </a:lnTo>
                  <a:lnTo>
                    <a:pt x="16696" y="7471"/>
                  </a:lnTo>
                  <a:lnTo>
                    <a:pt x="16904" y="7308"/>
                  </a:lnTo>
                  <a:lnTo>
                    <a:pt x="16904" y="7471"/>
                  </a:lnTo>
                  <a:lnTo>
                    <a:pt x="17113" y="7471"/>
                  </a:lnTo>
                  <a:lnTo>
                    <a:pt x="17113" y="7308"/>
                  </a:lnTo>
                  <a:lnTo>
                    <a:pt x="17635" y="7308"/>
                  </a:lnTo>
                  <a:lnTo>
                    <a:pt x="17426" y="7146"/>
                  </a:lnTo>
                  <a:lnTo>
                    <a:pt x="17635" y="6983"/>
                  </a:lnTo>
                  <a:lnTo>
                    <a:pt x="17426" y="6983"/>
                  </a:lnTo>
                  <a:lnTo>
                    <a:pt x="17426" y="6902"/>
                  </a:lnTo>
                  <a:lnTo>
                    <a:pt x="17322" y="6902"/>
                  </a:lnTo>
                  <a:lnTo>
                    <a:pt x="17322" y="6740"/>
                  </a:lnTo>
                  <a:lnTo>
                    <a:pt x="17635" y="6740"/>
                  </a:lnTo>
                  <a:lnTo>
                    <a:pt x="17635" y="6577"/>
                  </a:lnTo>
                  <a:lnTo>
                    <a:pt x="17635" y="6740"/>
                  </a:lnTo>
                  <a:lnTo>
                    <a:pt x="17843" y="6577"/>
                  </a:lnTo>
                  <a:lnTo>
                    <a:pt x="18052" y="6577"/>
                  </a:lnTo>
                  <a:lnTo>
                    <a:pt x="18052" y="6415"/>
                  </a:lnTo>
                  <a:lnTo>
                    <a:pt x="18261" y="6253"/>
                  </a:lnTo>
                  <a:lnTo>
                    <a:pt x="18470" y="6253"/>
                  </a:lnTo>
                  <a:lnTo>
                    <a:pt x="18470" y="6090"/>
                  </a:lnTo>
                  <a:lnTo>
                    <a:pt x="18678" y="5928"/>
                  </a:lnTo>
                  <a:lnTo>
                    <a:pt x="18991" y="5928"/>
                  </a:lnTo>
                  <a:lnTo>
                    <a:pt x="18991" y="5765"/>
                  </a:lnTo>
                  <a:lnTo>
                    <a:pt x="19200" y="5684"/>
                  </a:lnTo>
                  <a:lnTo>
                    <a:pt x="19409" y="5684"/>
                  </a:lnTo>
                  <a:lnTo>
                    <a:pt x="19409" y="5522"/>
                  </a:lnTo>
                  <a:lnTo>
                    <a:pt x="19617" y="5522"/>
                  </a:lnTo>
                  <a:lnTo>
                    <a:pt x="19617" y="5684"/>
                  </a:lnTo>
                  <a:lnTo>
                    <a:pt x="19826" y="5684"/>
                  </a:lnTo>
                  <a:lnTo>
                    <a:pt x="20035" y="5765"/>
                  </a:lnTo>
                  <a:lnTo>
                    <a:pt x="20035" y="5684"/>
                  </a:lnTo>
                  <a:lnTo>
                    <a:pt x="20243" y="5684"/>
                  </a:lnTo>
                  <a:lnTo>
                    <a:pt x="20243" y="5522"/>
                  </a:lnTo>
                  <a:lnTo>
                    <a:pt x="20348" y="5522"/>
                  </a:lnTo>
                  <a:lnTo>
                    <a:pt x="20557" y="5359"/>
                  </a:lnTo>
                  <a:lnTo>
                    <a:pt x="20557" y="5684"/>
                  </a:lnTo>
                  <a:lnTo>
                    <a:pt x="20765" y="5522"/>
                  </a:lnTo>
                  <a:lnTo>
                    <a:pt x="20765" y="5684"/>
                  </a:lnTo>
                  <a:lnTo>
                    <a:pt x="20557" y="5684"/>
                  </a:lnTo>
                  <a:lnTo>
                    <a:pt x="20557" y="5765"/>
                  </a:lnTo>
                  <a:lnTo>
                    <a:pt x="20765" y="5765"/>
                  </a:lnTo>
                  <a:lnTo>
                    <a:pt x="20765" y="5684"/>
                  </a:lnTo>
                  <a:lnTo>
                    <a:pt x="20765" y="5765"/>
                  </a:lnTo>
                  <a:lnTo>
                    <a:pt x="20974" y="5928"/>
                  </a:lnTo>
                  <a:lnTo>
                    <a:pt x="20765" y="6090"/>
                  </a:lnTo>
                  <a:lnTo>
                    <a:pt x="20765" y="6253"/>
                  </a:lnTo>
                  <a:lnTo>
                    <a:pt x="20974" y="6090"/>
                  </a:lnTo>
                  <a:lnTo>
                    <a:pt x="20974" y="6253"/>
                  </a:lnTo>
                  <a:lnTo>
                    <a:pt x="21391" y="6253"/>
                  </a:lnTo>
                  <a:lnTo>
                    <a:pt x="21391" y="6415"/>
                  </a:lnTo>
                  <a:lnTo>
                    <a:pt x="21600" y="6577"/>
                  </a:lnTo>
                  <a:lnTo>
                    <a:pt x="21391" y="6577"/>
                  </a:lnTo>
                  <a:lnTo>
                    <a:pt x="21391" y="6740"/>
                  </a:lnTo>
                  <a:lnTo>
                    <a:pt x="21183" y="6740"/>
                  </a:lnTo>
                  <a:lnTo>
                    <a:pt x="21183" y="6983"/>
                  </a:lnTo>
                  <a:lnTo>
                    <a:pt x="21391" y="7146"/>
                  </a:lnTo>
                  <a:lnTo>
                    <a:pt x="21183" y="7146"/>
                  </a:lnTo>
                  <a:lnTo>
                    <a:pt x="21183" y="6983"/>
                  </a:lnTo>
                  <a:lnTo>
                    <a:pt x="20557" y="6983"/>
                  </a:lnTo>
                  <a:lnTo>
                    <a:pt x="20348" y="7146"/>
                  </a:lnTo>
                  <a:lnTo>
                    <a:pt x="20243" y="7308"/>
                  </a:lnTo>
                  <a:lnTo>
                    <a:pt x="20035" y="7308"/>
                  </a:lnTo>
                  <a:lnTo>
                    <a:pt x="20035" y="7471"/>
                  </a:lnTo>
                  <a:lnTo>
                    <a:pt x="19826" y="7471"/>
                  </a:lnTo>
                  <a:lnTo>
                    <a:pt x="19826" y="8202"/>
                  </a:lnTo>
                  <a:lnTo>
                    <a:pt x="19617" y="8202"/>
                  </a:lnTo>
                  <a:lnTo>
                    <a:pt x="19617" y="8364"/>
                  </a:lnTo>
                  <a:lnTo>
                    <a:pt x="19409" y="8364"/>
                  </a:lnTo>
                  <a:lnTo>
                    <a:pt x="19409" y="8526"/>
                  </a:lnTo>
                  <a:lnTo>
                    <a:pt x="19617" y="8689"/>
                  </a:lnTo>
                  <a:lnTo>
                    <a:pt x="19409" y="8851"/>
                  </a:lnTo>
                  <a:lnTo>
                    <a:pt x="19409" y="9014"/>
                  </a:lnTo>
                  <a:lnTo>
                    <a:pt x="19200" y="9176"/>
                  </a:lnTo>
                  <a:lnTo>
                    <a:pt x="19200" y="9420"/>
                  </a:lnTo>
                  <a:lnTo>
                    <a:pt x="18991" y="9582"/>
                  </a:lnTo>
                  <a:lnTo>
                    <a:pt x="18991" y="9420"/>
                  </a:lnTo>
                  <a:lnTo>
                    <a:pt x="18470" y="9420"/>
                  </a:lnTo>
                  <a:lnTo>
                    <a:pt x="18470" y="9257"/>
                  </a:lnTo>
                  <a:lnTo>
                    <a:pt x="18470" y="9582"/>
                  </a:lnTo>
                  <a:lnTo>
                    <a:pt x="18678" y="9744"/>
                  </a:lnTo>
                  <a:lnTo>
                    <a:pt x="18470" y="9907"/>
                  </a:lnTo>
                  <a:lnTo>
                    <a:pt x="18470" y="10069"/>
                  </a:lnTo>
                  <a:lnTo>
                    <a:pt x="18261" y="10069"/>
                  </a:lnTo>
                  <a:lnTo>
                    <a:pt x="18261" y="10475"/>
                  </a:lnTo>
                  <a:lnTo>
                    <a:pt x="18470" y="10475"/>
                  </a:lnTo>
                  <a:lnTo>
                    <a:pt x="18470" y="10800"/>
                  </a:lnTo>
                  <a:lnTo>
                    <a:pt x="18261" y="10800"/>
                  </a:lnTo>
                  <a:lnTo>
                    <a:pt x="18261" y="10638"/>
                  </a:lnTo>
                  <a:lnTo>
                    <a:pt x="18261" y="10800"/>
                  </a:lnTo>
                  <a:lnTo>
                    <a:pt x="18052" y="10800"/>
                  </a:lnTo>
                  <a:lnTo>
                    <a:pt x="17843" y="10962"/>
                  </a:lnTo>
                  <a:lnTo>
                    <a:pt x="17843" y="10232"/>
                  </a:lnTo>
                  <a:lnTo>
                    <a:pt x="17635" y="10069"/>
                  </a:lnTo>
                  <a:lnTo>
                    <a:pt x="17843" y="10069"/>
                  </a:lnTo>
                  <a:lnTo>
                    <a:pt x="17843" y="9907"/>
                  </a:lnTo>
                  <a:lnTo>
                    <a:pt x="17635" y="9907"/>
                  </a:lnTo>
                  <a:lnTo>
                    <a:pt x="17635" y="9582"/>
                  </a:lnTo>
                  <a:lnTo>
                    <a:pt x="17426" y="9744"/>
                  </a:lnTo>
                  <a:lnTo>
                    <a:pt x="17426" y="9582"/>
                  </a:lnTo>
                  <a:lnTo>
                    <a:pt x="17426" y="9907"/>
                  </a:lnTo>
                  <a:lnTo>
                    <a:pt x="17322" y="9907"/>
                  </a:lnTo>
                  <a:lnTo>
                    <a:pt x="17322" y="10232"/>
                  </a:lnTo>
                  <a:lnTo>
                    <a:pt x="17113" y="10232"/>
                  </a:lnTo>
                  <a:lnTo>
                    <a:pt x="17113" y="10069"/>
                  </a:lnTo>
                  <a:lnTo>
                    <a:pt x="16904" y="9907"/>
                  </a:lnTo>
                  <a:lnTo>
                    <a:pt x="16904" y="9420"/>
                  </a:lnTo>
                  <a:lnTo>
                    <a:pt x="17113" y="9257"/>
                  </a:lnTo>
                  <a:lnTo>
                    <a:pt x="17113" y="9420"/>
                  </a:lnTo>
                  <a:lnTo>
                    <a:pt x="17113" y="9257"/>
                  </a:lnTo>
                  <a:lnTo>
                    <a:pt x="17426" y="9257"/>
                  </a:lnTo>
                  <a:lnTo>
                    <a:pt x="17426" y="9176"/>
                  </a:lnTo>
                  <a:lnTo>
                    <a:pt x="17635" y="9176"/>
                  </a:lnTo>
                  <a:lnTo>
                    <a:pt x="17635" y="8851"/>
                  </a:lnTo>
                  <a:lnTo>
                    <a:pt x="17843" y="8851"/>
                  </a:lnTo>
                  <a:lnTo>
                    <a:pt x="17843" y="8689"/>
                  </a:lnTo>
                  <a:lnTo>
                    <a:pt x="17635" y="8689"/>
                  </a:lnTo>
                  <a:lnTo>
                    <a:pt x="17635" y="8526"/>
                  </a:lnTo>
                  <a:lnTo>
                    <a:pt x="15861" y="8526"/>
                  </a:lnTo>
                  <a:lnTo>
                    <a:pt x="15861" y="7958"/>
                  </a:lnTo>
                  <a:lnTo>
                    <a:pt x="15757" y="7958"/>
                  </a:lnTo>
                  <a:lnTo>
                    <a:pt x="15757" y="7795"/>
                  </a:lnTo>
                  <a:lnTo>
                    <a:pt x="15757" y="7958"/>
                  </a:lnTo>
                  <a:lnTo>
                    <a:pt x="15339" y="7958"/>
                  </a:lnTo>
                  <a:lnTo>
                    <a:pt x="15339" y="7633"/>
                  </a:lnTo>
                  <a:lnTo>
                    <a:pt x="15130" y="7633"/>
                  </a:lnTo>
                  <a:lnTo>
                    <a:pt x="15130" y="7795"/>
                  </a:lnTo>
                  <a:lnTo>
                    <a:pt x="15339" y="7795"/>
                  </a:lnTo>
                  <a:lnTo>
                    <a:pt x="15130" y="7795"/>
                  </a:lnTo>
                  <a:lnTo>
                    <a:pt x="15130" y="7633"/>
                  </a:lnTo>
                  <a:lnTo>
                    <a:pt x="14922" y="7633"/>
                  </a:lnTo>
                  <a:lnTo>
                    <a:pt x="14922" y="7471"/>
                  </a:lnTo>
                  <a:lnTo>
                    <a:pt x="14713" y="7633"/>
                  </a:lnTo>
                  <a:lnTo>
                    <a:pt x="14922" y="7633"/>
                  </a:lnTo>
                  <a:lnTo>
                    <a:pt x="14922" y="7795"/>
                  </a:lnTo>
                  <a:lnTo>
                    <a:pt x="14713" y="7795"/>
                  </a:lnTo>
                  <a:lnTo>
                    <a:pt x="14713" y="7958"/>
                  </a:lnTo>
                  <a:lnTo>
                    <a:pt x="14504" y="8039"/>
                  </a:lnTo>
                  <a:lnTo>
                    <a:pt x="14713" y="8039"/>
                  </a:lnTo>
                  <a:lnTo>
                    <a:pt x="14922" y="8202"/>
                  </a:lnTo>
                  <a:lnTo>
                    <a:pt x="14922" y="8364"/>
                  </a:lnTo>
                  <a:lnTo>
                    <a:pt x="15130" y="8364"/>
                  </a:lnTo>
                  <a:lnTo>
                    <a:pt x="15130" y="8526"/>
                  </a:lnTo>
                  <a:lnTo>
                    <a:pt x="15339" y="8526"/>
                  </a:lnTo>
                  <a:lnTo>
                    <a:pt x="14922" y="8526"/>
                  </a:lnTo>
                  <a:lnTo>
                    <a:pt x="14922" y="8689"/>
                  </a:lnTo>
                  <a:lnTo>
                    <a:pt x="14713" y="8689"/>
                  </a:lnTo>
                  <a:lnTo>
                    <a:pt x="14713" y="8851"/>
                  </a:lnTo>
                  <a:lnTo>
                    <a:pt x="14713" y="8689"/>
                  </a:lnTo>
                  <a:lnTo>
                    <a:pt x="14504" y="8851"/>
                  </a:lnTo>
                  <a:lnTo>
                    <a:pt x="14713" y="8851"/>
                  </a:lnTo>
                  <a:lnTo>
                    <a:pt x="14504" y="8851"/>
                  </a:lnTo>
                  <a:lnTo>
                    <a:pt x="14504" y="9014"/>
                  </a:lnTo>
                  <a:lnTo>
                    <a:pt x="14713" y="9176"/>
                  </a:lnTo>
                  <a:lnTo>
                    <a:pt x="14922" y="9176"/>
                  </a:lnTo>
                  <a:lnTo>
                    <a:pt x="14922" y="9257"/>
                  </a:lnTo>
                  <a:lnTo>
                    <a:pt x="14922" y="9176"/>
                  </a:lnTo>
                  <a:lnTo>
                    <a:pt x="15130" y="9176"/>
                  </a:lnTo>
                  <a:lnTo>
                    <a:pt x="15130" y="9420"/>
                  </a:lnTo>
                  <a:lnTo>
                    <a:pt x="14922" y="9582"/>
                  </a:lnTo>
                  <a:lnTo>
                    <a:pt x="14922" y="9744"/>
                  </a:lnTo>
                  <a:lnTo>
                    <a:pt x="15130" y="9744"/>
                  </a:lnTo>
                  <a:lnTo>
                    <a:pt x="15130" y="10069"/>
                  </a:lnTo>
                  <a:lnTo>
                    <a:pt x="15339" y="10069"/>
                  </a:lnTo>
                  <a:lnTo>
                    <a:pt x="15130" y="10069"/>
                  </a:lnTo>
                  <a:lnTo>
                    <a:pt x="15130" y="10232"/>
                  </a:lnTo>
                  <a:lnTo>
                    <a:pt x="15339" y="10638"/>
                  </a:lnTo>
                  <a:lnTo>
                    <a:pt x="15339" y="11125"/>
                  </a:lnTo>
                  <a:lnTo>
                    <a:pt x="15130" y="11125"/>
                  </a:lnTo>
                  <a:lnTo>
                    <a:pt x="15130" y="11287"/>
                  </a:lnTo>
                  <a:lnTo>
                    <a:pt x="15130" y="10962"/>
                  </a:lnTo>
                  <a:lnTo>
                    <a:pt x="14922" y="10962"/>
                  </a:lnTo>
                  <a:lnTo>
                    <a:pt x="14922" y="10800"/>
                  </a:lnTo>
                  <a:lnTo>
                    <a:pt x="15130" y="10800"/>
                  </a:lnTo>
                  <a:lnTo>
                    <a:pt x="14922" y="10800"/>
                  </a:lnTo>
                  <a:lnTo>
                    <a:pt x="14922" y="11125"/>
                  </a:lnTo>
                  <a:lnTo>
                    <a:pt x="14713" y="11125"/>
                  </a:lnTo>
                  <a:lnTo>
                    <a:pt x="14713" y="10962"/>
                  </a:lnTo>
                  <a:lnTo>
                    <a:pt x="14713" y="11125"/>
                  </a:lnTo>
                  <a:lnTo>
                    <a:pt x="14713" y="10962"/>
                  </a:lnTo>
                  <a:lnTo>
                    <a:pt x="14504" y="10962"/>
                  </a:lnTo>
                  <a:lnTo>
                    <a:pt x="14713" y="10800"/>
                  </a:lnTo>
                  <a:lnTo>
                    <a:pt x="14504" y="10638"/>
                  </a:lnTo>
                  <a:lnTo>
                    <a:pt x="14504" y="10475"/>
                  </a:lnTo>
                  <a:lnTo>
                    <a:pt x="14504" y="10800"/>
                  </a:lnTo>
                  <a:lnTo>
                    <a:pt x="14713" y="10800"/>
                  </a:lnTo>
                  <a:lnTo>
                    <a:pt x="14504" y="10800"/>
                  </a:lnTo>
                  <a:lnTo>
                    <a:pt x="14504" y="10962"/>
                  </a:lnTo>
                  <a:lnTo>
                    <a:pt x="14296" y="11125"/>
                  </a:lnTo>
                  <a:lnTo>
                    <a:pt x="14191" y="11125"/>
                  </a:lnTo>
                  <a:lnTo>
                    <a:pt x="13983" y="11287"/>
                  </a:lnTo>
                  <a:lnTo>
                    <a:pt x="13774" y="11287"/>
                  </a:lnTo>
                  <a:lnTo>
                    <a:pt x="13774" y="11856"/>
                  </a:lnTo>
                  <a:lnTo>
                    <a:pt x="13565" y="11856"/>
                  </a:lnTo>
                  <a:lnTo>
                    <a:pt x="13565" y="12180"/>
                  </a:lnTo>
                  <a:lnTo>
                    <a:pt x="13357" y="12180"/>
                  </a:lnTo>
                  <a:lnTo>
                    <a:pt x="13357" y="12262"/>
                  </a:lnTo>
                  <a:lnTo>
                    <a:pt x="13148" y="12262"/>
                  </a:lnTo>
                  <a:lnTo>
                    <a:pt x="13357" y="12262"/>
                  </a:lnTo>
                  <a:lnTo>
                    <a:pt x="13148" y="12262"/>
                  </a:lnTo>
                  <a:lnTo>
                    <a:pt x="13148" y="12424"/>
                  </a:lnTo>
                  <a:lnTo>
                    <a:pt x="12835" y="12424"/>
                  </a:lnTo>
                  <a:lnTo>
                    <a:pt x="12626" y="12586"/>
                  </a:lnTo>
                  <a:lnTo>
                    <a:pt x="12626" y="12424"/>
                  </a:lnTo>
                  <a:lnTo>
                    <a:pt x="12835" y="12424"/>
                  </a:lnTo>
                  <a:lnTo>
                    <a:pt x="12626" y="12262"/>
                  </a:lnTo>
                  <a:lnTo>
                    <a:pt x="12626" y="12424"/>
                  </a:lnTo>
                  <a:lnTo>
                    <a:pt x="12417" y="12424"/>
                  </a:lnTo>
                  <a:lnTo>
                    <a:pt x="12417" y="12586"/>
                  </a:lnTo>
                  <a:lnTo>
                    <a:pt x="12626" y="12586"/>
                  </a:lnTo>
                  <a:lnTo>
                    <a:pt x="12626" y="12424"/>
                  </a:lnTo>
                  <a:lnTo>
                    <a:pt x="12626" y="12586"/>
                  </a:lnTo>
                  <a:lnTo>
                    <a:pt x="12417" y="12586"/>
                  </a:lnTo>
                  <a:lnTo>
                    <a:pt x="12417" y="12749"/>
                  </a:lnTo>
                  <a:lnTo>
                    <a:pt x="12209" y="12911"/>
                  </a:lnTo>
                  <a:lnTo>
                    <a:pt x="12000" y="12911"/>
                  </a:lnTo>
                  <a:lnTo>
                    <a:pt x="12209" y="12911"/>
                  </a:lnTo>
                  <a:lnTo>
                    <a:pt x="12000" y="13074"/>
                  </a:lnTo>
                  <a:lnTo>
                    <a:pt x="12000" y="13236"/>
                  </a:lnTo>
                  <a:lnTo>
                    <a:pt x="11791" y="13398"/>
                  </a:lnTo>
                  <a:lnTo>
                    <a:pt x="11583" y="13480"/>
                  </a:lnTo>
                  <a:lnTo>
                    <a:pt x="11374" y="13480"/>
                  </a:lnTo>
                  <a:lnTo>
                    <a:pt x="11374" y="13642"/>
                  </a:lnTo>
                  <a:lnTo>
                    <a:pt x="11270" y="13642"/>
                  </a:lnTo>
                  <a:lnTo>
                    <a:pt x="11270" y="13805"/>
                  </a:lnTo>
                  <a:lnTo>
                    <a:pt x="11061" y="13805"/>
                  </a:lnTo>
                  <a:lnTo>
                    <a:pt x="11061" y="13967"/>
                  </a:lnTo>
                  <a:lnTo>
                    <a:pt x="10852" y="14129"/>
                  </a:lnTo>
                  <a:lnTo>
                    <a:pt x="10643" y="14129"/>
                  </a:lnTo>
                  <a:lnTo>
                    <a:pt x="10643" y="14292"/>
                  </a:lnTo>
                  <a:lnTo>
                    <a:pt x="10435" y="14292"/>
                  </a:lnTo>
                  <a:lnTo>
                    <a:pt x="10435" y="14454"/>
                  </a:lnTo>
                  <a:lnTo>
                    <a:pt x="10226" y="14454"/>
                  </a:lnTo>
                  <a:lnTo>
                    <a:pt x="10226" y="14535"/>
                  </a:lnTo>
                  <a:lnTo>
                    <a:pt x="10435" y="14535"/>
                  </a:lnTo>
                  <a:lnTo>
                    <a:pt x="10226" y="14535"/>
                  </a:lnTo>
                  <a:lnTo>
                    <a:pt x="10226" y="14860"/>
                  </a:lnTo>
                  <a:lnTo>
                    <a:pt x="9496" y="14860"/>
                  </a:lnTo>
                  <a:lnTo>
                    <a:pt x="9496" y="15185"/>
                  </a:lnTo>
                  <a:lnTo>
                    <a:pt x="9287" y="15185"/>
                  </a:lnTo>
                  <a:lnTo>
                    <a:pt x="9287" y="15347"/>
                  </a:lnTo>
                  <a:lnTo>
                    <a:pt x="9287" y="15185"/>
                  </a:lnTo>
                  <a:lnTo>
                    <a:pt x="9287" y="15347"/>
                  </a:lnTo>
                  <a:lnTo>
                    <a:pt x="9287" y="15185"/>
                  </a:lnTo>
                  <a:lnTo>
                    <a:pt x="9078" y="15185"/>
                  </a:lnTo>
                  <a:lnTo>
                    <a:pt x="8661" y="15510"/>
                  </a:lnTo>
                  <a:lnTo>
                    <a:pt x="8661" y="16728"/>
                  </a:lnTo>
                  <a:lnTo>
                    <a:pt x="8870" y="16728"/>
                  </a:lnTo>
                  <a:lnTo>
                    <a:pt x="8661" y="16728"/>
                  </a:lnTo>
                  <a:lnTo>
                    <a:pt x="8661" y="16890"/>
                  </a:lnTo>
                  <a:lnTo>
                    <a:pt x="8870" y="16890"/>
                  </a:lnTo>
                  <a:lnTo>
                    <a:pt x="8870" y="16971"/>
                  </a:lnTo>
                  <a:lnTo>
                    <a:pt x="8870" y="16890"/>
                  </a:lnTo>
                  <a:lnTo>
                    <a:pt x="8661" y="16728"/>
                  </a:lnTo>
                  <a:lnTo>
                    <a:pt x="8661" y="16890"/>
                  </a:lnTo>
                  <a:lnTo>
                    <a:pt x="8870" y="16971"/>
                  </a:lnTo>
                  <a:lnTo>
                    <a:pt x="8870" y="17459"/>
                  </a:lnTo>
                  <a:lnTo>
                    <a:pt x="8661" y="17459"/>
                  </a:lnTo>
                  <a:lnTo>
                    <a:pt x="8661" y="17783"/>
                  </a:lnTo>
                  <a:lnTo>
                    <a:pt x="8452" y="17946"/>
                  </a:lnTo>
                  <a:lnTo>
                    <a:pt x="8452" y="19164"/>
                  </a:lnTo>
                  <a:lnTo>
                    <a:pt x="8348" y="19164"/>
                  </a:lnTo>
                  <a:lnTo>
                    <a:pt x="8452" y="19164"/>
                  </a:lnTo>
                  <a:lnTo>
                    <a:pt x="8139" y="19164"/>
                  </a:lnTo>
                  <a:lnTo>
                    <a:pt x="8139" y="19408"/>
                  </a:lnTo>
                  <a:lnTo>
                    <a:pt x="7930" y="19408"/>
                  </a:lnTo>
                  <a:lnTo>
                    <a:pt x="7930" y="19570"/>
                  </a:lnTo>
                  <a:lnTo>
                    <a:pt x="7722" y="19732"/>
                  </a:lnTo>
                  <a:lnTo>
                    <a:pt x="7930" y="19732"/>
                  </a:lnTo>
                  <a:lnTo>
                    <a:pt x="7930" y="19895"/>
                  </a:lnTo>
                  <a:lnTo>
                    <a:pt x="8139" y="19895"/>
                  </a:lnTo>
                  <a:lnTo>
                    <a:pt x="7722" y="19895"/>
                  </a:lnTo>
                  <a:lnTo>
                    <a:pt x="7513" y="20057"/>
                  </a:lnTo>
                  <a:lnTo>
                    <a:pt x="7304" y="20057"/>
                  </a:lnTo>
                  <a:lnTo>
                    <a:pt x="7304" y="20382"/>
                  </a:lnTo>
                  <a:lnTo>
                    <a:pt x="7096" y="20463"/>
                  </a:lnTo>
                  <a:lnTo>
                    <a:pt x="6991" y="20626"/>
                  </a:lnTo>
                  <a:lnTo>
                    <a:pt x="6574" y="20626"/>
                  </a:lnTo>
                  <a:lnTo>
                    <a:pt x="6574" y="20463"/>
                  </a:lnTo>
                  <a:lnTo>
                    <a:pt x="6365" y="20463"/>
                  </a:lnTo>
                  <a:lnTo>
                    <a:pt x="6365" y="20382"/>
                  </a:lnTo>
                  <a:lnTo>
                    <a:pt x="6157" y="20382"/>
                  </a:lnTo>
                  <a:lnTo>
                    <a:pt x="6157" y="20057"/>
                  </a:lnTo>
                  <a:lnTo>
                    <a:pt x="5948" y="20057"/>
                  </a:lnTo>
                  <a:lnTo>
                    <a:pt x="5948" y="19570"/>
                  </a:lnTo>
                  <a:lnTo>
                    <a:pt x="5739" y="19408"/>
                  </a:lnTo>
                  <a:lnTo>
                    <a:pt x="5948" y="19408"/>
                  </a:lnTo>
                  <a:lnTo>
                    <a:pt x="5739" y="19408"/>
                  </a:lnTo>
                  <a:lnTo>
                    <a:pt x="5948" y="19570"/>
                  </a:lnTo>
                  <a:lnTo>
                    <a:pt x="5948" y="19732"/>
                  </a:lnTo>
                  <a:lnTo>
                    <a:pt x="5948" y="19408"/>
                  </a:lnTo>
                  <a:lnTo>
                    <a:pt x="5739" y="19408"/>
                  </a:lnTo>
                  <a:lnTo>
                    <a:pt x="5739" y="19245"/>
                  </a:lnTo>
                  <a:lnTo>
                    <a:pt x="5739" y="19408"/>
                  </a:lnTo>
                  <a:lnTo>
                    <a:pt x="5739" y="19002"/>
                  </a:lnTo>
                  <a:lnTo>
                    <a:pt x="5530" y="18839"/>
                  </a:lnTo>
                  <a:lnTo>
                    <a:pt x="5530" y="18677"/>
                  </a:lnTo>
                  <a:lnTo>
                    <a:pt x="5426" y="18352"/>
                  </a:lnTo>
                  <a:lnTo>
                    <a:pt x="5426" y="18189"/>
                  </a:lnTo>
                  <a:lnTo>
                    <a:pt x="5217" y="18108"/>
                  </a:lnTo>
                  <a:lnTo>
                    <a:pt x="5217" y="17946"/>
                  </a:lnTo>
                  <a:lnTo>
                    <a:pt x="5009" y="17946"/>
                  </a:lnTo>
                  <a:lnTo>
                    <a:pt x="5009" y="17621"/>
                  </a:lnTo>
                  <a:lnTo>
                    <a:pt x="4800" y="17459"/>
                  </a:lnTo>
                  <a:lnTo>
                    <a:pt x="4800" y="16971"/>
                  </a:lnTo>
                  <a:lnTo>
                    <a:pt x="4696" y="16890"/>
                  </a:lnTo>
                  <a:lnTo>
                    <a:pt x="4696" y="16403"/>
                  </a:lnTo>
                  <a:lnTo>
                    <a:pt x="4487" y="16403"/>
                  </a:lnTo>
                  <a:lnTo>
                    <a:pt x="4487" y="16078"/>
                  </a:lnTo>
                  <a:lnTo>
                    <a:pt x="4278" y="16078"/>
                  </a:lnTo>
                  <a:lnTo>
                    <a:pt x="4278" y="15753"/>
                  </a:lnTo>
                  <a:lnTo>
                    <a:pt x="4070" y="15672"/>
                  </a:lnTo>
                  <a:lnTo>
                    <a:pt x="4070" y="15510"/>
                  </a:lnTo>
                  <a:lnTo>
                    <a:pt x="4278" y="15672"/>
                  </a:lnTo>
                  <a:lnTo>
                    <a:pt x="4278" y="15510"/>
                  </a:lnTo>
                  <a:lnTo>
                    <a:pt x="4070" y="15510"/>
                  </a:lnTo>
                  <a:lnTo>
                    <a:pt x="4070" y="15347"/>
                  </a:lnTo>
                  <a:lnTo>
                    <a:pt x="3861" y="15347"/>
                  </a:lnTo>
                  <a:lnTo>
                    <a:pt x="3861" y="15023"/>
                  </a:lnTo>
                  <a:lnTo>
                    <a:pt x="3652" y="14860"/>
                  </a:lnTo>
                  <a:lnTo>
                    <a:pt x="3652" y="13967"/>
                  </a:lnTo>
                  <a:lnTo>
                    <a:pt x="3443" y="13967"/>
                  </a:lnTo>
                  <a:lnTo>
                    <a:pt x="3443" y="13398"/>
                  </a:lnTo>
                  <a:lnTo>
                    <a:pt x="3235" y="13236"/>
                  </a:lnTo>
                  <a:lnTo>
                    <a:pt x="3443" y="13236"/>
                  </a:lnTo>
                  <a:lnTo>
                    <a:pt x="3443" y="13074"/>
                  </a:lnTo>
                  <a:lnTo>
                    <a:pt x="3235" y="13074"/>
                  </a:lnTo>
                  <a:lnTo>
                    <a:pt x="3235" y="12749"/>
                  </a:lnTo>
                  <a:lnTo>
                    <a:pt x="3443" y="12749"/>
                  </a:lnTo>
                  <a:lnTo>
                    <a:pt x="3443" y="12911"/>
                  </a:lnTo>
                  <a:lnTo>
                    <a:pt x="3443" y="12749"/>
                  </a:lnTo>
                  <a:lnTo>
                    <a:pt x="3235" y="12749"/>
                  </a:lnTo>
                  <a:lnTo>
                    <a:pt x="3235" y="12018"/>
                  </a:lnTo>
                  <a:lnTo>
                    <a:pt x="3443" y="12018"/>
                  </a:lnTo>
                  <a:lnTo>
                    <a:pt x="3443" y="11693"/>
                  </a:lnTo>
                  <a:lnTo>
                    <a:pt x="3235" y="11693"/>
                  </a:lnTo>
                  <a:lnTo>
                    <a:pt x="3235" y="11450"/>
                  </a:lnTo>
                  <a:lnTo>
                    <a:pt x="3130" y="11450"/>
                  </a:lnTo>
                  <a:lnTo>
                    <a:pt x="3130" y="11287"/>
                  </a:lnTo>
                  <a:lnTo>
                    <a:pt x="3235" y="11287"/>
                  </a:lnTo>
                  <a:lnTo>
                    <a:pt x="3130" y="11287"/>
                  </a:lnTo>
                  <a:lnTo>
                    <a:pt x="3235" y="11287"/>
                  </a:lnTo>
                  <a:lnTo>
                    <a:pt x="3235" y="11125"/>
                  </a:lnTo>
                  <a:lnTo>
                    <a:pt x="3443" y="11125"/>
                  </a:lnTo>
                  <a:lnTo>
                    <a:pt x="3130" y="11125"/>
                  </a:lnTo>
                  <a:lnTo>
                    <a:pt x="3130" y="10962"/>
                  </a:lnTo>
                  <a:lnTo>
                    <a:pt x="3235" y="10962"/>
                  </a:lnTo>
                  <a:lnTo>
                    <a:pt x="3130" y="10962"/>
                  </a:lnTo>
                  <a:lnTo>
                    <a:pt x="3130" y="10800"/>
                  </a:lnTo>
                  <a:lnTo>
                    <a:pt x="3235" y="10638"/>
                  </a:lnTo>
                  <a:lnTo>
                    <a:pt x="3235" y="10800"/>
                  </a:lnTo>
                  <a:lnTo>
                    <a:pt x="3235" y="10638"/>
                  </a:lnTo>
                  <a:lnTo>
                    <a:pt x="3443" y="10638"/>
                  </a:lnTo>
                  <a:lnTo>
                    <a:pt x="2922" y="10638"/>
                  </a:lnTo>
                  <a:lnTo>
                    <a:pt x="2922" y="10962"/>
                  </a:lnTo>
                  <a:lnTo>
                    <a:pt x="2713" y="10962"/>
                  </a:lnTo>
                  <a:lnTo>
                    <a:pt x="2922" y="10962"/>
                  </a:lnTo>
                  <a:lnTo>
                    <a:pt x="2713" y="10962"/>
                  </a:lnTo>
                  <a:lnTo>
                    <a:pt x="2713" y="11125"/>
                  </a:lnTo>
                  <a:lnTo>
                    <a:pt x="2922" y="10962"/>
                  </a:lnTo>
                  <a:lnTo>
                    <a:pt x="2922" y="11450"/>
                  </a:lnTo>
                  <a:lnTo>
                    <a:pt x="2713" y="11450"/>
                  </a:lnTo>
                  <a:lnTo>
                    <a:pt x="2713" y="11612"/>
                  </a:lnTo>
                  <a:lnTo>
                    <a:pt x="2504" y="11612"/>
                  </a:lnTo>
                  <a:lnTo>
                    <a:pt x="2296" y="11693"/>
                  </a:lnTo>
                  <a:lnTo>
                    <a:pt x="2087" y="11693"/>
                  </a:lnTo>
                  <a:lnTo>
                    <a:pt x="1878" y="11856"/>
                  </a:lnTo>
                  <a:lnTo>
                    <a:pt x="1774" y="11693"/>
                  </a:lnTo>
                  <a:lnTo>
                    <a:pt x="1565" y="11693"/>
                  </a:lnTo>
                  <a:lnTo>
                    <a:pt x="1565" y="11612"/>
                  </a:lnTo>
                  <a:lnTo>
                    <a:pt x="1357" y="11612"/>
                  </a:lnTo>
                  <a:lnTo>
                    <a:pt x="1357" y="11450"/>
                  </a:lnTo>
                  <a:lnTo>
                    <a:pt x="1148" y="11450"/>
                  </a:lnTo>
                  <a:lnTo>
                    <a:pt x="1148" y="11287"/>
                  </a:lnTo>
                  <a:lnTo>
                    <a:pt x="522" y="10800"/>
                  </a:lnTo>
                  <a:lnTo>
                    <a:pt x="522" y="10638"/>
                  </a:lnTo>
                  <a:lnTo>
                    <a:pt x="730" y="10638"/>
                  </a:lnTo>
                  <a:lnTo>
                    <a:pt x="522" y="10638"/>
                  </a:lnTo>
                  <a:lnTo>
                    <a:pt x="1148" y="10638"/>
                  </a:lnTo>
                  <a:lnTo>
                    <a:pt x="1148" y="10475"/>
                  </a:lnTo>
                  <a:lnTo>
                    <a:pt x="1357" y="10475"/>
                  </a:lnTo>
                  <a:lnTo>
                    <a:pt x="1565" y="10394"/>
                  </a:lnTo>
                  <a:lnTo>
                    <a:pt x="1565" y="10232"/>
                  </a:lnTo>
                  <a:lnTo>
                    <a:pt x="1774" y="10232"/>
                  </a:lnTo>
                  <a:lnTo>
                    <a:pt x="1774" y="10069"/>
                  </a:lnTo>
                  <a:lnTo>
                    <a:pt x="1565" y="10069"/>
                  </a:lnTo>
                  <a:lnTo>
                    <a:pt x="1565" y="10232"/>
                  </a:lnTo>
                  <a:lnTo>
                    <a:pt x="1148" y="10232"/>
                  </a:lnTo>
                  <a:lnTo>
                    <a:pt x="1148" y="10394"/>
                  </a:lnTo>
                  <a:lnTo>
                    <a:pt x="730" y="10394"/>
                  </a:lnTo>
                  <a:lnTo>
                    <a:pt x="730" y="10232"/>
                  </a:lnTo>
                  <a:lnTo>
                    <a:pt x="313" y="10232"/>
                  </a:lnTo>
                  <a:lnTo>
                    <a:pt x="313" y="10069"/>
                  </a:lnTo>
                  <a:lnTo>
                    <a:pt x="209" y="9907"/>
                  </a:lnTo>
                  <a:lnTo>
                    <a:pt x="209" y="9582"/>
                  </a:lnTo>
                  <a:lnTo>
                    <a:pt x="313" y="9582"/>
                  </a:lnTo>
                  <a:lnTo>
                    <a:pt x="209" y="9582"/>
                  </a:lnTo>
                  <a:lnTo>
                    <a:pt x="0" y="9744"/>
                  </a:lnTo>
                  <a:lnTo>
                    <a:pt x="0" y="9582"/>
                  </a:lnTo>
                  <a:close/>
                  <a:moveTo>
                    <a:pt x="14713" y="10962"/>
                  </a:moveTo>
                  <a:lnTo>
                    <a:pt x="14713" y="11125"/>
                  </a:lnTo>
                  <a:lnTo>
                    <a:pt x="14504" y="11125"/>
                  </a:lnTo>
                  <a:lnTo>
                    <a:pt x="14504" y="10962"/>
                  </a:lnTo>
                  <a:lnTo>
                    <a:pt x="14713" y="10962"/>
                  </a:lnTo>
                  <a:close/>
                  <a:moveTo>
                    <a:pt x="18052" y="17946"/>
                  </a:moveTo>
                  <a:lnTo>
                    <a:pt x="18052" y="17783"/>
                  </a:lnTo>
                  <a:lnTo>
                    <a:pt x="18261" y="17783"/>
                  </a:lnTo>
                  <a:lnTo>
                    <a:pt x="18052" y="17946"/>
                  </a:lnTo>
                  <a:close/>
                  <a:moveTo>
                    <a:pt x="18052" y="18352"/>
                  </a:moveTo>
                  <a:lnTo>
                    <a:pt x="17843" y="18352"/>
                  </a:lnTo>
                  <a:lnTo>
                    <a:pt x="18052" y="18352"/>
                  </a:lnTo>
                  <a:close/>
                  <a:moveTo>
                    <a:pt x="18052" y="19895"/>
                  </a:moveTo>
                  <a:lnTo>
                    <a:pt x="18052" y="20057"/>
                  </a:lnTo>
                  <a:lnTo>
                    <a:pt x="18052" y="19895"/>
                  </a:lnTo>
                  <a:close/>
                  <a:moveTo>
                    <a:pt x="3443" y="20463"/>
                  </a:moveTo>
                  <a:lnTo>
                    <a:pt x="3443" y="20626"/>
                  </a:lnTo>
                  <a:lnTo>
                    <a:pt x="3443" y="20463"/>
                  </a:lnTo>
                  <a:close/>
                  <a:moveTo>
                    <a:pt x="18678" y="20626"/>
                  </a:moveTo>
                  <a:lnTo>
                    <a:pt x="18678" y="20788"/>
                  </a:lnTo>
                  <a:lnTo>
                    <a:pt x="18678" y="20626"/>
                  </a:lnTo>
                  <a:close/>
                  <a:moveTo>
                    <a:pt x="18470" y="20788"/>
                  </a:moveTo>
                  <a:lnTo>
                    <a:pt x="18678" y="20788"/>
                  </a:lnTo>
                  <a:lnTo>
                    <a:pt x="18470" y="20788"/>
                  </a:lnTo>
                  <a:close/>
                  <a:moveTo>
                    <a:pt x="18783" y="21275"/>
                  </a:moveTo>
                  <a:lnTo>
                    <a:pt x="18678" y="21275"/>
                  </a:lnTo>
                  <a:lnTo>
                    <a:pt x="18783" y="21275"/>
                  </a:lnTo>
                  <a:lnTo>
                    <a:pt x="18783" y="21113"/>
                  </a:lnTo>
                  <a:lnTo>
                    <a:pt x="18783" y="21275"/>
                  </a:lnTo>
                  <a:close/>
                  <a:moveTo>
                    <a:pt x="18052" y="17296"/>
                  </a:moveTo>
                  <a:lnTo>
                    <a:pt x="18052" y="16971"/>
                  </a:lnTo>
                  <a:lnTo>
                    <a:pt x="18261" y="16971"/>
                  </a:lnTo>
                  <a:lnTo>
                    <a:pt x="18261" y="16890"/>
                  </a:lnTo>
                  <a:lnTo>
                    <a:pt x="18261" y="17134"/>
                  </a:lnTo>
                  <a:lnTo>
                    <a:pt x="18052" y="17296"/>
                  </a:lnTo>
                  <a:close/>
                  <a:moveTo>
                    <a:pt x="18052" y="17783"/>
                  </a:moveTo>
                  <a:lnTo>
                    <a:pt x="18052" y="17296"/>
                  </a:lnTo>
                  <a:lnTo>
                    <a:pt x="18261" y="17296"/>
                  </a:lnTo>
                  <a:lnTo>
                    <a:pt x="18261" y="17621"/>
                  </a:lnTo>
                  <a:lnTo>
                    <a:pt x="18052" y="17621"/>
                  </a:lnTo>
                  <a:lnTo>
                    <a:pt x="18052" y="17783"/>
                  </a:lnTo>
                  <a:lnTo>
                    <a:pt x="18261" y="17783"/>
                  </a:lnTo>
                  <a:lnTo>
                    <a:pt x="18052" y="17783"/>
                  </a:lnTo>
                  <a:close/>
                  <a:moveTo>
                    <a:pt x="18052" y="17946"/>
                  </a:moveTo>
                  <a:lnTo>
                    <a:pt x="18052" y="18352"/>
                  </a:lnTo>
                  <a:lnTo>
                    <a:pt x="17843" y="18189"/>
                  </a:lnTo>
                  <a:lnTo>
                    <a:pt x="17843" y="18108"/>
                  </a:lnTo>
                  <a:lnTo>
                    <a:pt x="18052" y="18108"/>
                  </a:lnTo>
                  <a:lnTo>
                    <a:pt x="18052" y="17946"/>
                  </a:lnTo>
                  <a:close/>
                  <a:moveTo>
                    <a:pt x="17843" y="18839"/>
                  </a:moveTo>
                  <a:lnTo>
                    <a:pt x="17843" y="19002"/>
                  </a:lnTo>
                  <a:lnTo>
                    <a:pt x="17635" y="19002"/>
                  </a:lnTo>
                  <a:lnTo>
                    <a:pt x="17635" y="18839"/>
                  </a:lnTo>
                  <a:lnTo>
                    <a:pt x="17843" y="18839"/>
                  </a:lnTo>
                  <a:lnTo>
                    <a:pt x="17843" y="18677"/>
                  </a:lnTo>
                  <a:lnTo>
                    <a:pt x="17843" y="18839"/>
                  </a:lnTo>
                  <a:close/>
                  <a:moveTo>
                    <a:pt x="18783" y="21438"/>
                  </a:moveTo>
                  <a:lnTo>
                    <a:pt x="18783" y="21600"/>
                  </a:lnTo>
                  <a:lnTo>
                    <a:pt x="18783" y="21438"/>
                  </a:lnTo>
                  <a:lnTo>
                    <a:pt x="18678" y="21438"/>
                  </a:lnTo>
                  <a:lnTo>
                    <a:pt x="18783" y="21275"/>
                  </a:lnTo>
                  <a:lnTo>
                    <a:pt x="18783" y="21438"/>
                  </a:lnTo>
                  <a:close/>
                </a:path>
              </a:pathLst>
            </a:custGeom>
            <a:solidFill>
              <a:srgbClr val="C6AE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64" name="Freeform 100"/>
            <p:cNvSpPr/>
            <p:nvPr/>
          </p:nvSpPr>
          <p:spPr>
            <a:xfrm>
              <a:off x="3059237" y="1537244"/>
              <a:ext cx="388144" cy="359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51" y="19151"/>
                  </a:moveTo>
                  <a:lnTo>
                    <a:pt x="9196" y="19151"/>
                  </a:lnTo>
                  <a:lnTo>
                    <a:pt x="9196" y="18705"/>
                  </a:lnTo>
                  <a:lnTo>
                    <a:pt x="8554" y="18705"/>
                  </a:lnTo>
                  <a:lnTo>
                    <a:pt x="8554" y="18260"/>
                  </a:lnTo>
                  <a:lnTo>
                    <a:pt x="8554" y="18705"/>
                  </a:lnTo>
                  <a:lnTo>
                    <a:pt x="8127" y="18705"/>
                  </a:lnTo>
                  <a:lnTo>
                    <a:pt x="8554" y="18705"/>
                  </a:lnTo>
                  <a:lnTo>
                    <a:pt x="6416" y="18705"/>
                  </a:lnTo>
                  <a:lnTo>
                    <a:pt x="5988" y="18260"/>
                  </a:lnTo>
                  <a:lnTo>
                    <a:pt x="5774" y="18260"/>
                  </a:lnTo>
                  <a:lnTo>
                    <a:pt x="5347" y="18037"/>
                  </a:lnTo>
                  <a:lnTo>
                    <a:pt x="5347" y="18260"/>
                  </a:lnTo>
                  <a:lnTo>
                    <a:pt x="5347" y="18037"/>
                  </a:lnTo>
                  <a:lnTo>
                    <a:pt x="4919" y="18037"/>
                  </a:lnTo>
                  <a:lnTo>
                    <a:pt x="5347" y="18037"/>
                  </a:lnTo>
                  <a:lnTo>
                    <a:pt x="5347" y="17592"/>
                  </a:lnTo>
                  <a:lnTo>
                    <a:pt x="4919" y="17592"/>
                  </a:lnTo>
                  <a:lnTo>
                    <a:pt x="4919" y="17146"/>
                  </a:lnTo>
                  <a:lnTo>
                    <a:pt x="5347" y="16701"/>
                  </a:lnTo>
                  <a:lnTo>
                    <a:pt x="5347" y="14697"/>
                  </a:lnTo>
                  <a:lnTo>
                    <a:pt x="5774" y="14697"/>
                  </a:lnTo>
                  <a:lnTo>
                    <a:pt x="5774" y="14252"/>
                  </a:lnTo>
                  <a:lnTo>
                    <a:pt x="5347" y="14697"/>
                  </a:lnTo>
                  <a:lnTo>
                    <a:pt x="5347" y="13806"/>
                  </a:lnTo>
                  <a:lnTo>
                    <a:pt x="5774" y="13361"/>
                  </a:lnTo>
                  <a:lnTo>
                    <a:pt x="5774" y="12915"/>
                  </a:lnTo>
                  <a:lnTo>
                    <a:pt x="5988" y="12915"/>
                  </a:lnTo>
                  <a:lnTo>
                    <a:pt x="5988" y="13806"/>
                  </a:lnTo>
                  <a:lnTo>
                    <a:pt x="6416" y="14252"/>
                  </a:lnTo>
                  <a:lnTo>
                    <a:pt x="6416" y="13806"/>
                  </a:lnTo>
                  <a:lnTo>
                    <a:pt x="5988" y="13361"/>
                  </a:lnTo>
                  <a:lnTo>
                    <a:pt x="5988" y="12470"/>
                  </a:lnTo>
                  <a:lnTo>
                    <a:pt x="5774" y="12470"/>
                  </a:lnTo>
                  <a:lnTo>
                    <a:pt x="5774" y="12025"/>
                  </a:lnTo>
                  <a:lnTo>
                    <a:pt x="5347" y="12025"/>
                  </a:lnTo>
                  <a:lnTo>
                    <a:pt x="5774" y="12025"/>
                  </a:lnTo>
                  <a:lnTo>
                    <a:pt x="5774" y="10911"/>
                  </a:lnTo>
                  <a:lnTo>
                    <a:pt x="4919" y="10911"/>
                  </a:lnTo>
                  <a:lnTo>
                    <a:pt x="4919" y="10466"/>
                  </a:lnTo>
                  <a:lnTo>
                    <a:pt x="4491" y="10466"/>
                  </a:lnTo>
                  <a:lnTo>
                    <a:pt x="4491" y="10021"/>
                  </a:lnTo>
                  <a:lnTo>
                    <a:pt x="4063" y="10021"/>
                  </a:lnTo>
                  <a:lnTo>
                    <a:pt x="4063" y="8685"/>
                  </a:lnTo>
                  <a:lnTo>
                    <a:pt x="4491" y="8685"/>
                  </a:lnTo>
                  <a:lnTo>
                    <a:pt x="3208" y="8685"/>
                  </a:lnTo>
                  <a:lnTo>
                    <a:pt x="3208" y="8462"/>
                  </a:lnTo>
                  <a:lnTo>
                    <a:pt x="3636" y="8462"/>
                  </a:lnTo>
                  <a:lnTo>
                    <a:pt x="3636" y="8016"/>
                  </a:lnTo>
                  <a:lnTo>
                    <a:pt x="3208" y="8016"/>
                  </a:lnTo>
                  <a:lnTo>
                    <a:pt x="2780" y="8462"/>
                  </a:lnTo>
                  <a:lnTo>
                    <a:pt x="2780" y="8016"/>
                  </a:lnTo>
                  <a:lnTo>
                    <a:pt x="3208" y="8016"/>
                  </a:lnTo>
                  <a:lnTo>
                    <a:pt x="2352" y="8016"/>
                  </a:lnTo>
                  <a:lnTo>
                    <a:pt x="2352" y="8462"/>
                  </a:lnTo>
                  <a:lnTo>
                    <a:pt x="2352" y="8016"/>
                  </a:lnTo>
                  <a:lnTo>
                    <a:pt x="2139" y="7571"/>
                  </a:lnTo>
                  <a:lnTo>
                    <a:pt x="1283" y="7571"/>
                  </a:lnTo>
                  <a:lnTo>
                    <a:pt x="1283" y="7126"/>
                  </a:lnTo>
                  <a:lnTo>
                    <a:pt x="855" y="7126"/>
                  </a:lnTo>
                  <a:lnTo>
                    <a:pt x="855" y="7571"/>
                  </a:lnTo>
                  <a:lnTo>
                    <a:pt x="428" y="7571"/>
                  </a:lnTo>
                  <a:lnTo>
                    <a:pt x="855" y="7571"/>
                  </a:lnTo>
                  <a:lnTo>
                    <a:pt x="428" y="7126"/>
                  </a:lnTo>
                  <a:lnTo>
                    <a:pt x="0" y="7126"/>
                  </a:lnTo>
                  <a:lnTo>
                    <a:pt x="0" y="6680"/>
                  </a:lnTo>
                  <a:lnTo>
                    <a:pt x="855" y="6680"/>
                  </a:lnTo>
                  <a:lnTo>
                    <a:pt x="428" y="6235"/>
                  </a:lnTo>
                  <a:lnTo>
                    <a:pt x="428" y="6680"/>
                  </a:lnTo>
                  <a:lnTo>
                    <a:pt x="0" y="6235"/>
                  </a:lnTo>
                  <a:lnTo>
                    <a:pt x="428" y="6235"/>
                  </a:lnTo>
                  <a:lnTo>
                    <a:pt x="0" y="6235"/>
                  </a:lnTo>
                  <a:lnTo>
                    <a:pt x="0" y="5790"/>
                  </a:lnTo>
                  <a:lnTo>
                    <a:pt x="428" y="5790"/>
                  </a:lnTo>
                  <a:lnTo>
                    <a:pt x="428" y="5344"/>
                  </a:lnTo>
                  <a:lnTo>
                    <a:pt x="1711" y="5344"/>
                  </a:lnTo>
                  <a:lnTo>
                    <a:pt x="1711" y="5122"/>
                  </a:lnTo>
                  <a:lnTo>
                    <a:pt x="2352" y="5122"/>
                  </a:lnTo>
                  <a:lnTo>
                    <a:pt x="2780" y="5344"/>
                  </a:lnTo>
                  <a:lnTo>
                    <a:pt x="3208" y="5790"/>
                  </a:lnTo>
                  <a:lnTo>
                    <a:pt x="3636" y="5344"/>
                  </a:lnTo>
                  <a:lnTo>
                    <a:pt x="4063" y="5344"/>
                  </a:lnTo>
                  <a:lnTo>
                    <a:pt x="4491" y="5790"/>
                  </a:lnTo>
                  <a:lnTo>
                    <a:pt x="4063" y="5790"/>
                  </a:lnTo>
                  <a:lnTo>
                    <a:pt x="4063" y="5344"/>
                  </a:lnTo>
                  <a:lnTo>
                    <a:pt x="4919" y="5344"/>
                  </a:lnTo>
                  <a:lnTo>
                    <a:pt x="4919" y="4231"/>
                  </a:lnTo>
                  <a:lnTo>
                    <a:pt x="4491" y="3786"/>
                  </a:lnTo>
                  <a:lnTo>
                    <a:pt x="4491" y="3340"/>
                  </a:lnTo>
                  <a:lnTo>
                    <a:pt x="4919" y="3340"/>
                  </a:lnTo>
                  <a:lnTo>
                    <a:pt x="4919" y="2895"/>
                  </a:lnTo>
                  <a:lnTo>
                    <a:pt x="5347" y="2895"/>
                  </a:lnTo>
                  <a:lnTo>
                    <a:pt x="5347" y="3786"/>
                  </a:lnTo>
                  <a:lnTo>
                    <a:pt x="6844" y="3786"/>
                  </a:lnTo>
                  <a:lnTo>
                    <a:pt x="6844" y="4231"/>
                  </a:lnTo>
                  <a:lnTo>
                    <a:pt x="7271" y="4231"/>
                  </a:lnTo>
                  <a:lnTo>
                    <a:pt x="7271" y="3786"/>
                  </a:lnTo>
                  <a:lnTo>
                    <a:pt x="7699" y="3786"/>
                  </a:lnTo>
                  <a:lnTo>
                    <a:pt x="7271" y="3786"/>
                  </a:lnTo>
                  <a:lnTo>
                    <a:pt x="7271" y="3340"/>
                  </a:lnTo>
                  <a:lnTo>
                    <a:pt x="7699" y="2895"/>
                  </a:lnTo>
                  <a:lnTo>
                    <a:pt x="8127" y="2895"/>
                  </a:lnTo>
                  <a:lnTo>
                    <a:pt x="8127" y="2449"/>
                  </a:lnTo>
                  <a:lnTo>
                    <a:pt x="9196" y="2449"/>
                  </a:lnTo>
                  <a:lnTo>
                    <a:pt x="9196" y="2004"/>
                  </a:lnTo>
                  <a:lnTo>
                    <a:pt x="9624" y="2004"/>
                  </a:lnTo>
                  <a:lnTo>
                    <a:pt x="9624" y="445"/>
                  </a:lnTo>
                  <a:lnTo>
                    <a:pt x="10051" y="0"/>
                  </a:lnTo>
                  <a:lnTo>
                    <a:pt x="11335" y="0"/>
                  </a:lnTo>
                  <a:lnTo>
                    <a:pt x="11335" y="445"/>
                  </a:lnTo>
                  <a:lnTo>
                    <a:pt x="11762" y="445"/>
                  </a:lnTo>
                  <a:lnTo>
                    <a:pt x="11762" y="891"/>
                  </a:lnTo>
                  <a:lnTo>
                    <a:pt x="11762" y="445"/>
                  </a:lnTo>
                  <a:lnTo>
                    <a:pt x="12190" y="445"/>
                  </a:lnTo>
                  <a:lnTo>
                    <a:pt x="12190" y="1336"/>
                  </a:lnTo>
                  <a:lnTo>
                    <a:pt x="12832" y="1336"/>
                  </a:lnTo>
                  <a:lnTo>
                    <a:pt x="12832" y="1781"/>
                  </a:lnTo>
                  <a:lnTo>
                    <a:pt x="13687" y="1781"/>
                  </a:lnTo>
                  <a:lnTo>
                    <a:pt x="13687" y="2449"/>
                  </a:lnTo>
                  <a:lnTo>
                    <a:pt x="14543" y="2449"/>
                  </a:lnTo>
                  <a:lnTo>
                    <a:pt x="14543" y="2004"/>
                  </a:lnTo>
                  <a:lnTo>
                    <a:pt x="14756" y="2004"/>
                  </a:lnTo>
                  <a:lnTo>
                    <a:pt x="14543" y="2004"/>
                  </a:lnTo>
                  <a:lnTo>
                    <a:pt x="14543" y="2895"/>
                  </a:lnTo>
                  <a:lnTo>
                    <a:pt x="14756" y="2895"/>
                  </a:lnTo>
                  <a:lnTo>
                    <a:pt x="15184" y="3340"/>
                  </a:lnTo>
                  <a:lnTo>
                    <a:pt x="16040" y="3340"/>
                  </a:lnTo>
                  <a:lnTo>
                    <a:pt x="16040" y="3786"/>
                  </a:lnTo>
                  <a:lnTo>
                    <a:pt x="16467" y="3786"/>
                  </a:lnTo>
                  <a:lnTo>
                    <a:pt x="16467" y="3340"/>
                  </a:lnTo>
                  <a:lnTo>
                    <a:pt x="16895" y="3340"/>
                  </a:lnTo>
                  <a:lnTo>
                    <a:pt x="16895" y="3786"/>
                  </a:lnTo>
                  <a:lnTo>
                    <a:pt x="17109" y="3786"/>
                  </a:lnTo>
                  <a:lnTo>
                    <a:pt x="17109" y="4231"/>
                  </a:lnTo>
                  <a:lnTo>
                    <a:pt x="17964" y="4231"/>
                  </a:lnTo>
                  <a:lnTo>
                    <a:pt x="17964" y="4676"/>
                  </a:lnTo>
                  <a:lnTo>
                    <a:pt x="18392" y="4676"/>
                  </a:lnTo>
                  <a:lnTo>
                    <a:pt x="18392" y="4231"/>
                  </a:lnTo>
                  <a:lnTo>
                    <a:pt x="18820" y="4676"/>
                  </a:lnTo>
                  <a:lnTo>
                    <a:pt x="19675" y="4676"/>
                  </a:lnTo>
                  <a:lnTo>
                    <a:pt x="19675" y="5122"/>
                  </a:lnTo>
                  <a:lnTo>
                    <a:pt x="19248" y="5344"/>
                  </a:lnTo>
                  <a:lnTo>
                    <a:pt x="19248" y="5790"/>
                  </a:lnTo>
                  <a:lnTo>
                    <a:pt x="18820" y="5790"/>
                  </a:lnTo>
                  <a:lnTo>
                    <a:pt x="18820" y="8016"/>
                  </a:lnTo>
                  <a:lnTo>
                    <a:pt x="18392" y="8016"/>
                  </a:lnTo>
                  <a:lnTo>
                    <a:pt x="18392" y="8462"/>
                  </a:lnTo>
                  <a:lnTo>
                    <a:pt x="17964" y="8462"/>
                  </a:lnTo>
                  <a:lnTo>
                    <a:pt x="17964" y="8016"/>
                  </a:lnTo>
                  <a:lnTo>
                    <a:pt x="17964" y="8462"/>
                  </a:lnTo>
                  <a:lnTo>
                    <a:pt x="17537" y="8462"/>
                  </a:lnTo>
                  <a:lnTo>
                    <a:pt x="17964" y="8462"/>
                  </a:lnTo>
                  <a:lnTo>
                    <a:pt x="17537" y="8685"/>
                  </a:lnTo>
                  <a:lnTo>
                    <a:pt x="17537" y="9130"/>
                  </a:lnTo>
                  <a:lnTo>
                    <a:pt x="17109" y="9130"/>
                  </a:lnTo>
                  <a:lnTo>
                    <a:pt x="17109" y="9575"/>
                  </a:lnTo>
                  <a:lnTo>
                    <a:pt x="16895" y="9575"/>
                  </a:lnTo>
                  <a:lnTo>
                    <a:pt x="17109" y="9575"/>
                  </a:lnTo>
                  <a:lnTo>
                    <a:pt x="16895" y="10021"/>
                  </a:lnTo>
                  <a:lnTo>
                    <a:pt x="16467" y="10021"/>
                  </a:lnTo>
                  <a:lnTo>
                    <a:pt x="16467" y="11357"/>
                  </a:lnTo>
                  <a:lnTo>
                    <a:pt x="16895" y="11357"/>
                  </a:lnTo>
                  <a:lnTo>
                    <a:pt x="16895" y="10466"/>
                  </a:lnTo>
                  <a:lnTo>
                    <a:pt x="17537" y="10466"/>
                  </a:lnTo>
                  <a:lnTo>
                    <a:pt x="17537" y="11357"/>
                  </a:lnTo>
                  <a:lnTo>
                    <a:pt x="17964" y="11802"/>
                  </a:lnTo>
                  <a:lnTo>
                    <a:pt x="17537" y="11802"/>
                  </a:lnTo>
                  <a:lnTo>
                    <a:pt x="17537" y="12470"/>
                  </a:lnTo>
                  <a:lnTo>
                    <a:pt x="17964" y="12470"/>
                  </a:lnTo>
                  <a:lnTo>
                    <a:pt x="17964" y="13361"/>
                  </a:lnTo>
                  <a:lnTo>
                    <a:pt x="17109" y="13361"/>
                  </a:lnTo>
                  <a:lnTo>
                    <a:pt x="17109" y="13806"/>
                  </a:lnTo>
                  <a:lnTo>
                    <a:pt x="17537" y="14252"/>
                  </a:lnTo>
                  <a:lnTo>
                    <a:pt x="17964" y="14252"/>
                  </a:lnTo>
                  <a:lnTo>
                    <a:pt x="17537" y="14697"/>
                  </a:lnTo>
                  <a:lnTo>
                    <a:pt x="17537" y="15365"/>
                  </a:lnTo>
                  <a:lnTo>
                    <a:pt x="17964" y="15365"/>
                  </a:lnTo>
                  <a:lnTo>
                    <a:pt x="18392" y="15810"/>
                  </a:lnTo>
                  <a:lnTo>
                    <a:pt x="18820" y="15810"/>
                  </a:lnTo>
                  <a:lnTo>
                    <a:pt x="18820" y="15365"/>
                  </a:lnTo>
                  <a:lnTo>
                    <a:pt x="18820" y="16256"/>
                  </a:lnTo>
                  <a:lnTo>
                    <a:pt x="18392" y="16256"/>
                  </a:lnTo>
                  <a:lnTo>
                    <a:pt x="18820" y="16256"/>
                  </a:lnTo>
                  <a:lnTo>
                    <a:pt x="18820" y="16701"/>
                  </a:lnTo>
                  <a:lnTo>
                    <a:pt x="17964" y="16701"/>
                  </a:lnTo>
                  <a:lnTo>
                    <a:pt x="17964" y="17146"/>
                  </a:lnTo>
                  <a:lnTo>
                    <a:pt x="17537" y="17146"/>
                  </a:lnTo>
                  <a:lnTo>
                    <a:pt x="17109" y="17592"/>
                  </a:lnTo>
                  <a:lnTo>
                    <a:pt x="17109" y="18037"/>
                  </a:lnTo>
                  <a:lnTo>
                    <a:pt x="15184" y="18037"/>
                  </a:lnTo>
                  <a:lnTo>
                    <a:pt x="15184" y="17592"/>
                  </a:lnTo>
                  <a:lnTo>
                    <a:pt x="14756" y="17592"/>
                  </a:lnTo>
                  <a:lnTo>
                    <a:pt x="15184" y="17592"/>
                  </a:lnTo>
                  <a:lnTo>
                    <a:pt x="15184" y="17146"/>
                  </a:lnTo>
                  <a:lnTo>
                    <a:pt x="14756" y="17146"/>
                  </a:lnTo>
                  <a:lnTo>
                    <a:pt x="14543" y="17592"/>
                  </a:lnTo>
                  <a:lnTo>
                    <a:pt x="14543" y="17146"/>
                  </a:lnTo>
                  <a:lnTo>
                    <a:pt x="14543" y="17592"/>
                  </a:lnTo>
                  <a:lnTo>
                    <a:pt x="14115" y="17592"/>
                  </a:lnTo>
                  <a:lnTo>
                    <a:pt x="14115" y="17146"/>
                  </a:lnTo>
                  <a:lnTo>
                    <a:pt x="13259" y="17146"/>
                  </a:lnTo>
                  <a:lnTo>
                    <a:pt x="12832" y="17592"/>
                  </a:lnTo>
                  <a:lnTo>
                    <a:pt x="12404" y="17592"/>
                  </a:lnTo>
                  <a:lnTo>
                    <a:pt x="12190" y="18037"/>
                  </a:lnTo>
                  <a:lnTo>
                    <a:pt x="12190" y="18260"/>
                  </a:lnTo>
                  <a:lnTo>
                    <a:pt x="11762" y="18260"/>
                  </a:lnTo>
                  <a:lnTo>
                    <a:pt x="11762" y="18705"/>
                  </a:lnTo>
                  <a:lnTo>
                    <a:pt x="12190" y="18705"/>
                  </a:lnTo>
                  <a:lnTo>
                    <a:pt x="12190" y="19596"/>
                  </a:lnTo>
                  <a:lnTo>
                    <a:pt x="11762" y="19151"/>
                  </a:lnTo>
                  <a:lnTo>
                    <a:pt x="11335" y="19596"/>
                  </a:lnTo>
                  <a:lnTo>
                    <a:pt x="10051" y="19596"/>
                  </a:lnTo>
                  <a:lnTo>
                    <a:pt x="10051" y="19151"/>
                  </a:lnTo>
                  <a:close/>
                  <a:moveTo>
                    <a:pt x="5347" y="12025"/>
                  </a:moveTo>
                  <a:lnTo>
                    <a:pt x="5347" y="11802"/>
                  </a:lnTo>
                  <a:lnTo>
                    <a:pt x="5774" y="11802"/>
                  </a:lnTo>
                  <a:lnTo>
                    <a:pt x="5774" y="12025"/>
                  </a:lnTo>
                  <a:lnTo>
                    <a:pt x="5347" y="12025"/>
                  </a:lnTo>
                  <a:close/>
                  <a:moveTo>
                    <a:pt x="2352" y="8685"/>
                  </a:moveTo>
                  <a:lnTo>
                    <a:pt x="2352" y="8462"/>
                  </a:lnTo>
                  <a:lnTo>
                    <a:pt x="2352" y="8685"/>
                  </a:lnTo>
                  <a:close/>
                  <a:moveTo>
                    <a:pt x="5347" y="11357"/>
                  </a:moveTo>
                  <a:lnTo>
                    <a:pt x="4919" y="11357"/>
                  </a:lnTo>
                  <a:lnTo>
                    <a:pt x="4919" y="10911"/>
                  </a:lnTo>
                  <a:lnTo>
                    <a:pt x="5347" y="11357"/>
                  </a:lnTo>
                  <a:close/>
                  <a:moveTo>
                    <a:pt x="20317" y="20264"/>
                  </a:moveTo>
                  <a:lnTo>
                    <a:pt x="20317" y="19151"/>
                  </a:lnTo>
                  <a:lnTo>
                    <a:pt x="20745" y="19151"/>
                  </a:lnTo>
                  <a:lnTo>
                    <a:pt x="20745" y="18705"/>
                  </a:lnTo>
                  <a:lnTo>
                    <a:pt x="21172" y="18705"/>
                  </a:lnTo>
                  <a:lnTo>
                    <a:pt x="21172" y="18260"/>
                  </a:lnTo>
                  <a:lnTo>
                    <a:pt x="21600" y="18260"/>
                  </a:lnTo>
                  <a:lnTo>
                    <a:pt x="21600" y="21155"/>
                  </a:lnTo>
                  <a:lnTo>
                    <a:pt x="21172" y="21155"/>
                  </a:lnTo>
                  <a:lnTo>
                    <a:pt x="21172" y="21600"/>
                  </a:lnTo>
                  <a:lnTo>
                    <a:pt x="20745" y="21600"/>
                  </a:lnTo>
                  <a:lnTo>
                    <a:pt x="20317" y="21155"/>
                  </a:lnTo>
                  <a:lnTo>
                    <a:pt x="20745" y="21155"/>
                  </a:lnTo>
                  <a:lnTo>
                    <a:pt x="20317" y="21155"/>
                  </a:lnTo>
                  <a:lnTo>
                    <a:pt x="20317" y="20264"/>
                  </a:lnTo>
                  <a:close/>
                </a:path>
              </a:pathLst>
            </a:custGeom>
            <a:solidFill>
              <a:srgbClr val="8D5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65" name="Freeform 367"/>
            <p:cNvSpPr/>
            <p:nvPr/>
          </p:nvSpPr>
          <p:spPr>
            <a:xfrm>
              <a:off x="47273" y="282637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5"/>
            </a:solidFill>
            <a:ln w="4826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66" name="Freeform 368"/>
            <p:cNvSpPr/>
            <p:nvPr/>
          </p:nvSpPr>
          <p:spPr>
            <a:xfrm>
              <a:off x="95334" y="2697345"/>
              <a:ext cx="2336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3" y="0"/>
                  </a:moveTo>
                  <a:lnTo>
                    <a:pt x="8308" y="0"/>
                  </a:lnTo>
                  <a:lnTo>
                    <a:pt x="8308" y="10800"/>
                  </a:lnTo>
                  <a:lnTo>
                    <a:pt x="3323" y="10800"/>
                  </a:lnTo>
                  <a:lnTo>
                    <a:pt x="0" y="3600"/>
                  </a:lnTo>
                  <a:lnTo>
                    <a:pt x="3323" y="0"/>
                  </a:lnTo>
                  <a:close/>
                  <a:moveTo>
                    <a:pt x="21600" y="21600"/>
                  </a:moveTo>
                  <a:lnTo>
                    <a:pt x="9969" y="14400"/>
                  </a:lnTo>
                  <a:lnTo>
                    <a:pt x="14954" y="108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5"/>
            </a:solidFill>
            <a:ln w="4826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67" name="Freeform 369"/>
            <p:cNvSpPr/>
            <p:nvPr/>
          </p:nvSpPr>
          <p:spPr>
            <a:xfrm>
              <a:off x="122909" y="270624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108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4826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68" name="Freeform 370"/>
            <p:cNvSpPr/>
            <p:nvPr/>
          </p:nvSpPr>
          <p:spPr>
            <a:xfrm>
              <a:off x="137924" y="278966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08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4826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69" name="Rectangle 371"/>
            <p:cNvSpPr/>
            <p:nvPr/>
          </p:nvSpPr>
          <p:spPr>
            <a:xfrm>
              <a:off x="0" y="2705687"/>
              <a:ext cx="12700" cy="12701"/>
            </a:xfrm>
            <a:prstGeom prst="rect">
              <a:avLst/>
            </a:prstGeom>
            <a:solidFill>
              <a:schemeClr val="accent5"/>
            </a:solidFill>
            <a:ln w="4826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70" name="Rectangle 372"/>
            <p:cNvSpPr/>
            <p:nvPr/>
          </p:nvSpPr>
          <p:spPr>
            <a:xfrm>
              <a:off x="344811" y="2830820"/>
              <a:ext cx="12701" cy="12701"/>
            </a:xfrm>
            <a:prstGeom prst="rect">
              <a:avLst/>
            </a:prstGeom>
            <a:solidFill>
              <a:schemeClr val="accent5"/>
            </a:solidFill>
            <a:ln w="4826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sp>
          <p:nvSpPr>
            <p:cNvPr id="571" name="Freeform 373"/>
            <p:cNvSpPr/>
            <p:nvPr/>
          </p:nvSpPr>
          <p:spPr>
            <a:xfrm>
              <a:off x="498309" y="275518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4320" y="7200"/>
                  </a:lnTo>
                  <a:lnTo>
                    <a:pt x="0" y="0"/>
                  </a:lnTo>
                  <a:lnTo>
                    <a:pt x="1296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5"/>
            </a:solidFill>
            <a:ln w="4826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/>
            </a:p>
          </p:txBody>
        </p:sp>
        <p:grpSp>
          <p:nvGrpSpPr>
            <p:cNvPr id="574" name="矩形 228"/>
            <p:cNvGrpSpPr/>
            <p:nvPr/>
          </p:nvGrpSpPr>
          <p:grpSpPr>
            <a:xfrm>
              <a:off x="3614069" y="511068"/>
              <a:ext cx="1152001" cy="396241"/>
              <a:chOff x="0" y="0"/>
              <a:chExt cx="1152000" cy="396240"/>
            </a:xfrm>
          </p:grpSpPr>
          <p:sp>
            <p:nvSpPr>
              <p:cNvPr id="572" name="Rectangle"/>
              <p:cNvSpPr/>
              <p:nvPr/>
            </p:nvSpPr>
            <p:spPr>
              <a:xfrm>
                <a:off x="0" y="90120"/>
                <a:ext cx="1152001" cy="21600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8D5FFF"/>
                </a:solidFill>
                <a:prstDash val="dash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000" b="1">
                    <a:solidFill>
                      <a:srgbClr val="373537"/>
                    </a:solidFill>
                    <a:latin typeface="Verdana" panose="020B0604030504040204"/>
                    <a:ea typeface="Verdana" panose="020B0604030504040204"/>
                    <a:cs typeface="Verdana" panose="020B0604030504040204"/>
                    <a:sym typeface="Verdana" panose="020B0604030504040204"/>
                  </a:defRPr>
                </a:pPr>
                <a:endParaRPr/>
              </a:p>
            </p:txBody>
          </p:sp>
          <p:sp>
            <p:nvSpPr>
              <p:cNvPr id="573" name="France: 2.4%"/>
              <p:cNvSpPr txBox="1"/>
              <p:nvPr/>
            </p:nvSpPr>
            <p:spPr>
              <a:xfrm>
                <a:off x="52069" y="0"/>
                <a:ext cx="1047862" cy="396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000" b="1">
                    <a:solidFill>
                      <a:srgbClr val="373537"/>
                    </a:solidFill>
                    <a:latin typeface="Verdana" panose="020B0604030504040204"/>
                    <a:ea typeface="Verdana" panose="020B0604030504040204"/>
                    <a:cs typeface="Verdana" panose="020B0604030504040204"/>
                    <a:sym typeface="Verdana" panose="020B0604030504040204"/>
                  </a:defRPr>
                </a:lvl1pPr>
              </a:lstStyle>
              <a:p>
                <a:r>
                  <a:t>France: 2.4%</a:t>
                </a:r>
              </a:p>
            </p:txBody>
          </p:sp>
        </p:grpSp>
        <p:sp>
          <p:nvSpPr>
            <p:cNvPr id="575" name="肘形连接符 230"/>
            <p:cNvSpPr/>
            <p:nvPr/>
          </p:nvSpPr>
          <p:spPr>
            <a:xfrm rot="10800000" flipH="1">
              <a:off x="3251205" y="709189"/>
              <a:ext cx="362865" cy="8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9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8D5FFF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grpSp>
          <p:nvGrpSpPr>
            <p:cNvPr id="578" name="矩形 232"/>
            <p:cNvGrpSpPr/>
            <p:nvPr/>
          </p:nvGrpSpPr>
          <p:grpSpPr>
            <a:xfrm>
              <a:off x="1590062" y="-1"/>
              <a:ext cx="972001" cy="243842"/>
              <a:chOff x="0" y="0"/>
              <a:chExt cx="971999" cy="243840"/>
            </a:xfrm>
          </p:grpSpPr>
          <p:sp>
            <p:nvSpPr>
              <p:cNvPr id="576" name="Rectangle"/>
              <p:cNvSpPr/>
              <p:nvPr/>
            </p:nvSpPr>
            <p:spPr>
              <a:xfrm>
                <a:off x="0" y="13919"/>
                <a:ext cx="972000" cy="2160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8D5FFF"/>
                </a:solidFill>
                <a:prstDash val="dash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000" b="1">
                    <a:solidFill>
                      <a:srgbClr val="373537"/>
                    </a:solidFill>
                    <a:latin typeface="Verdana" panose="020B0604030504040204"/>
                    <a:ea typeface="Verdana" panose="020B0604030504040204"/>
                    <a:cs typeface="Verdana" panose="020B0604030504040204"/>
                    <a:sym typeface="Verdana" panose="020B0604030504040204"/>
                  </a:defRPr>
                </a:pPr>
                <a:endParaRPr/>
              </a:p>
            </p:txBody>
          </p:sp>
          <p:sp>
            <p:nvSpPr>
              <p:cNvPr id="577" name="U.S: 2.1%"/>
              <p:cNvSpPr txBox="1"/>
              <p:nvPr/>
            </p:nvSpPr>
            <p:spPr>
              <a:xfrm>
                <a:off x="52069" y="-1"/>
                <a:ext cx="867862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000" b="1">
                    <a:solidFill>
                      <a:srgbClr val="373537"/>
                    </a:solidFill>
                    <a:latin typeface="Verdana" panose="020B0604030504040204"/>
                    <a:ea typeface="Verdana" panose="020B0604030504040204"/>
                    <a:cs typeface="Verdana" panose="020B0604030504040204"/>
                    <a:sym typeface="Verdana" panose="020B0604030504040204"/>
                  </a:defRPr>
                </a:lvl1pPr>
              </a:lstStyle>
              <a:p>
                <a:r>
                  <a:t>U.S: 2.1%</a:t>
                </a:r>
              </a:p>
            </p:txBody>
          </p:sp>
        </p:grpSp>
        <p:sp>
          <p:nvSpPr>
            <p:cNvPr id="579" name="肘形连接符 233"/>
            <p:cNvSpPr/>
            <p:nvPr/>
          </p:nvSpPr>
          <p:spPr>
            <a:xfrm rot="10800000" flipH="1">
              <a:off x="1137328" y="121920"/>
              <a:ext cx="452735" cy="1578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906" y="0"/>
                  </a:lnTo>
                  <a:lnTo>
                    <a:pt x="10906" y="15051"/>
                  </a:lnTo>
                  <a:lnTo>
                    <a:pt x="10694" y="15051"/>
                  </a:lnTo>
                  <a:lnTo>
                    <a:pt x="10694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8D5FFF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grpSp>
          <p:nvGrpSpPr>
            <p:cNvPr id="582" name="矩形 237"/>
            <p:cNvGrpSpPr/>
            <p:nvPr/>
          </p:nvGrpSpPr>
          <p:grpSpPr>
            <a:xfrm>
              <a:off x="723904" y="4185951"/>
              <a:ext cx="1026568" cy="396241"/>
              <a:chOff x="0" y="0"/>
              <a:chExt cx="1026566" cy="396240"/>
            </a:xfrm>
          </p:grpSpPr>
          <p:sp>
            <p:nvSpPr>
              <p:cNvPr id="580" name="Rectangle"/>
              <p:cNvSpPr/>
              <p:nvPr/>
            </p:nvSpPr>
            <p:spPr>
              <a:xfrm>
                <a:off x="0" y="90120"/>
                <a:ext cx="1026567" cy="21600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8D5FFF"/>
                </a:solidFill>
                <a:prstDash val="dash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000" b="1">
                    <a:solidFill>
                      <a:srgbClr val="373537"/>
                    </a:solidFill>
                    <a:latin typeface="Verdana" panose="020B0604030504040204"/>
                    <a:ea typeface="Verdana" panose="020B0604030504040204"/>
                    <a:cs typeface="Verdana" panose="020B0604030504040204"/>
                    <a:sym typeface="Verdana" panose="020B0604030504040204"/>
                  </a:defRPr>
                </a:pPr>
                <a:endParaRPr/>
              </a:p>
            </p:txBody>
          </p:sp>
          <p:sp>
            <p:nvSpPr>
              <p:cNvPr id="581" name="Chile: 1.8%"/>
              <p:cNvSpPr txBox="1"/>
              <p:nvPr/>
            </p:nvSpPr>
            <p:spPr>
              <a:xfrm>
                <a:off x="52069" y="0"/>
                <a:ext cx="922429" cy="396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000" b="1">
                    <a:solidFill>
                      <a:srgbClr val="373537"/>
                    </a:solidFill>
                    <a:latin typeface="Verdana" panose="020B0604030504040204"/>
                    <a:ea typeface="Verdana" panose="020B0604030504040204"/>
                    <a:cs typeface="Verdana" panose="020B0604030504040204"/>
                    <a:sym typeface="Verdana" panose="020B0604030504040204"/>
                  </a:defRPr>
                </a:lvl1pPr>
              </a:lstStyle>
              <a:p>
                <a:r>
                  <a:t>Chile: 1.8%</a:t>
                </a:r>
              </a:p>
            </p:txBody>
          </p:sp>
        </p:grpSp>
        <p:sp>
          <p:nvSpPr>
            <p:cNvPr id="583" name="肘形连接符 239"/>
            <p:cNvSpPr/>
            <p:nvPr/>
          </p:nvSpPr>
          <p:spPr>
            <a:xfrm flipH="1">
              <a:off x="1235070" y="3233546"/>
              <a:ext cx="727366" cy="10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0825"/>
                  </a:lnTo>
                  <a:lnTo>
                    <a:pt x="21537" y="20825"/>
                  </a:lnTo>
                  <a:lnTo>
                    <a:pt x="21537" y="21600"/>
                  </a:lnTo>
                </a:path>
              </a:pathLst>
            </a:custGeom>
            <a:noFill/>
            <a:ln w="12700" cap="flat">
              <a:solidFill>
                <a:srgbClr val="8D5FFF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584" name="肘形连接符 249"/>
            <p:cNvSpPr/>
            <p:nvPr/>
          </p:nvSpPr>
          <p:spPr>
            <a:xfrm rot="16200000">
              <a:off x="2516232" y="686830"/>
              <a:ext cx="1258584" cy="360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8D5FFF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grpSp>
          <p:nvGrpSpPr>
            <p:cNvPr id="587" name="矩形 251"/>
            <p:cNvGrpSpPr/>
            <p:nvPr/>
          </p:nvGrpSpPr>
          <p:grpSpPr>
            <a:xfrm>
              <a:off x="3325938" y="116032"/>
              <a:ext cx="1080001" cy="243841"/>
              <a:chOff x="0" y="0"/>
              <a:chExt cx="1079999" cy="243840"/>
            </a:xfrm>
          </p:grpSpPr>
          <p:sp>
            <p:nvSpPr>
              <p:cNvPr id="585" name="Rectangle"/>
              <p:cNvSpPr/>
              <p:nvPr/>
            </p:nvSpPr>
            <p:spPr>
              <a:xfrm>
                <a:off x="0" y="13919"/>
                <a:ext cx="1080000" cy="2160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8D5FFF"/>
                </a:solidFill>
                <a:prstDash val="dash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000" b="1">
                    <a:solidFill>
                      <a:srgbClr val="373537"/>
                    </a:solidFill>
                    <a:latin typeface="Verdana" panose="020B0604030504040204"/>
                    <a:ea typeface="Verdana" panose="020B0604030504040204"/>
                    <a:cs typeface="Verdana" panose="020B0604030504040204"/>
                    <a:sym typeface="Verdana" panose="020B0604030504040204"/>
                  </a:defRPr>
                </a:pPr>
                <a:endParaRPr/>
              </a:p>
            </p:txBody>
          </p:sp>
          <p:sp>
            <p:nvSpPr>
              <p:cNvPr id="586" name="UK: 1.4%"/>
              <p:cNvSpPr txBox="1"/>
              <p:nvPr/>
            </p:nvSpPr>
            <p:spPr>
              <a:xfrm>
                <a:off x="52069" y="-1"/>
                <a:ext cx="975862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000" b="1">
                    <a:solidFill>
                      <a:srgbClr val="373537"/>
                    </a:solidFill>
                    <a:latin typeface="Verdana" panose="020B0604030504040204"/>
                    <a:ea typeface="Verdana" panose="020B0604030504040204"/>
                    <a:cs typeface="Verdana" panose="020B0604030504040204"/>
                    <a:sym typeface="Verdana" panose="020B0604030504040204"/>
                  </a:defRPr>
                </a:lvl1pPr>
              </a:lstStyle>
              <a:p>
                <a:r>
                  <a:t>UK: 1.4%</a:t>
                </a:r>
              </a:p>
            </p:txBody>
          </p:sp>
        </p:grpSp>
      </p:grpSp>
      <p:sp>
        <p:nvSpPr>
          <p:cNvPr id="589" name="文本框 261"/>
          <p:cNvSpPr txBox="1"/>
          <p:nvPr/>
        </p:nvSpPr>
        <p:spPr>
          <a:xfrm>
            <a:off x="5872713" y="1628676"/>
            <a:ext cx="5826764" cy="3073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285750" indent="-285750">
              <a:lnSpc>
                <a:spcPct val="150000"/>
              </a:lnSpc>
              <a:buSzPct val="100000"/>
              <a:buFont typeface="Helvetica"/>
              <a:defRPr sz="1400">
                <a:solidFill>
                  <a:srgbClr val="373537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b="1">
                <a:solidFill>
                  <a:srgbClr val="000000"/>
                </a:solidFill>
              </a:rPr>
              <a:t>Covering most developed countries</a:t>
            </a:r>
          </a:p>
        </p:txBody>
      </p:sp>
      <p:sp>
        <p:nvSpPr>
          <p:cNvPr id="590" name="圆角矩形 267"/>
          <p:cNvSpPr/>
          <p:nvPr/>
        </p:nvSpPr>
        <p:spPr>
          <a:xfrm>
            <a:off x="529167" y="2186238"/>
            <a:ext cx="2413001" cy="1651001"/>
          </a:xfrm>
          <a:prstGeom prst="roundRect">
            <a:avLst>
              <a:gd name="adj" fmla="val 6057"/>
            </a:avLst>
          </a:prstGeom>
          <a:solidFill>
            <a:srgbClr val="F4EE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1" name="圆角矩形 269"/>
          <p:cNvSpPr/>
          <p:nvPr/>
        </p:nvSpPr>
        <p:spPr>
          <a:xfrm>
            <a:off x="3172346" y="2188156"/>
            <a:ext cx="2413001" cy="1651001"/>
          </a:xfrm>
          <a:prstGeom prst="roundRect">
            <a:avLst>
              <a:gd name="adj" fmla="val 6057"/>
            </a:avLst>
          </a:prstGeom>
          <a:solidFill>
            <a:srgbClr val="8D5FFF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2" name="圆角矩形 270"/>
          <p:cNvSpPr/>
          <p:nvPr/>
        </p:nvSpPr>
        <p:spPr>
          <a:xfrm>
            <a:off x="556590" y="4036238"/>
            <a:ext cx="2413001" cy="1651001"/>
          </a:xfrm>
          <a:prstGeom prst="roundRect">
            <a:avLst>
              <a:gd name="adj" fmla="val 6057"/>
            </a:avLst>
          </a:prstGeom>
          <a:solidFill>
            <a:srgbClr val="F4EE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4EEFF"/>
                </a:solidFill>
              </a:defRPr>
            </a:pPr>
            <a:endParaRPr/>
          </a:p>
        </p:txBody>
      </p:sp>
      <p:sp>
        <p:nvSpPr>
          <p:cNvPr id="593" name="圆角矩形 271"/>
          <p:cNvSpPr/>
          <p:nvPr/>
        </p:nvSpPr>
        <p:spPr>
          <a:xfrm>
            <a:off x="3172346" y="4036238"/>
            <a:ext cx="2413001" cy="1651001"/>
          </a:xfrm>
          <a:prstGeom prst="roundRect">
            <a:avLst>
              <a:gd name="adj" fmla="val 6057"/>
            </a:avLst>
          </a:prstGeom>
          <a:solidFill>
            <a:srgbClr val="F4EE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4EEFF"/>
                </a:solidFill>
              </a:defRPr>
            </a:pPr>
            <a:endParaRPr/>
          </a:p>
        </p:txBody>
      </p:sp>
      <p:sp>
        <p:nvSpPr>
          <p:cNvPr id="594" name="文本框 260"/>
          <p:cNvSpPr txBox="1"/>
          <p:nvPr/>
        </p:nvSpPr>
        <p:spPr>
          <a:xfrm>
            <a:off x="652360" y="2889193"/>
            <a:ext cx="2166617" cy="64633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algn="ctr">
              <a:lnSpc>
                <a:spcPct val="90000"/>
              </a:lnSpc>
              <a:defRPr sz="1600" b="1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dirty="0"/>
              <a:t>Used in over</a:t>
            </a:r>
          </a:p>
          <a:p>
            <a:pPr algn="ctr">
              <a:lnSpc>
                <a:spcPct val="90000"/>
              </a:lnSpc>
              <a:defRPr sz="2400" b="1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lang="en-US" dirty="0">
                <a:solidFill>
                  <a:srgbClr val="000000"/>
                </a:solidFill>
              </a:rPr>
              <a:t>200+</a:t>
            </a:r>
            <a:r>
              <a:rPr sz="1600" dirty="0">
                <a:solidFill>
                  <a:srgbClr val="000000"/>
                </a:solidFill>
              </a:rPr>
              <a:t> </a:t>
            </a:r>
            <a:r>
              <a:rPr sz="1600" dirty="0"/>
              <a:t>countries</a:t>
            </a:r>
          </a:p>
        </p:txBody>
      </p:sp>
      <p:sp>
        <p:nvSpPr>
          <p:cNvPr id="596" name="文本框 275"/>
          <p:cNvSpPr txBox="1"/>
          <p:nvPr/>
        </p:nvSpPr>
        <p:spPr>
          <a:xfrm>
            <a:off x="3932801" y="4769410"/>
            <a:ext cx="813682" cy="70788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algn="ctr">
              <a:defRPr sz="2400" b="1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dirty="0"/>
              <a:t>~</a:t>
            </a:r>
            <a:r>
              <a:rPr lang="en-US" dirty="0"/>
              <a:t>1B</a:t>
            </a:r>
            <a:endParaRPr dirty="0"/>
          </a:p>
          <a:p>
            <a:pPr algn="ctr">
              <a:defRPr sz="1600" b="1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dirty="0"/>
              <a:t>fans</a:t>
            </a:r>
          </a:p>
        </p:txBody>
      </p:sp>
      <p:sp>
        <p:nvSpPr>
          <p:cNvPr id="597" name="文本框 273"/>
          <p:cNvSpPr txBox="1"/>
          <p:nvPr/>
        </p:nvSpPr>
        <p:spPr>
          <a:xfrm>
            <a:off x="3428518" y="2826713"/>
            <a:ext cx="1979066" cy="70788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algn="ctr">
              <a:defRPr sz="2400" b="1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lang="en-US" dirty="0"/>
              <a:t>5</a:t>
            </a:r>
            <a:r>
              <a:rPr dirty="0"/>
              <a:t>M</a:t>
            </a:r>
            <a:r>
              <a:rPr lang="en-US" dirty="0"/>
              <a:t>+</a:t>
            </a:r>
            <a:endParaRPr dirty="0"/>
          </a:p>
          <a:p>
            <a:pPr algn="ctr">
              <a:defRPr sz="1600" b="1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dirty="0"/>
              <a:t>registered users</a:t>
            </a:r>
          </a:p>
        </p:txBody>
      </p:sp>
      <p:sp>
        <p:nvSpPr>
          <p:cNvPr id="598" name="Rounded Rectangle"/>
          <p:cNvSpPr/>
          <p:nvPr/>
        </p:nvSpPr>
        <p:spPr>
          <a:xfrm>
            <a:off x="469900" y="549647"/>
            <a:ext cx="3756111" cy="505488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99" name="标题 1"/>
          <p:cNvSpPr txBox="1"/>
          <p:nvPr/>
        </p:nvSpPr>
        <p:spPr>
          <a:xfrm>
            <a:off x="630502" y="148082"/>
            <a:ext cx="11515344" cy="1325563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lang="en-US" dirty="0">
                <a:solidFill>
                  <a:srgbClr val="FFFFFF"/>
                </a:solidFill>
              </a:rPr>
              <a:t>Global Presence</a:t>
            </a:r>
            <a:endParaRPr dirty="0"/>
          </a:p>
        </p:txBody>
      </p:sp>
      <p:pic>
        <p:nvPicPr>
          <p:cNvPr id="60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295" y="2374649"/>
            <a:ext cx="673101" cy="3556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0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617" y="2329786"/>
            <a:ext cx="546101" cy="4826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0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326" y="4278233"/>
            <a:ext cx="618071" cy="31445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0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051" y="4232261"/>
            <a:ext cx="445478" cy="4064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0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4979" y="6426427"/>
            <a:ext cx="1295521" cy="1961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0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1538" y="1991876"/>
            <a:ext cx="6000661" cy="394172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" name="文本框 275"/>
          <p:cNvSpPr txBox="1"/>
          <p:nvPr/>
        </p:nvSpPr>
        <p:spPr>
          <a:xfrm>
            <a:off x="1085127" y="4783292"/>
            <a:ext cx="1329850" cy="70788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algn="ctr">
              <a:defRPr sz="2400" b="1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lang="en-US" dirty="0"/>
              <a:t>3M+</a:t>
            </a:r>
            <a:endParaRPr dirty="0"/>
          </a:p>
          <a:p>
            <a:pPr algn="ctr">
              <a:defRPr sz="1600" b="1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rPr lang="en-US" dirty="0"/>
              <a:t>daily visits</a:t>
            </a:r>
            <a:endParaRPr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400" y="2438400"/>
            <a:ext cx="5537200" cy="838200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nkr Official Video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0184" y="1055135"/>
            <a:ext cx="9171632" cy="5158858"/>
          </a:xfrm>
          <a:prstGeom prst="rect">
            <a:avLst/>
          </a:prstGeom>
        </p:spPr>
      </p:pic>
      <p:sp>
        <p:nvSpPr>
          <p:cNvPr id="2" name="Rounded Rectangle"/>
          <p:cNvSpPr/>
          <p:nvPr/>
        </p:nvSpPr>
        <p:spPr>
          <a:xfrm>
            <a:off x="469900" y="549647"/>
            <a:ext cx="2385881" cy="505488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" name="标题 1"/>
          <p:cNvSpPr txBox="1">
            <a:spLocks noGrp="1"/>
          </p:cNvSpPr>
          <p:nvPr>
            <p:ph type="title"/>
          </p:nvPr>
        </p:nvSpPr>
        <p:spPr>
          <a:xfrm>
            <a:off x="655828" y="139609"/>
            <a:ext cx="11515344" cy="132556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</a:rPr>
              <a:t>About Us </a:t>
            </a:r>
            <a:r>
              <a:rPr 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 </a:t>
            </a:r>
            <a:r>
              <a:rPr lang="en-US" sz="2200" dirty="0">
                <a:solidFill>
                  <a:srgbClr val="8D5FFF"/>
                </a:solidFill>
              </a:rPr>
              <a:t>Get to know </a:t>
            </a:r>
            <a:r>
              <a:rPr lang="en-US" sz="2200" dirty="0" err="1">
                <a:solidFill>
                  <a:srgbClr val="8D5FFF"/>
                </a:solidFill>
              </a:rPr>
              <a:t>Linkr</a:t>
            </a:r>
            <a:r>
              <a:rPr lang="en-US" sz="2200" dirty="0">
                <a:solidFill>
                  <a:srgbClr val="8D5FFF"/>
                </a:solidFill>
              </a:rPr>
              <a:t> via video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486525" y="6339840"/>
            <a:ext cx="4794885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8D5FFF"/>
                </a:solidFill>
                <a:effectLst/>
                <a:uFillTx/>
                <a:latin typeface="+mn-lt"/>
                <a:ea typeface="+mn-ea"/>
                <a:cs typeface="+mn-cs"/>
                <a:sym typeface="等线" panose="02010600030101010101" charset="-122"/>
              </a:rPr>
              <a:t>Click to view: https://linkr.it/Video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8D5FFF"/>
              </a:solidFill>
              <a:effectLst/>
              <a:uFillTx/>
              <a:latin typeface="+mn-lt"/>
              <a:ea typeface="+mn-ea"/>
              <a:cs typeface="+mn-cs"/>
              <a:sym typeface="等线" panose="02010600030101010101" charset="-122"/>
            </a:endParaRPr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4979" y="6426427"/>
            <a:ext cx="1295521" cy="196112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ounded Rectangle"/>
          <p:cNvSpPr/>
          <p:nvPr/>
        </p:nvSpPr>
        <p:spPr>
          <a:xfrm>
            <a:off x="469900" y="549647"/>
            <a:ext cx="2385881" cy="505488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6" name="标题 1"/>
          <p:cNvSpPr txBox="1">
            <a:spLocks noGrp="1"/>
          </p:cNvSpPr>
          <p:nvPr>
            <p:ph type="title"/>
          </p:nvPr>
        </p:nvSpPr>
        <p:spPr>
          <a:xfrm>
            <a:off x="655828" y="139609"/>
            <a:ext cx="11515344" cy="132556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Problems</a:t>
            </a:r>
            <a: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 </a:t>
            </a:r>
            <a:r>
              <a:rPr sz="2200" dirty="0">
                <a:solidFill>
                  <a:srgbClr val="8D5FFF"/>
                </a:solidFill>
              </a:rPr>
              <a:t>Creator</a:t>
            </a:r>
            <a:r>
              <a:rPr lang="en-US" sz="2200" dirty="0">
                <a:solidFill>
                  <a:srgbClr val="8D5FFF"/>
                </a:solidFill>
              </a:rPr>
              <a:t>: scattered traffic and solutions</a:t>
            </a:r>
            <a:endParaRPr sz="2200" dirty="0">
              <a:solidFill>
                <a:srgbClr val="8D5FFF"/>
              </a:solidFill>
            </a:endParaRPr>
          </a:p>
        </p:txBody>
      </p:sp>
      <p:sp>
        <p:nvSpPr>
          <p:cNvPr id="67" name="文本框 6"/>
          <p:cNvSpPr txBox="1"/>
          <p:nvPr/>
        </p:nvSpPr>
        <p:spPr>
          <a:xfrm>
            <a:off x="4511271" y="4555178"/>
            <a:ext cx="3169455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algn="ctr">
              <a:lnSpc>
                <a:spcPct val="150000"/>
              </a:lnSpc>
              <a:defRPr sz="1600" b="1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For creators, </a:t>
            </a:r>
            <a:r>
              <a:rPr sz="1800"/>
              <a:t>less is more</a:t>
            </a:r>
          </a:p>
        </p:txBody>
      </p:sp>
      <p:sp>
        <p:nvSpPr>
          <p:cNvPr id="68" name="Freeform 832"/>
          <p:cNvSpPr/>
          <p:nvPr/>
        </p:nvSpPr>
        <p:spPr>
          <a:xfrm>
            <a:off x="1632416" y="2211538"/>
            <a:ext cx="722118" cy="72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36" y="5400"/>
                </a:moveTo>
                <a:cubicBezTo>
                  <a:pt x="10336" y="5147"/>
                  <a:pt x="10547" y="4978"/>
                  <a:pt x="10800" y="4978"/>
                </a:cubicBezTo>
                <a:cubicBezTo>
                  <a:pt x="11053" y="4978"/>
                  <a:pt x="11264" y="5147"/>
                  <a:pt x="11264" y="5400"/>
                </a:cubicBezTo>
                <a:cubicBezTo>
                  <a:pt x="11264" y="5653"/>
                  <a:pt x="11053" y="5864"/>
                  <a:pt x="10800" y="5864"/>
                </a:cubicBezTo>
                <a:cubicBezTo>
                  <a:pt x="10547" y="5864"/>
                  <a:pt x="10336" y="5653"/>
                  <a:pt x="10336" y="5400"/>
                </a:cubicBezTo>
                <a:close/>
                <a:moveTo>
                  <a:pt x="10800" y="15778"/>
                </a:moveTo>
                <a:cubicBezTo>
                  <a:pt x="10547" y="15778"/>
                  <a:pt x="10336" y="15947"/>
                  <a:pt x="10336" y="16200"/>
                </a:cubicBezTo>
                <a:cubicBezTo>
                  <a:pt x="10336" y="16453"/>
                  <a:pt x="10547" y="16664"/>
                  <a:pt x="10800" y="16664"/>
                </a:cubicBezTo>
                <a:cubicBezTo>
                  <a:pt x="11053" y="16664"/>
                  <a:pt x="11264" y="16453"/>
                  <a:pt x="11264" y="16200"/>
                </a:cubicBezTo>
                <a:cubicBezTo>
                  <a:pt x="11264" y="15947"/>
                  <a:pt x="11053" y="15778"/>
                  <a:pt x="10800" y="15778"/>
                </a:cubicBezTo>
                <a:close/>
                <a:moveTo>
                  <a:pt x="7214" y="4978"/>
                </a:moveTo>
                <a:cubicBezTo>
                  <a:pt x="6961" y="4978"/>
                  <a:pt x="6750" y="5147"/>
                  <a:pt x="6750" y="5400"/>
                </a:cubicBezTo>
                <a:cubicBezTo>
                  <a:pt x="6750" y="5653"/>
                  <a:pt x="6961" y="5864"/>
                  <a:pt x="7214" y="5864"/>
                </a:cubicBezTo>
                <a:cubicBezTo>
                  <a:pt x="7467" y="5864"/>
                  <a:pt x="7636" y="5653"/>
                  <a:pt x="7636" y="5400"/>
                </a:cubicBezTo>
                <a:cubicBezTo>
                  <a:pt x="7636" y="5147"/>
                  <a:pt x="7467" y="4978"/>
                  <a:pt x="7214" y="4978"/>
                </a:cubicBezTo>
                <a:close/>
                <a:moveTo>
                  <a:pt x="21600" y="10800"/>
                </a:moveTo>
                <a:cubicBezTo>
                  <a:pt x="21600" y="16791"/>
                  <a:pt x="16748" y="21600"/>
                  <a:pt x="10800" y="21600"/>
                </a:cubicBezTo>
                <a:cubicBezTo>
                  <a:pt x="4852" y="21600"/>
                  <a:pt x="0" y="16791"/>
                  <a:pt x="0" y="10800"/>
                </a:cubicBezTo>
                <a:cubicBezTo>
                  <a:pt x="0" y="4852"/>
                  <a:pt x="4852" y="0"/>
                  <a:pt x="10800" y="0"/>
                </a:cubicBezTo>
                <a:cubicBezTo>
                  <a:pt x="16748" y="0"/>
                  <a:pt x="21600" y="4852"/>
                  <a:pt x="21600" y="10800"/>
                </a:cubicBezTo>
                <a:close/>
                <a:moveTo>
                  <a:pt x="15736" y="16200"/>
                </a:moveTo>
                <a:cubicBezTo>
                  <a:pt x="15736" y="15609"/>
                  <a:pt x="15356" y="15145"/>
                  <a:pt x="14850" y="14934"/>
                </a:cubicBezTo>
                <a:cubicBezTo>
                  <a:pt x="14850" y="12150"/>
                  <a:pt x="14850" y="12150"/>
                  <a:pt x="14850" y="12150"/>
                </a:cubicBezTo>
                <a:cubicBezTo>
                  <a:pt x="14850" y="10842"/>
                  <a:pt x="13753" y="10378"/>
                  <a:pt x="13036" y="10378"/>
                </a:cubicBezTo>
                <a:cubicBezTo>
                  <a:pt x="11264" y="10378"/>
                  <a:pt x="11264" y="10378"/>
                  <a:pt x="11264" y="10378"/>
                </a:cubicBezTo>
                <a:cubicBezTo>
                  <a:pt x="11264" y="6750"/>
                  <a:pt x="11264" y="6750"/>
                  <a:pt x="11264" y="6750"/>
                </a:cubicBezTo>
                <a:cubicBezTo>
                  <a:pt x="11264" y="6750"/>
                  <a:pt x="11222" y="6708"/>
                  <a:pt x="11222" y="6666"/>
                </a:cubicBezTo>
                <a:cubicBezTo>
                  <a:pt x="11770" y="6497"/>
                  <a:pt x="12150" y="5991"/>
                  <a:pt x="12150" y="5400"/>
                </a:cubicBezTo>
                <a:cubicBezTo>
                  <a:pt x="12150" y="4683"/>
                  <a:pt x="11559" y="4050"/>
                  <a:pt x="10800" y="4050"/>
                </a:cubicBezTo>
                <a:cubicBezTo>
                  <a:pt x="10041" y="4050"/>
                  <a:pt x="9450" y="4683"/>
                  <a:pt x="9450" y="5400"/>
                </a:cubicBezTo>
                <a:cubicBezTo>
                  <a:pt x="9450" y="5991"/>
                  <a:pt x="9830" y="6497"/>
                  <a:pt x="10378" y="6666"/>
                </a:cubicBezTo>
                <a:cubicBezTo>
                  <a:pt x="10378" y="6708"/>
                  <a:pt x="10336" y="6750"/>
                  <a:pt x="10336" y="6750"/>
                </a:cubicBezTo>
                <a:cubicBezTo>
                  <a:pt x="10336" y="10378"/>
                  <a:pt x="10336" y="10378"/>
                  <a:pt x="10336" y="10378"/>
                </a:cubicBezTo>
                <a:cubicBezTo>
                  <a:pt x="8564" y="10378"/>
                  <a:pt x="8564" y="10378"/>
                  <a:pt x="8564" y="10378"/>
                </a:cubicBezTo>
                <a:cubicBezTo>
                  <a:pt x="8395" y="10378"/>
                  <a:pt x="7636" y="10336"/>
                  <a:pt x="7636" y="9450"/>
                </a:cubicBezTo>
                <a:cubicBezTo>
                  <a:pt x="7636" y="6666"/>
                  <a:pt x="7636" y="6666"/>
                  <a:pt x="7636" y="6666"/>
                </a:cubicBezTo>
                <a:cubicBezTo>
                  <a:pt x="8184" y="6497"/>
                  <a:pt x="8564" y="5991"/>
                  <a:pt x="8564" y="5400"/>
                </a:cubicBezTo>
                <a:cubicBezTo>
                  <a:pt x="8564" y="4683"/>
                  <a:pt x="7931" y="4050"/>
                  <a:pt x="7214" y="4050"/>
                </a:cubicBezTo>
                <a:cubicBezTo>
                  <a:pt x="6455" y="4050"/>
                  <a:pt x="5864" y="4683"/>
                  <a:pt x="5864" y="5400"/>
                </a:cubicBezTo>
                <a:cubicBezTo>
                  <a:pt x="5864" y="5991"/>
                  <a:pt x="6244" y="6497"/>
                  <a:pt x="6750" y="6666"/>
                </a:cubicBezTo>
                <a:cubicBezTo>
                  <a:pt x="6750" y="9450"/>
                  <a:pt x="6750" y="9450"/>
                  <a:pt x="6750" y="9450"/>
                </a:cubicBezTo>
                <a:cubicBezTo>
                  <a:pt x="6750" y="10800"/>
                  <a:pt x="7847" y="11264"/>
                  <a:pt x="8564" y="11264"/>
                </a:cubicBezTo>
                <a:cubicBezTo>
                  <a:pt x="10336" y="11264"/>
                  <a:pt x="10336" y="11264"/>
                  <a:pt x="10336" y="11264"/>
                </a:cubicBezTo>
                <a:cubicBezTo>
                  <a:pt x="10336" y="14934"/>
                  <a:pt x="10336" y="14934"/>
                  <a:pt x="10336" y="14934"/>
                </a:cubicBezTo>
                <a:cubicBezTo>
                  <a:pt x="9830" y="15145"/>
                  <a:pt x="9450" y="15609"/>
                  <a:pt x="9450" y="16200"/>
                </a:cubicBezTo>
                <a:cubicBezTo>
                  <a:pt x="9450" y="16959"/>
                  <a:pt x="10041" y="17550"/>
                  <a:pt x="10800" y="17550"/>
                </a:cubicBezTo>
                <a:cubicBezTo>
                  <a:pt x="11559" y="17550"/>
                  <a:pt x="12150" y="16959"/>
                  <a:pt x="12150" y="16200"/>
                </a:cubicBezTo>
                <a:cubicBezTo>
                  <a:pt x="12150" y="15609"/>
                  <a:pt x="11770" y="15145"/>
                  <a:pt x="11264" y="14934"/>
                </a:cubicBezTo>
                <a:cubicBezTo>
                  <a:pt x="11264" y="11264"/>
                  <a:pt x="11264" y="11264"/>
                  <a:pt x="11264" y="11264"/>
                </a:cubicBezTo>
                <a:cubicBezTo>
                  <a:pt x="13036" y="11264"/>
                  <a:pt x="13036" y="11264"/>
                  <a:pt x="13036" y="11264"/>
                </a:cubicBezTo>
                <a:cubicBezTo>
                  <a:pt x="13205" y="11264"/>
                  <a:pt x="13964" y="11306"/>
                  <a:pt x="13964" y="12150"/>
                </a:cubicBezTo>
                <a:cubicBezTo>
                  <a:pt x="13964" y="14934"/>
                  <a:pt x="13964" y="14934"/>
                  <a:pt x="13964" y="14934"/>
                </a:cubicBezTo>
                <a:cubicBezTo>
                  <a:pt x="13416" y="15145"/>
                  <a:pt x="13036" y="15609"/>
                  <a:pt x="13036" y="16200"/>
                </a:cubicBezTo>
                <a:cubicBezTo>
                  <a:pt x="13036" y="16959"/>
                  <a:pt x="13669" y="17550"/>
                  <a:pt x="14386" y="17550"/>
                </a:cubicBezTo>
                <a:cubicBezTo>
                  <a:pt x="15145" y="17550"/>
                  <a:pt x="15736" y="16959"/>
                  <a:pt x="15736" y="16200"/>
                </a:cubicBezTo>
                <a:close/>
                <a:moveTo>
                  <a:pt x="14386" y="15778"/>
                </a:moveTo>
                <a:cubicBezTo>
                  <a:pt x="14133" y="15778"/>
                  <a:pt x="13964" y="15947"/>
                  <a:pt x="13964" y="16200"/>
                </a:cubicBezTo>
                <a:cubicBezTo>
                  <a:pt x="13964" y="16453"/>
                  <a:pt x="14133" y="16664"/>
                  <a:pt x="14386" y="16664"/>
                </a:cubicBezTo>
                <a:cubicBezTo>
                  <a:pt x="14639" y="16664"/>
                  <a:pt x="14850" y="16453"/>
                  <a:pt x="14850" y="16200"/>
                </a:cubicBezTo>
                <a:cubicBezTo>
                  <a:pt x="14850" y="15947"/>
                  <a:pt x="14639" y="15778"/>
                  <a:pt x="14386" y="15778"/>
                </a:cubicBezTo>
                <a:close/>
              </a:path>
            </a:pathLst>
          </a:custGeom>
          <a:solidFill>
            <a:srgbClr val="8D5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3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69" name="文本框 26"/>
          <p:cNvSpPr txBox="1"/>
          <p:nvPr/>
        </p:nvSpPr>
        <p:spPr>
          <a:xfrm>
            <a:off x="614899" y="3013923"/>
            <a:ext cx="2727958" cy="141859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lnSpc>
                <a:spcPct val="150000"/>
              </a:lnSpc>
              <a:defRPr sz="1600" b="1">
                <a:solidFill>
                  <a:srgbClr val="8D5FFF"/>
                </a:solidFill>
              </a:defRPr>
            </a:lvl1pPr>
          </a:lstStyle>
          <a:p>
            <a:r>
              <a:t>Difficult to keep track of and manage traffic from different social media platforms</a:t>
            </a:r>
          </a:p>
        </p:txBody>
      </p:sp>
      <p:sp>
        <p:nvSpPr>
          <p:cNvPr id="70" name="文本框 27"/>
          <p:cNvSpPr txBox="1"/>
          <p:nvPr/>
        </p:nvSpPr>
        <p:spPr>
          <a:xfrm>
            <a:off x="3353892" y="2516628"/>
            <a:ext cx="2727956" cy="141859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lnSpc>
                <a:spcPct val="150000"/>
              </a:lnSpc>
              <a:defRPr sz="1600" b="1">
                <a:solidFill>
                  <a:srgbClr val="8D5FFF"/>
                </a:solidFill>
              </a:defRPr>
            </a:lvl1pPr>
          </a:lstStyle>
          <a:p>
            <a:r>
              <a:t>Limited platforms to conveniently monetize their social media following (costly)</a:t>
            </a:r>
          </a:p>
        </p:txBody>
      </p:sp>
      <p:sp>
        <p:nvSpPr>
          <p:cNvPr id="71" name="Freeform 242"/>
          <p:cNvSpPr/>
          <p:nvPr/>
        </p:nvSpPr>
        <p:spPr>
          <a:xfrm>
            <a:off x="9741796" y="2211538"/>
            <a:ext cx="720001" cy="72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36" y="6750"/>
                </a:moveTo>
                <a:cubicBezTo>
                  <a:pt x="11222" y="6750"/>
                  <a:pt x="11222" y="6750"/>
                  <a:pt x="11222" y="6750"/>
                </a:cubicBezTo>
                <a:cubicBezTo>
                  <a:pt x="11222" y="10336"/>
                  <a:pt x="11222" y="10336"/>
                  <a:pt x="11222" y="10336"/>
                </a:cubicBezTo>
                <a:cubicBezTo>
                  <a:pt x="7636" y="10336"/>
                  <a:pt x="7636" y="10336"/>
                  <a:pt x="7636" y="10336"/>
                </a:cubicBezTo>
                <a:cubicBezTo>
                  <a:pt x="7509" y="10336"/>
                  <a:pt x="7383" y="10378"/>
                  <a:pt x="7298" y="10463"/>
                </a:cubicBezTo>
                <a:cubicBezTo>
                  <a:pt x="6286" y="11517"/>
                  <a:pt x="6286" y="11517"/>
                  <a:pt x="6286" y="11517"/>
                </a:cubicBezTo>
                <a:cubicBezTo>
                  <a:pt x="6286" y="10800"/>
                  <a:pt x="6286" y="10800"/>
                  <a:pt x="6286" y="10800"/>
                </a:cubicBezTo>
                <a:cubicBezTo>
                  <a:pt x="6286" y="10547"/>
                  <a:pt x="6075" y="10336"/>
                  <a:pt x="5822" y="10336"/>
                </a:cubicBezTo>
                <a:cubicBezTo>
                  <a:pt x="4936" y="10336"/>
                  <a:pt x="4936" y="10336"/>
                  <a:pt x="4936" y="10336"/>
                </a:cubicBezTo>
                <a:lnTo>
                  <a:pt x="4936" y="6750"/>
                </a:lnTo>
                <a:close/>
                <a:moveTo>
                  <a:pt x="21600" y="10800"/>
                </a:moveTo>
                <a:cubicBezTo>
                  <a:pt x="21600" y="16748"/>
                  <a:pt x="16748" y="21600"/>
                  <a:pt x="10800" y="21600"/>
                </a:cubicBezTo>
                <a:cubicBezTo>
                  <a:pt x="4809" y="21600"/>
                  <a:pt x="0" y="16748"/>
                  <a:pt x="0" y="10800"/>
                </a:cubicBezTo>
                <a:cubicBezTo>
                  <a:pt x="0" y="4809"/>
                  <a:pt x="4809" y="0"/>
                  <a:pt x="10800" y="0"/>
                </a:cubicBezTo>
                <a:cubicBezTo>
                  <a:pt x="16748" y="0"/>
                  <a:pt x="21600" y="4809"/>
                  <a:pt x="21600" y="10800"/>
                </a:cubicBezTo>
                <a:close/>
                <a:moveTo>
                  <a:pt x="7805" y="11222"/>
                </a:moveTo>
                <a:cubicBezTo>
                  <a:pt x="11686" y="11222"/>
                  <a:pt x="11686" y="11222"/>
                  <a:pt x="11686" y="11222"/>
                </a:cubicBezTo>
                <a:cubicBezTo>
                  <a:pt x="11939" y="11222"/>
                  <a:pt x="12150" y="11053"/>
                  <a:pt x="12150" y="10800"/>
                </a:cubicBezTo>
                <a:cubicBezTo>
                  <a:pt x="12150" y="6286"/>
                  <a:pt x="12150" y="6286"/>
                  <a:pt x="12150" y="6286"/>
                </a:cubicBezTo>
                <a:cubicBezTo>
                  <a:pt x="12150" y="6033"/>
                  <a:pt x="11939" y="5822"/>
                  <a:pt x="11686" y="5822"/>
                </a:cubicBezTo>
                <a:cubicBezTo>
                  <a:pt x="4472" y="5822"/>
                  <a:pt x="4472" y="5822"/>
                  <a:pt x="4472" y="5822"/>
                </a:cubicBezTo>
                <a:cubicBezTo>
                  <a:pt x="4219" y="5822"/>
                  <a:pt x="4050" y="6033"/>
                  <a:pt x="4050" y="6286"/>
                </a:cubicBezTo>
                <a:cubicBezTo>
                  <a:pt x="4050" y="10800"/>
                  <a:pt x="4050" y="10800"/>
                  <a:pt x="4050" y="10800"/>
                </a:cubicBezTo>
                <a:cubicBezTo>
                  <a:pt x="4050" y="11053"/>
                  <a:pt x="4219" y="11222"/>
                  <a:pt x="4472" y="11222"/>
                </a:cubicBezTo>
                <a:cubicBezTo>
                  <a:pt x="5400" y="11222"/>
                  <a:pt x="5400" y="11222"/>
                  <a:pt x="5400" y="11222"/>
                </a:cubicBezTo>
                <a:cubicBezTo>
                  <a:pt x="5400" y="12572"/>
                  <a:pt x="5400" y="12572"/>
                  <a:pt x="5400" y="12572"/>
                </a:cubicBezTo>
                <a:cubicBezTo>
                  <a:pt x="5400" y="12783"/>
                  <a:pt x="5484" y="12952"/>
                  <a:pt x="5653" y="12994"/>
                </a:cubicBezTo>
                <a:cubicBezTo>
                  <a:pt x="5738" y="13036"/>
                  <a:pt x="5780" y="13036"/>
                  <a:pt x="5822" y="13036"/>
                </a:cubicBezTo>
                <a:cubicBezTo>
                  <a:pt x="5948" y="13036"/>
                  <a:pt x="6075" y="12994"/>
                  <a:pt x="6159" y="12909"/>
                </a:cubicBezTo>
                <a:lnTo>
                  <a:pt x="7805" y="11222"/>
                </a:lnTo>
                <a:close/>
                <a:moveTo>
                  <a:pt x="17550" y="9872"/>
                </a:moveTo>
                <a:cubicBezTo>
                  <a:pt x="17550" y="9619"/>
                  <a:pt x="17339" y="9450"/>
                  <a:pt x="17086" y="9450"/>
                </a:cubicBezTo>
                <a:cubicBezTo>
                  <a:pt x="13500" y="9450"/>
                  <a:pt x="13500" y="9450"/>
                  <a:pt x="13500" y="9450"/>
                </a:cubicBezTo>
                <a:cubicBezTo>
                  <a:pt x="13247" y="9450"/>
                  <a:pt x="13036" y="9619"/>
                  <a:pt x="13036" y="9872"/>
                </a:cubicBezTo>
                <a:cubicBezTo>
                  <a:pt x="13036" y="10125"/>
                  <a:pt x="13247" y="10336"/>
                  <a:pt x="13500" y="10336"/>
                </a:cubicBezTo>
                <a:cubicBezTo>
                  <a:pt x="16622" y="10336"/>
                  <a:pt x="16622" y="10336"/>
                  <a:pt x="16622" y="10336"/>
                </a:cubicBezTo>
                <a:cubicBezTo>
                  <a:pt x="16622" y="14850"/>
                  <a:pt x="16622" y="14850"/>
                  <a:pt x="16622" y="14850"/>
                </a:cubicBezTo>
                <a:cubicBezTo>
                  <a:pt x="15272" y="14850"/>
                  <a:pt x="15272" y="14850"/>
                  <a:pt x="15272" y="14850"/>
                </a:cubicBezTo>
                <a:cubicBezTo>
                  <a:pt x="15019" y="14850"/>
                  <a:pt x="14850" y="15019"/>
                  <a:pt x="14850" y="15272"/>
                </a:cubicBezTo>
                <a:cubicBezTo>
                  <a:pt x="14850" y="15989"/>
                  <a:pt x="14850" y="15989"/>
                  <a:pt x="14850" y="15989"/>
                </a:cubicBezTo>
                <a:cubicBezTo>
                  <a:pt x="13795" y="14977"/>
                  <a:pt x="13795" y="14977"/>
                  <a:pt x="13795" y="14977"/>
                </a:cubicBezTo>
                <a:cubicBezTo>
                  <a:pt x="13711" y="14892"/>
                  <a:pt x="13584" y="14850"/>
                  <a:pt x="13500" y="14850"/>
                </a:cubicBezTo>
                <a:cubicBezTo>
                  <a:pt x="10336" y="14850"/>
                  <a:pt x="10336" y="14850"/>
                  <a:pt x="10336" y="14850"/>
                </a:cubicBezTo>
                <a:cubicBezTo>
                  <a:pt x="10336" y="12572"/>
                  <a:pt x="10336" y="12572"/>
                  <a:pt x="10336" y="12572"/>
                </a:cubicBezTo>
                <a:cubicBezTo>
                  <a:pt x="10336" y="12319"/>
                  <a:pt x="10125" y="12150"/>
                  <a:pt x="9872" y="12150"/>
                </a:cubicBezTo>
                <a:cubicBezTo>
                  <a:pt x="9619" y="12150"/>
                  <a:pt x="9450" y="12319"/>
                  <a:pt x="9450" y="12572"/>
                </a:cubicBezTo>
                <a:cubicBezTo>
                  <a:pt x="9450" y="15272"/>
                  <a:pt x="9450" y="15272"/>
                  <a:pt x="9450" y="15272"/>
                </a:cubicBezTo>
                <a:cubicBezTo>
                  <a:pt x="9450" y="15525"/>
                  <a:pt x="9619" y="15736"/>
                  <a:pt x="9872" y="15736"/>
                </a:cubicBezTo>
                <a:cubicBezTo>
                  <a:pt x="13289" y="15736"/>
                  <a:pt x="13289" y="15736"/>
                  <a:pt x="13289" y="15736"/>
                </a:cubicBezTo>
                <a:cubicBezTo>
                  <a:pt x="14977" y="17423"/>
                  <a:pt x="14977" y="17423"/>
                  <a:pt x="14977" y="17423"/>
                </a:cubicBezTo>
                <a:cubicBezTo>
                  <a:pt x="15061" y="17508"/>
                  <a:pt x="15188" y="17550"/>
                  <a:pt x="15272" y="17550"/>
                </a:cubicBezTo>
                <a:cubicBezTo>
                  <a:pt x="15356" y="17550"/>
                  <a:pt x="15398" y="17508"/>
                  <a:pt x="15441" y="17508"/>
                </a:cubicBezTo>
                <a:cubicBezTo>
                  <a:pt x="15609" y="17423"/>
                  <a:pt x="15736" y="17255"/>
                  <a:pt x="15736" y="17086"/>
                </a:cubicBezTo>
                <a:cubicBezTo>
                  <a:pt x="15736" y="15736"/>
                  <a:pt x="15736" y="15736"/>
                  <a:pt x="15736" y="15736"/>
                </a:cubicBezTo>
                <a:cubicBezTo>
                  <a:pt x="17086" y="15736"/>
                  <a:pt x="17086" y="15736"/>
                  <a:pt x="17086" y="15736"/>
                </a:cubicBezTo>
                <a:cubicBezTo>
                  <a:pt x="17339" y="15736"/>
                  <a:pt x="17550" y="15525"/>
                  <a:pt x="17550" y="15272"/>
                </a:cubicBezTo>
                <a:lnTo>
                  <a:pt x="17550" y="9872"/>
                </a:lnTo>
                <a:close/>
              </a:path>
            </a:pathLst>
          </a:custGeom>
          <a:solidFill>
            <a:srgbClr val="373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3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72" name="Freeform 589"/>
          <p:cNvSpPr/>
          <p:nvPr/>
        </p:nvSpPr>
        <p:spPr>
          <a:xfrm>
            <a:off x="4336953" y="1699579"/>
            <a:ext cx="720001" cy="72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00" y="6623"/>
                </a:moveTo>
                <a:cubicBezTo>
                  <a:pt x="16200" y="14723"/>
                  <a:pt x="16200" y="14723"/>
                  <a:pt x="16200" y="14723"/>
                </a:cubicBezTo>
                <a:cubicBezTo>
                  <a:pt x="13837" y="14133"/>
                  <a:pt x="12108" y="14428"/>
                  <a:pt x="11222" y="14681"/>
                </a:cubicBezTo>
                <a:cubicBezTo>
                  <a:pt x="11222" y="6623"/>
                  <a:pt x="11222" y="6623"/>
                  <a:pt x="11222" y="6623"/>
                </a:cubicBezTo>
                <a:cubicBezTo>
                  <a:pt x="13542" y="6075"/>
                  <a:pt x="15483" y="6455"/>
                  <a:pt x="16200" y="6623"/>
                </a:cubicBezTo>
                <a:close/>
                <a:moveTo>
                  <a:pt x="21600" y="10800"/>
                </a:moveTo>
                <a:cubicBezTo>
                  <a:pt x="21600" y="16748"/>
                  <a:pt x="16748" y="21600"/>
                  <a:pt x="10800" y="21600"/>
                </a:cubicBezTo>
                <a:cubicBezTo>
                  <a:pt x="4809" y="21600"/>
                  <a:pt x="0" y="16748"/>
                  <a:pt x="0" y="10800"/>
                </a:cubicBezTo>
                <a:cubicBezTo>
                  <a:pt x="0" y="4809"/>
                  <a:pt x="4809" y="0"/>
                  <a:pt x="10800" y="0"/>
                </a:cubicBezTo>
                <a:cubicBezTo>
                  <a:pt x="16748" y="0"/>
                  <a:pt x="21600" y="4809"/>
                  <a:pt x="21600" y="10800"/>
                </a:cubicBezTo>
                <a:close/>
                <a:moveTo>
                  <a:pt x="17086" y="6286"/>
                </a:moveTo>
                <a:cubicBezTo>
                  <a:pt x="17086" y="6075"/>
                  <a:pt x="16959" y="5906"/>
                  <a:pt x="16791" y="5864"/>
                </a:cubicBezTo>
                <a:cubicBezTo>
                  <a:pt x="16664" y="5822"/>
                  <a:pt x="14091" y="4936"/>
                  <a:pt x="10800" y="5822"/>
                </a:cubicBezTo>
                <a:cubicBezTo>
                  <a:pt x="10252" y="5611"/>
                  <a:pt x="8058" y="5063"/>
                  <a:pt x="4809" y="5864"/>
                </a:cubicBezTo>
                <a:cubicBezTo>
                  <a:pt x="4641" y="5906"/>
                  <a:pt x="4472" y="6075"/>
                  <a:pt x="4472" y="6286"/>
                </a:cubicBezTo>
                <a:cubicBezTo>
                  <a:pt x="4472" y="15272"/>
                  <a:pt x="4472" y="15272"/>
                  <a:pt x="4472" y="15272"/>
                </a:cubicBezTo>
                <a:cubicBezTo>
                  <a:pt x="4472" y="15441"/>
                  <a:pt x="4556" y="15567"/>
                  <a:pt x="4683" y="15652"/>
                </a:cubicBezTo>
                <a:cubicBezTo>
                  <a:pt x="4809" y="15736"/>
                  <a:pt x="4978" y="15778"/>
                  <a:pt x="5105" y="15694"/>
                </a:cubicBezTo>
                <a:cubicBezTo>
                  <a:pt x="5147" y="15694"/>
                  <a:pt x="7509" y="14766"/>
                  <a:pt x="10673" y="15736"/>
                </a:cubicBezTo>
                <a:cubicBezTo>
                  <a:pt x="10716" y="15736"/>
                  <a:pt x="10758" y="15736"/>
                  <a:pt x="10800" y="15736"/>
                </a:cubicBezTo>
                <a:cubicBezTo>
                  <a:pt x="10842" y="15736"/>
                  <a:pt x="10927" y="15736"/>
                  <a:pt x="10969" y="15694"/>
                </a:cubicBezTo>
                <a:cubicBezTo>
                  <a:pt x="10969" y="15694"/>
                  <a:pt x="10969" y="15694"/>
                  <a:pt x="10969" y="15694"/>
                </a:cubicBezTo>
                <a:cubicBezTo>
                  <a:pt x="11011" y="15694"/>
                  <a:pt x="13120" y="14766"/>
                  <a:pt x="16495" y="15736"/>
                </a:cubicBezTo>
                <a:cubicBezTo>
                  <a:pt x="16664" y="15736"/>
                  <a:pt x="16791" y="15736"/>
                  <a:pt x="16917" y="15652"/>
                </a:cubicBezTo>
                <a:cubicBezTo>
                  <a:pt x="17002" y="15567"/>
                  <a:pt x="17086" y="15441"/>
                  <a:pt x="17086" y="15272"/>
                </a:cubicBezTo>
                <a:lnTo>
                  <a:pt x="17086" y="6286"/>
                </a:lnTo>
                <a:close/>
                <a:moveTo>
                  <a:pt x="5400" y="6623"/>
                </a:moveTo>
                <a:cubicBezTo>
                  <a:pt x="5400" y="14681"/>
                  <a:pt x="5400" y="14681"/>
                  <a:pt x="5400" y="14681"/>
                </a:cubicBezTo>
                <a:cubicBezTo>
                  <a:pt x="6286" y="14428"/>
                  <a:pt x="8100" y="14175"/>
                  <a:pt x="10336" y="14723"/>
                </a:cubicBezTo>
                <a:cubicBezTo>
                  <a:pt x="10336" y="6623"/>
                  <a:pt x="10336" y="6623"/>
                  <a:pt x="10336" y="6623"/>
                </a:cubicBezTo>
                <a:cubicBezTo>
                  <a:pt x="9661" y="6455"/>
                  <a:pt x="7889" y="6075"/>
                  <a:pt x="5400" y="6623"/>
                </a:cubicBezTo>
                <a:close/>
              </a:path>
            </a:pathLst>
          </a:custGeom>
          <a:solidFill>
            <a:srgbClr val="373537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3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73" name="文本框 30"/>
          <p:cNvSpPr txBox="1"/>
          <p:nvPr/>
        </p:nvSpPr>
        <p:spPr>
          <a:xfrm>
            <a:off x="8856609" y="3013923"/>
            <a:ext cx="2904025" cy="119888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50000"/>
              </a:lnSpc>
              <a:defRPr sz="1600" b="1">
                <a:solidFill>
                  <a:srgbClr val="8D5FFF"/>
                </a:solidFill>
              </a:defRPr>
            </a:lvl1pPr>
          </a:lstStyle>
          <a:p>
            <a:r>
              <a:t>Hard to maintain and engage their followers</a:t>
            </a:r>
            <a:r>
              <a:rPr lang="en-US"/>
              <a:t> </a:t>
            </a:r>
            <a:r>
              <a:t>(community or club)</a:t>
            </a:r>
          </a:p>
        </p:txBody>
      </p:sp>
      <p:sp>
        <p:nvSpPr>
          <p:cNvPr id="74" name="Freeform 976"/>
          <p:cNvSpPr/>
          <p:nvPr/>
        </p:nvSpPr>
        <p:spPr>
          <a:xfrm>
            <a:off x="7039372" y="1699579"/>
            <a:ext cx="720004" cy="72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09" y="0"/>
                  <a:pt x="0" y="4809"/>
                  <a:pt x="0" y="10800"/>
                </a:cubicBezTo>
                <a:cubicBezTo>
                  <a:pt x="0" y="16748"/>
                  <a:pt x="4809" y="21600"/>
                  <a:pt x="10800" y="21600"/>
                </a:cubicBezTo>
                <a:cubicBezTo>
                  <a:pt x="16748" y="21600"/>
                  <a:pt x="21600" y="16748"/>
                  <a:pt x="21600" y="10800"/>
                </a:cubicBezTo>
                <a:cubicBezTo>
                  <a:pt x="21600" y="4809"/>
                  <a:pt x="16748" y="0"/>
                  <a:pt x="10800" y="0"/>
                </a:cubicBezTo>
                <a:close/>
                <a:moveTo>
                  <a:pt x="10800" y="15736"/>
                </a:moveTo>
                <a:cubicBezTo>
                  <a:pt x="5400" y="15736"/>
                  <a:pt x="5400" y="15736"/>
                  <a:pt x="5400" y="15736"/>
                </a:cubicBezTo>
                <a:cubicBezTo>
                  <a:pt x="5147" y="15736"/>
                  <a:pt x="4936" y="15525"/>
                  <a:pt x="4936" y="15272"/>
                </a:cubicBezTo>
                <a:cubicBezTo>
                  <a:pt x="4936" y="15019"/>
                  <a:pt x="5147" y="14850"/>
                  <a:pt x="5400" y="14850"/>
                </a:cubicBezTo>
                <a:cubicBezTo>
                  <a:pt x="10800" y="14850"/>
                  <a:pt x="10800" y="14850"/>
                  <a:pt x="10800" y="14850"/>
                </a:cubicBezTo>
                <a:cubicBezTo>
                  <a:pt x="11053" y="14850"/>
                  <a:pt x="11222" y="15019"/>
                  <a:pt x="11222" y="15272"/>
                </a:cubicBezTo>
                <a:cubicBezTo>
                  <a:pt x="11222" y="15525"/>
                  <a:pt x="11053" y="15736"/>
                  <a:pt x="10800" y="15736"/>
                </a:cubicBezTo>
                <a:close/>
                <a:moveTo>
                  <a:pt x="16495" y="15609"/>
                </a:moveTo>
                <a:cubicBezTo>
                  <a:pt x="16411" y="15694"/>
                  <a:pt x="16284" y="15736"/>
                  <a:pt x="16200" y="15736"/>
                </a:cubicBezTo>
                <a:cubicBezTo>
                  <a:pt x="16073" y="15736"/>
                  <a:pt x="15947" y="15694"/>
                  <a:pt x="15863" y="15609"/>
                </a:cubicBezTo>
                <a:cubicBezTo>
                  <a:pt x="11770" y="11475"/>
                  <a:pt x="11770" y="11475"/>
                  <a:pt x="11770" y="11475"/>
                </a:cubicBezTo>
                <a:cubicBezTo>
                  <a:pt x="10209" y="13078"/>
                  <a:pt x="10209" y="13078"/>
                  <a:pt x="10209" y="13078"/>
                </a:cubicBezTo>
                <a:cubicBezTo>
                  <a:pt x="10209" y="13078"/>
                  <a:pt x="10209" y="13078"/>
                  <a:pt x="10209" y="13078"/>
                </a:cubicBezTo>
                <a:cubicBezTo>
                  <a:pt x="10378" y="13247"/>
                  <a:pt x="10378" y="13542"/>
                  <a:pt x="10209" y="13711"/>
                </a:cubicBezTo>
                <a:cubicBezTo>
                  <a:pt x="10125" y="13795"/>
                  <a:pt x="9998" y="13837"/>
                  <a:pt x="9872" y="13837"/>
                </a:cubicBezTo>
                <a:cubicBezTo>
                  <a:pt x="9745" y="13837"/>
                  <a:pt x="9661" y="13795"/>
                  <a:pt x="9577" y="13711"/>
                </a:cubicBezTo>
                <a:cubicBezTo>
                  <a:pt x="6370" y="10547"/>
                  <a:pt x="6370" y="10547"/>
                  <a:pt x="6370" y="10547"/>
                </a:cubicBezTo>
                <a:cubicBezTo>
                  <a:pt x="6202" y="10378"/>
                  <a:pt x="6202" y="10083"/>
                  <a:pt x="6370" y="9914"/>
                </a:cubicBezTo>
                <a:cubicBezTo>
                  <a:pt x="6539" y="9703"/>
                  <a:pt x="6834" y="9703"/>
                  <a:pt x="7003" y="9914"/>
                </a:cubicBezTo>
                <a:cubicBezTo>
                  <a:pt x="10842" y="6075"/>
                  <a:pt x="10842" y="6075"/>
                  <a:pt x="10842" y="6075"/>
                </a:cubicBezTo>
                <a:cubicBezTo>
                  <a:pt x="10673" y="5906"/>
                  <a:pt x="10673" y="5611"/>
                  <a:pt x="10842" y="5442"/>
                </a:cubicBezTo>
                <a:cubicBezTo>
                  <a:pt x="11011" y="5273"/>
                  <a:pt x="11306" y="5273"/>
                  <a:pt x="11475" y="5442"/>
                </a:cubicBezTo>
                <a:cubicBezTo>
                  <a:pt x="14639" y="8606"/>
                  <a:pt x="14639" y="8606"/>
                  <a:pt x="14639" y="8606"/>
                </a:cubicBezTo>
                <a:cubicBezTo>
                  <a:pt x="14850" y="8817"/>
                  <a:pt x="14850" y="9070"/>
                  <a:pt x="14639" y="9281"/>
                </a:cubicBezTo>
                <a:cubicBezTo>
                  <a:pt x="14555" y="9366"/>
                  <a:pt x="14470" y="9408"/>
                  <a:pt x="14344" y="9408"/>
                </a:cubicBezTo>
                <a:cubicBezTo>
                  <a:pt x="14217" y="9408"/>
                  <a:pt x="14091" y="9366"/>
                  <a:pt x="14006" y="9281"/>
                </a:cubicBezTo>
                <a:cubicBezTo>
                  <a:pt x="12445" y="10842"/>
                  <a:pt x="12445" y="10842"/>
                  <a:pt x="12445" y="10842"/>
                </a:cubicBezTo>
                <a:cubicBezTo>
                  <a:pt x="12445" y="10842"/>
                  <a:pt x="12445" y="10842"/>
                  <a:pt x="12445" y="10842"/>
                </a:cubicBezTo>
                <a:cubicBezTo>
                  <a:pt x="16495" y="14977"/>
                  <a:pt x="16495" y="14977"/>
                  <a:pt x="16495" y="14977"/>
                </a:cubicBezTo>
                <a:cubicBezTo>
                  <a:pt x="16664" y="15145"/>
                  <a:pt x="16664" y="15441"/>
                  <a:pt x="16495" y="15609"/>
                </a:cubicBezTo>
                <a:close/>
                <a:moveTo>
                  <a:pt x="13373" y="8606"/>
                </a:moveTo>
                <a:cubicBezTo>
                  <a:pt x="9577" y="12445"/>
                  <a:pt x="9577" y="12445"/>
                  <a:pt x="9577" y="12445"/>
                </a:cubicBezTo>
                <a:cubicBezTo>
                  <a:pt x="7636" y="10547"/>
                  <a:pt x="7636" y="10547"/>
                  <a:pt x="7636" y="10547"/>
                </a:cubicBezTo>
                <a:cubicBezTo>
                  <a:pt x="11475" y="6708"/>
                  <a:pt x="11475" y="6708"/>
                  <a:pt x="11475" y="6708"/>
                </a:cubicBezTo>
                <a:lnTo>
                  <a:pt x="13373" y="8606"/>
                </a:lnTo>
                <a:close/>
              </a:path>
            </a:pathLst>
          </a:custGeom>
          <a:solidFill>
            <a:srgbClr val="8D5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3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75" name="文本框 32"/>
          <p:cNvSpPr txBox="1"/>
          <p:nvPr/>
        </p:nvSpPr>
        <p:spPr>
          <a:xfrm>
            <a:off x="6161066" y="2516628"/>
            <a:ext cx="2490371" cy="10566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lnSpc>
                <a:spcPct val="150000"/>
              </a:lnSpc>
              <a:defRPr sz="1600" b="1">
                <a:solidFill>
                  <a:srgbClr val="8D5FFF"/>
                </a:solidFill>
              </a:defRPr>
            </a:lvl1pPr>
          </a:lstStyle>
          <a:p>
            <a:r>
              <a:t>Lack of channels to easily display and sell goods</a:t>
            </a:r>
          </a:p>
        </p:txBody>
      </p:sp>
      <p:pic>
        <p:nvPicPr>
          <p:cNvPr id="7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5612959"/>
            <a:ext cx="7315200" cy="431801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4979" y="6426427"/>
            <a:ext cx="1295521" cy="196112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圆角矩形 4"/>
          <p:cNvSpPr/>
          <p:nvPr/>
        </p:nvSpPr>
        <p:spPr>
          <a:xfrm>
            <a:off x="548404" y="1446000"/>
            <a:ext cx="3556001" cy="2286767"/>
          </a:xfrm>
          <a:prstGeom prst="roundRect">
            <a:avLst>
              <a:gd name="adj" fmla="val 9493"/>
            </a:avLst>
          </a:prstGeom>
          <a:solidFill>
            <a:srgbClr val="8D5FFF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100">
                <a:solidFill>
                  <a:srgbClr val="E5DA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121" name="圆角矩形 4"/>
          <p:cNvSpPr/>
          <p:nvPr/>
        </p:nvSpPr>
        <p:spPr>
          <a:xfrm>
            <a:off x="548404" y="3897402"/>
            <a:ext cx="3556001" cy="2286768"/>
          </a:xfrm>
          <a:prstGeom prst="roundRect">
            <a:avLst>
              <a:gd name="adj" fmla="val 9493"/>
            </a:avLst>
          </a:prstGeom>
          <a:solidFill>
            <a:srgbClr val="8D5FFF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100">
                <a:solidFill>
                  <a:srgbClr val="E5DA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122" name="圆角矩形 4"/>
          <p:cNvSpPr/>
          <p:nvPr/>
        </p:nvSpPr>
        <p:spPr>
          <a:xfrm>
            <a:off x="4318489" y="1466660"/>
            <a:ext cx="3556001" cy="2286767"/>
          </a:xfrm>
          <a:prstGeom prst="roundRect">
            <a:avLst>
              <a:gd name="adj" fmla="val 9493"/>
            </a:avLst>
          </a:prstGeom>
          <a:solidFill>
            <a:srgbClr val="8D5FFF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E5DA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123" name="圆角矩形 4"/>
          <p:cNvSpPr/>
          <p:nvPr/>
        </p:nvSpPr>
        <p:spPr>
          <a:xfrm>
            <a:off x="4318489" y="3918062"/>
            <a:ext cx="3556001" cy="2286768"/>
          </a:xfrm>
          <a:prstGeom prst="roundRect">
            <a:avLst>
              <a:gd name="adj" fmla="val 9493"/>
            </a:avLst>
          </a:prstGeom>
          <a:solidFill>
            <a:srgbClr val="8D5FFF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100">
                <a:solidFill>
                  <a:srgbClr val="E5DA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pic>
        <p:nvPicPr>
          <p:cNvPr id="124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548" y="2278360"/>
            <a:ext cx="2031547" cy="163828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25" name="圆角矩形 10"/>
          <p:cNvSpPr/>
          <p:nvPr/>
        </p:nvSpPr>
        <p:spPr>
          <a:xfrm>
            <a:off x="12511653" y="1985098"/>
            <a:ext cx="3312000" cy="2064313"/>
          </a:xfrm>
          <a:prstGeom prst="roundRect">
            <a:avLst>
              <a:gd name="adj" fmla="val 4038"/>
            </a:avLst>
          </a:prstGeom>
          <a:solidFill>
            <a:srgbClr val="FFFFFF">
              <a:alpha val="80236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126" name="文本框 15"/>
          <p:cNvSpPr txBox="1"/>
          <p:nvPr/>
        </p:nvSpPr>
        <p:spPr>
          <a:xfrm>
            <a:off x="1507764" y="1652003"/>
            <a:ext cx="1600235" cy="3962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ctr">
              <a:defRPr sz="2000" b="1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Link in Bio</a:t>
            </a:r>
          </a:p>
        </p:txBody>
      </p:sp>
      <p:sp>
        <p:nvSpPr>
          <p:cNvPr id="127" name="文本框 20"/>
          <p:cNvSpPr txBox="1"/>
          <p:nvPr/>
        </p:nvSpPr>
        <p:spPr>
          <a:xfrm>
            <a:off x="13126541" y="1787219"/>
            <a:ext cx="2067184" cy="3962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 sz="2000" b="1">
                <a:solidFill>
                  <a:srgbClr val="A6A6A6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r>
              <a:t>more to come</a:t>
            </a:r>
          </a:p>
        </p:txBody>
      </p:sp>
      <p:sp>
        <p:nvSpPr>
          <p:cNvPr id="128" name="文本框 26"/>
          <p:cNvSpPr txBox="1"/>
          <p:nvPr/>
        </p:nvSpPr>
        <p:spPr>
          <a:xfrm>
            <a:off x="737566" y="2140071"/>
            <a:ext cx="3094355" cy="33083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lnSpc>
                <a:spcPct val="130000"/>
              </a:lnSpc>
              <a:defRPr sz="1400" b="1">
                <a:solidFill>
                  <a:srgbClr val="8D5FFF"/>
                </a:solidFill>
              </a:defRPr>
            </a:lvl1pPr>
          </a:lstStyle>
          <a:p>
            <a:r>
              <a:rPr sz="1200">
                <a:latin typeface="Verdana" panose="020B0604030504040204" charset="0"/>
                <a:cs typeface="Verdana" panose="020B0604030504040204" charset="0"/>
              </a:rPr>
              <a:t>A single link to showcase all of you</a:t>
            </a:r>
          </a:p>
        </p:txBody>
      </p:sp>
      <p:sp>
        <p:nvSpPr>
          <p:cNvPr id="129" name="文本框 44"/>
          <p:cNvSpPr txBox="1"/>
          <p:nvPr/>
        </p:nvSpPr>
        <p:spPr>
          <a:xfrm>
            <a:off x="13383490" y="2172640"/>
            <a:ext cx="1586657" cy="28981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- A marketplace for 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physical products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- Added gamified 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shopping features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- Creator-supplier 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matching services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- Creator-supplier 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matching services</a:t>
            </a:r>
          </a:p>
        </p:txBody>
      </p:sp>
      <p:sp>
        <p:nvSpPr>
          <p:cNvPr id="132" name="Rounded Rectangle"/>
          <p:cNvSpPr/>
          <p:nvPr/>
        </p:nvSpPr>
        <p:spPr>
          <a:xfrm>
            <a:off x="855585" y="3063038"/>
            <a:ext cx="2927669" cy="307341"/>
          </a:xfrm>
          <a:prstGeom prst="roundRect">
            <a:avLst>
              <a:gd name="adj" fmla="val 50000"/>
            </a:avLst>
          </a:prstGeom>
          <a:solidFill>
            <a:srgbClr val="8D5FFF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700"/>
            </a:pPr>
            <a:endParaRPr/>
          </a:p>
        </p:txBody>
      </p:sp>
      <p:sp>
        <p:nvSpPr>
          <p:cNvPr id="133" name="Rounded Rectangle"/>
          <p:cNvSpPr/>
          <p:nvPr/>
        </p:nvSpPr>
        <p:spPr>
          <a:xfrm>
            <a:off x="862570" y="2665706"/>
            <a:ext cx="2927670" cy="307341"/>
          </a:xfrm>
          <a:prstGeom prst="roundRect">
            <a:avLst>
              <a:gd name="adj" fmla="val 50000"/>
            </a:avLst>
          </a:prstGeom>
          <a:solidFill>
            <a:srgbClr val="8D5FFF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700"/>
            </a:pPr>
            <a:endParaRPr/>
          </a:p>
        </p:txBody>
      </p:sp>
      <p:sp>
        <p:nvSpPr>
          <p:cNvPr id="134" name="圆角矩形 30"/>
          <p:cNvSpPr txBox="1"/>
          <p:nvPr/>
        </p:nvSpPr>
        <p:spPr>
          <a:xfrm>
            <a:off x="1024215" y="3042759"/>
            <a:ext cx="2730459" cy="322220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>
            <a:lvl1pPr algn="ctr">
              <a:defRPr sz="1400" b="1">
                <a:solidFill>
                  <a:srgbClr val="AF91FF"/>
                </a:solidFill>
              </a:defRPr>
            </a:lvl1pPr>
          </a:lstStyle>
          <a:p>
            <a:r>
              <a:t>SEO &amp; advanced marketing</a:t>
            </a:r>
          </a:p>
        </p:txBody>
      </p:sp>
      <p:sp>
        <p:nvSpPr>
          <p:cNvPr id="135" name="圆角矩形 30"/>
          <p:cNvSpPr txBox="1"/>
          <p:nvPr/>
        </p:nvSpPr>
        <p:spPr>
          <a:xfrm>
            <a:off x="1024215" y="2665706"/>
            <a:ext cx="2604379" cy="3073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>
            <a:lvl1pPr algn="ctr">
              <a:defRPr sz="1400" b="1">
                <a:solidFill>
                  <a:srgbClr val="AF91FF"/>
                </a:solidFill>
              </a:defRPr>
            </a:lvl1pPr>
          </a:lstStyle>
          <a:p>
            <a:r>
              <a:t>Easy, simple setup</a:t>
            </a:r>
          </a:p>
        </p:txBody>
      </p:sp>
      <p:sp>
        <p:nvSpPr>
          <p:cNvPr id="136" name="文本框 15"/>
          <p:cNvSpPr txBox="1"/>
          <p:nvPr/>
        </p:nvSpPr>
        <p:spPr>
          <a:xfrm>
            <a:off x="1518825" y="4031015"/>
            <a:ext cx="1600236" cy="3962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2000" b="1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r>
              <a:t>Store</a:t>
            </a:r>
          </a:p>
        </p:txBody>
      </p:sp>
      <p:sp>
        <p:nvSpPr>
          <p:cNvPr id="137" name="文本框 26"/>
          <p:cNvSpPr txBox="1"/>
          <p:nvPr/>
        </p:nvSpPr>
        <p:spPr>
          <a:xfrm>
            <a:off x="1251945" y="4363956"/>
            <a:ext cx="2133995" cy="56642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algn="ctr">
              <a:lnSpc>
                <a:spcPct val="120000"/>
              </a:lnSpc>
              <a:defRPr sz="1400" b="1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Monetize new ideas </a:t>
            </a:r>
          </a:p>
          <a:p>
            <a:pPr algn="ctr">
              <a:lnSpc>
                <a:spcPct val="120000"/>
              </a:lnSpc>
              <a:defRPr sz="1400" b="1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and digital products</a:t>
            </a:r>
          </a:p>
        </p:txBody>
      </p:sp>
      <p:sp>
        <p:nvSpPr>
          <p:cNvPr id="138" name="Rounded Rectangle"/>
          <p:cNvSpPr/>
          <p:nvPr/>
        </p:nvSpPr>
        <p:spPr>
          <a:xfrm>
            <a:off x="852092" y="5740455"/>
            <a:ext cx="2927670" cy="307341"/>
          </a:xfrm>
          <a:prstGeom prst="roundRect">
            <a:avLst>
              <a:gd name="adj" fmla="val 50000"/>
            </a:avLst>
          </a:prstGeom>
          <a:solidFill>
            <a:srgbClr val="8D5FFF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700"/>
            </a:pPr>
            <a:endParaRPr/>
          </a:p>
        </p:txBody>
      </p:sp>
      <p:sp>
        <p:nvSpPr>
          <p:cNvPr id="139" name="Rounded Rectangle"/>
          <p:cNvSpPr/>
          <p:nvPr/>
        </p:nvSpPr>
        <p:spPr>
          <a:xfrm>
            <a:off x="859077" y="5019272"/>
            <a:ext cx="2927670" cy="307341"/>
          </a:xfrm>
          <a:prstGeom prst="roundRect">
            <a:avLst>
              <a:gd name="adj" fmla="val 50000"/>
            </a:avLst>
          </a:prstGeom>
          <a:solidFill>
            <a:srgbClr val="8D5FFF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700"/>
            </a:pPr>
            <a:endParaRPr/>
          </a:p>
        </p:txBody>
      </p:sp>
      <p:sp>
        <p:nvSpPr>
          <p:cNvPr id="140" name="圆角矩形 30"/>
          <p:cNvSpPr txBox="1"/>
          <p:nvPr/>
        </p:nvSpPr>
        <p:spPr>
          <a:xfrm>
            <a:off x="924547" y="5750646"/>
            <a:ext cx="2730458" cy="322219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>
            <a:lvl1pPr algn="ctr">
              <a:defRPr sz="1400" b="1">
                <a:solidFill>
                  <a:srgbClr val="AF91FF"/>
                </a:solidFill>
              </a:defRPr>
            </a:lvl1pPr>
          </a:lstStyle>
          <a:p>
            <a:r>
              <a:t>Online store management</a:t>
            </a:r>
          </a:p>
        </p:txBody>
      </p:sp>
      <p:sp>
        <p:nvSpPr>
          <p:cNvPr id="141" name="圆角矩形 30"/>
          <p:cNvSpPr txBox="1"/>
          <p:nvPr/>
        </p:nvSpPr>
        <p:spPr>
          <a:xfrm>
            <a:off x="1046815" y="5013101"/>
            <a:ext cx="2604379" cy="3073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>
            <a:lvl1pPr algn="ctr">
              <a:defRPr sz="1400" b="1">
                <a:solidFill>
                  <a:srgbClr val="AF91FF"/>
                </a:solidFill>
              </a:defRPr>
            </a:lvl1pPr>
          </a:lstStyle>
          <a:p>
            <a:r>
              <a:t>Rich digital categories</a:t>
            </a:r>
          </a:p>
        </p:txBody>
      </p:sp>
      <p:sp>
        <p:nvSpPr>
          <p:cNvPr id="142" name="文本框 15"/>
          <p:cNvSpPr txBox="1"/>
          <p:nvPr/>
        </p:nvSpPr>
        <p:spPr>
          <a:xfrm>
            <a:off x="5232871" y="1659963"/>
            <a:ext cx="1918535" cy="39878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2000" b="1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r>
              <a:rPr lang="en-US" dirty="0"/>
              <a:t>M</a:t>
            </a:r>
            <a:r>
              <a:rPr dirty="0"/>
              <a:t>embership</a:t>
            </a:r>
          </a:p>
        </p:txBody>
      </p:sp>
      <p:sp>
        <p:nvSpPr>
          <p:cNvPr id="143" name="文本框 26"/>
          <p:cNvSpPr txBox="1"/>
          <p:nvPr/>
        </p:nvSpPr>
        <p:spPr>
          <a:xfrm>
            <a:off x="4526173" y="2148031"/>
            <a:ext cx="3300730" cy="33083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>
              <a:lnSpc>
                <a:spcPct val="130000"/>
              </a:lnSpc>
              <a:defRPr sz="1400" b="1">
                <a:solidFill>
                  <a:srgbClr val="8D5FFF"/>
                </a:solidFill>
              </a:defRPr>
            </a:pPr>
            <a:r>
              <a:rPr sz="1200" dirty="0">
                <a:latin typeface="Verdana" panose="020B0604030504040204" charset="0"/>
                <a:cs typeface="Verdana" panose="020B0604030504040204" charset="0"/>
              </a:rPr>
              <a:t>Empower creativity with membership</a:t>
            </a:r>
          </a:p>
        </p:txBody>
      </p:sp>
      <p:sp>
        <p:nvSpPr>
          <p:cNvPr id="144" name="Rounded Rectangle"/>
          <p:cNvSpPr/>
          <p:nvPr/>
        </p:nvSpPr>
        <p:spPr>
          <a:xfrm>
            <a:off x="4644192" y="3070998"/>
            <a:ext cx="2927670" cy="307341"/>
          </a:xfrm>
          <a:prstGeom prst="roundRect">
            <a:avLst>
              <a:gd name="adj" fmla="val 50000"/>
            </a:avLst>
          </a:prstGeom>
          <a:solidFill>
            <a:srgbClr val="8D5FFF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700"/>
            </a:pPr>
            <a:endParaRPr/>
          </a:p>
        </p:txBody>
      </p:sp>
      <p:sp>
        <p:nvSpPr>
          <p:cNvPr id="145" name="Rounded Rectangle"/>
          <p:cNvSpPr/>
          <p:nvPr/>
        </p:nvSpPr>
        <p:spPr>
          <a:xfrm>
            <a:off x="4651178" y="2673666"/>
            <a:ext cx="2927669" cy="307341"/>
          </a:xfrm>
          <a:prstGeom prst="roundRect">
            <a:avLst>
              <a:gd name="adj" fmla="val 50000"/>
            </a:avLst>
          </a:prstGeom>
          <a:solidFill>
            <a:srgbClr val="8D5FFF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700"/>
            </a:pPr>
            <a:endParaRPr/>
          </a:p>
        </p:txBody>
      </p:sp>
      <p:sp>
        <p:nvSpPr>
          <p:cNvPr id="146" name="圆角矩形 30"/>
          <p:cNvSpPr txBox="1"/>
          <p:nvPr/>
        </p:nvSpPr>
        <p:spPr>
          <a:xfrm>
            <a:off x="4812823" y="3050719"/>
            <a:ext cx="2730459" cy="322220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>
            <a:lvl1pPr algn="ctr">
              <a:defRPr sz="1400" b="1">
                <a:solidFill>
                  <a:srgbClr val="AF91FF"/>
                </a:solidFill>
              </a:defRPr>
            </a:lvl1pPr>
          </a:lstStyle>
          <a:p>
            <a:r>
              <a:t>Membership management</a:t>
            </a:r>
          </a:p>
        </p:txBody>
      </p:sp>
      <p:sp>
        <p:nvSpPr>
          <p:cNvPr id="147" name="圆角矩形 30"/>
          <p:cNvSpPr txBox="1"/>
          <p:nvPr/>
        </p:nvSpPr>
        <p:spPr>
          <a:xfrm>
            <a:off x="4812823" y="2673666"/>
            <a:ext cx="2604379" cy="3073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>
            <a:lvl1pPr algn="ctr">
              <a:defRPr sz="1400" b="1">
                <a:solidFill>
                  <a:srgbClr val="AF91FF"/>
                </a:solidFill>
              </a:defRPr>
            </a:lvl1pPr>
          </a:lstStyle>
          <a:p>
            <a:r>
              <a:rPr dirty="0"/>
              <a:t>Multimedia posts</a:t>
            </a:r>
          </a:p>
        </p:txBody>
      </p:sp>
      <p:sp>
        <p:nvSpPr>
          <p:cNvPr id="148" name="文本框 15"/>
          <p:cNvSpPr txBox="1"/>
          <p:nvPr/>
        </p:nvSpPr>
        <p:spPr>
          <a:xfrm>
            <a:off x="5094605" y="4030980"/>
            <a:ext cx="2110105" cy="39878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 algn="ctr">
              <a:defRPr sz="2000" b="1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r>
              <a:rPr lang="en-US"/>
              <a:t>Community</a:t>
            </a:r>
          </a:p>
        </p:txBody>
      </p:sp>
      <p:sp>
        <p:nvSpPr>
          <p:cNvPr id="149" name="文本框 26"/>
          <p:cNvSpPr txBox="1"/>
          <p:nvPr/>
        </p:nvSpPr>
        <p:spPr>
          <a:xfrm>
            <a:off x="4676618" y="4371916"/>
            <a:ext cx="2861864" cy="56642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algn="ctr">
              <a:lnSpc>
                <a:spcPct val="120000"/>
              </a:lnSpc>
              <a:defRPr sz="1400" b="1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Build a community tailored </a:t>
            </a:r>
          </a:p>
          <a:p>
            <a:pPr algn="ctr">
              <a:lnSpc>
                <a:spcPct val="120000"/>
              </a:lnSpc>
              <a:defRPr sz="1400" b="1">
                <a:solidFill>
                  <a:srgbClr val="8D5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just for you</a:t>
            </a:r>
          </a:p>
        </p:txBody>
      </p:sp>
      <p:sp>
        <p:nvSpPr>
          <p:cNvPr id="150" name="Rounded Rectangle"/>
          <p:cNvSpPr/>
          <p:nvPr/>
        </p:nvSpPr>
        <p:spPr>
          <a:xfrm>
            <a:off x="4640700" y="5605540"/>
            <a:ext cx="2927670" cy="307340"/>
          </a:xfrm>
          <a:prstGeom prst="roundRect">
            <a:avLst>
              <a:gd name="adj" fmla="val 50000"/>
            </a:avLst>
          </a:prstGeom>
          <a:solidFill>
            <a:srgbClr val="8D5FFF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700"/>
            </a:pPr>
            <a:endParaRPr/>
          </a:p>
        </p:txBody>
      </p:sp>
      <p:sp>
        <p:nvSpPr>
          <p:cNvPr id="151" name="Rounded Rectangle"/>
          <p:cNvSpPr/>
          <p:nvPr/>
        </p:nvSpPr>
        <p:spPr>
          <a:xfrm>
            <a:off x="4647685" y="5011547"/>
            <a:ext cx="2927670" cy="504001"/>
          </a:xfrm>
          <a:prstGeom prst="roundRect">
            <a:avLst>
              <a:gd name="adj" fmla="val 34301"/>
            </a:avLst>
          </a:prstGeom>
          <a:solidFill>
            <a:srgbClr val="8D5FFF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700"/>
            </a:pPr>
            <a:endParaRPr/>
          </a:p>
        </p:txBody>
      </p:sp>
      <p:sp>
        <p:nvSpPr>
          <p:cNvPr id="152" name="圆角矩形 30"/>
          <p:cNvSpPr txBox="1"/>
          <p:nvPr/>
        </p:nvSpPr>
        <p:spPr>
          <a:xfrm>
            <a:off x="4713155" y="5615731"/>
            <a:ext cx="2730458" cy="322219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>
            <a:lvl1pPr algn="ctr">
              <a:defRPr sz="1400" b="1">
                <a:solidFill>
                  <a:srgbClr val="AF91FF"/>
                </a:solidFill>
              </a:defRPr>
            </a:lvl1pPr>
          </a:lstStyle>
          <a:p>
            <a:r>
              <a:t>Virtual events and giveaways</a:t>
            </a:r>
          </a:p>
        </p:txBody>
      </p:sp>
      <p:sp>
        <p:nvSpPr>
          <p:cNvPr id="153" name="圆角矩形 30"/>
          <p:cNvSpPr txBox="1"/>
          <p:nvPr/>
        </p:nvSpPr>
        <p:spPr>
          <a:xfrm>
            <a:off x="4794008" y="4932144"/>
            <a:ext cx="2557898" cy="662807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>
            <a:lvl1pPr algn="ctr">
              <a:defRPr sz="1400" b="1">
                <a:solidFill>
                  <a:srgbClr val="AF91FF"/>
                </a:solidFill>
              </a:defRPr>
            </a:lvl1pPr>
          </a:lstStyle>
          <a:p>
            <a:r>
              <a:t>Tools to boost community engagement and incentives</a:t>
            </a:r>
          </a:p>
        </p:txBody>
      </p:sp>
      <p:sp>
        <p:nvSpPr>
          <p:cNvPr id="154" name="圆角矩形 4"/>
          <p:cNvSpPr/>
          <p:nvPr/>
        </p:nvSpPr>
        <p:spPr>
          <a:xfrm>
            <a:off x="8085279" y="1466660"/>
            <a:ext cx="3556001" cy="4724401"/>
          </a:xfrm>
          <a:prstGeom prst="roundRect">
            <a:avLst>
              <a:gd name="adj" fmla="val 6104"/>
            </a:avLst>
          </a:prstGeom>
          <a:ln w="12700">
            <a:solidFill>
              <a:srgbClr val="AF91FF"/>
            </a:solidFill>
            <a:miter lim="400000"/>
          </a:ln>
          <a:effectLst>
            <a:outerShdw blurRad="190500" dist="25400" dir="5400000" rotWithShape="0">
              <a:srgbClr val="000000">
                <a:alpha val="4171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2100">
                <a:solidFill>
                  <a:srgbClr val="EAFFF3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155" name="文本框 15"/>
          <p:cNvSpPr txBox="1"/>
          <p:nvPr/>
        </p:nvSpPr>
        <p:spPr>
          <a:xfrm>
            <a:off x="8310808" y="2140160"/>
            <a:ext cx="3193654" cy="4597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2400" b="1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r>
              <a:rPr dirty="0"/>
              <a:t>more to come</a:t>
            </a:r>
          </a:p>
        </p:txBody>
      </p:sp>
      <p:sp>
        <p:nvSpPr>
          <p:cNvPr id="156" name="Rounded Rectangle"/>
          <p:cNvSpPr/>
          <p:nvPr/>
        </p:nvSpPr>
        <p:spPr>
          <a:xfrm>
            <a:off x="8410784" y="2882509"/>
            <a:ext cx="2927669" cy="504001"/>
          </a:xfrm>
          <a:prstGeom prst="roundRect">
            <a:avLst>
              <a:gd name="adj" fmla="val 34301"/>
            </a:avLst>
          </a:prstGeom>
          <a:solidFill>
            <a:srgbClr val="8D5FFF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700"/>
            </a:pPr>
            <a:endParaRPr/>
          </a:p>
        </p:txBody>
      </p:sp>
      <p:sp>
        <p:nvSpPr>
          <p:cNvPr id="157" name="圆角矩形 30"/>
          <p:cNvSpPr txBox="1"/>
          <p:nvPr/>
        </p:nvSpPr>
        <p:spPr>
          <a:xfrm>
            <a:off x="8705267" y="2813521"/>
            <a:ext cx="2406783" cy="623650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rPr lang="en-US" sz="1600" dirty="0">
                <a:cs typeface="Vijaya" panose="020B0502040204020203" pitchFamily="18" charset="0"/>
              </a:rPr>
              <a:t>Built-in marketing Event tools</a:t>
            </a:r>
          </a:p>
        </p:txBody>
      </p:sp>
      <p:pic>
        <p:nvPicPr>
          <p:cNvPr id="158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5506" y="2581603"/>
            <a:ext cx="7772401" cy="43833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9" name="Rounded Rectangle"/>
          <p:cNvSpPr/>
          <p:nvPr/>
        </p:nvSpPr>
        <p:spPr>
          <a:xfrm>
            <a:off x="8410784" y="3496833"/>
            <a:ext cx="2927669" cy="504001"/>
          </a:xfrm>
          <a:prstGeom prst="roundRect">
            <a:avLst>
              <a:gd name="adj" fmla="val 34301"/>
            </a:avLst>
          </a:prstGeom>
          <a:solidFill>
            <a:srgbClr val="8D5FFF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700"/>
            </a:pPr>
            <a:endParaRPr/>
          </a:p>
        </p:txBody>
      </p:sp>
      <p:sp>
        <p:nvSpPr>
          <p:cNvPr id="160" name="圆角矩形 30"/>
          <p:cNvSpPr txBox="1"/>
          <p:nvPr/>
        </p:nvSpPr>
        <p:spPr>
          <a:xfrm>
            <a:off x="8705266" y="3427846"/>
            <a:ext cx="2406784" cy="623649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rPr sz="1600" dirty="0">
                <a:cs typeface="Vijaya" panose="020B0502040204020203" pitchFamily="18" charset="0"/>
              </a:rPr>
              <a:t>Added gamified shopping features</a:t>
            </a:r>
          </a:p>
        </p:txBody>
      </p:sp>
      <p:sp>
        <p:nvSpPr>
          <p:cNvPr id="161" name="Rounded Rectangle"/>
          <p:cNvSpPr/>
          <p:nvPr/>
        </p:nvSpPr>
        <p:spPr>
          <a:xfrm>
            <a:off x="8410784" y="4146718"/>
            <a:ext cx="2927669" cy="504001"/>
          </a:xfrm>
          <a:prstGeom prst="roundRect">
            <a:avLst>
              <a:gd name="adj" fmla="val 34301"/>
            </a:avLst>
          </a:prstGeom>
          <a:solidFill>
            <a:srgbClr val="8D5FFF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700"/>
            </a:pPr>
            <a:endParaRPr/>
          </a:p>
        </p:txBody>
      </p:sp>
      <p:sp>
        <p:nvSpPr>
          <p:cNvPr id="162" name="圆角矩形 30"/>
          <p:cNvSpPr txBox="1"/>
          <p:nvPr/>
        </p:nvSpPr>
        <p:spPr>
          <a:xfrm>
            <a:off x="8705266" y="4077730"/>
            <a:ext cx="2406784" cy="623650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rPr sz="1600" dirty="0">
                <a:cs typeface="Vijaya" panose="020B0502040204020203" pitchFamily="18" charset="0"/>
              </a:rPr>
              <a:t> Creator-</a:t>
            </a:r>
            <a:r>
              <a:rPr lang="en-US" sz="1600" dirty="0">
                <a:cs typeface="Vijaya" panose="020B0502040204020203" pitchFamily="18" charset="0"/>
              </a:rPr>
              <a:t>merchant </a:t>
            </a:r>
            <a:r>
              <a:rPr sz="1600" dirty="0">
                <a:cs typeface="Vijaya" panose="020B0502040204020203" pitchFamily="18" charset="0"/>
              </a:rPr>
              <a:t>match</a:t>
            </a:r>
            <a:r>
              <a:rPr lang="en-US" sz="1600" dirty="0">
                <a:cs typeface="Vijaya" panose="020B0502040204020203" pitchFamily="18" charset="0"/>
              </a:rPr>
              <a:t>making </a:t>
            </a:r>
            <a:r>
              <a:rPr sz="1600" dirty="0">
                <a:cs typeface="Vijaya" panose="020B0502040204020203" pitchFamily="18" charset="0"/>
              </a:rPr>
              <a:t>services</a:t>
            </a:r>
          </a:p>
        </p:txBody>
      </p:sp>
      <p:sp>
        <p:nvSpPr>
          <p:cNvPr id="163" name="Rounded Rectangle"/>
          <p:cNvSpPr/>
          <p:nvPr/>
        </p:nvSpPr>
        <p:spPr>
          <a:xfrm>
            <a:off x="8443919" y="4779699"/>
            <a:ext cx="2927670" cy="504001"/>
          </a:xfrm>
          <a:prstGeom prst="roundRect">
            <a:avLst>
              <a:gd name="adj" fmla="val 34301"/>
            </a:avLst>
          </a:prstGeom>
          <a:solidFill>
            <a:srgbClr val="8D5FFF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700"/>
            </a:pPr>
            <a:endParaRPr/>
          </a:p>
        </p:txBody>
      </p:sp>
      <p:sp>
        <p:nvSpPr>
          <p:cNvPr id="164" name="圆角矩形 30"/>
          <p:cNvSpPr txBox="1"/>
          <p:nvPr/>
        </p:nvSpPr>
        <p:spPr>
          <a:xfrm>
            <a:off x="8738401" y="4710711"/>
            <a:ext cx="2406784" cy="623650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rPr sz="1600" dirty="0">
                <a:cs typeface="Vijaya" panose="020B0502040204020203" pitchFamily="18" charset="0"/>
              </a:rPr>
              <a:t>Growth campaign</a:t>
            </a:r>
            <a:r>
              <a:rPr lang="en-US" sz="1600" dirty="0">
                <a:cs typeface="Vijaya" panose="020B0502040204020203" pitchFamily="18" charset="0"/>
              </a:rPr>
              <a:t> </a:t>
            </a:r>
            <a:r>
              <a:rPr sz="1600" dirty="0">
                <a:cs typeface="Vijaya" panose="020B0502040204020203" pitchFamily="18" charset="0"/>
              </a:rPr>
              <a:t>for socials</a:t>
            </a:r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4979" y="6426427"/>
            <a:ext cx="1295521" cy="1961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Rounded Rectangle"/>
          <p:cNvSpPr/>
          <p:nvPr/>
        </p:nvSpPr>
        <p:spPr>
          <a:xfrm>
            <a:off x="855267" y="5381680"/>
            <a:ext cx="2927670" cy="307341"/>
          </a:xfrm>
          <a:prstGeom prst="roundRect">
            <a:avLst>
              <a:gd name="adj" fmla="val 50000"/>
            </a:avLst>
          </a:prstGeom>
          <a:solidFill>
            <a:srgbClr val="8D5FFF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700"/>
            </a:pPr>
            <a:endParaRPr/>
          </a:p>
        </p:txBody>
      </p:sp>
      <p:sp>
        <p:nvSpPr>
          <p:cNvPr id="3" name="圆角矩形 30"/>
          <p:cNvSpPr txBox="1"/>
          <p:nvPr/>
        </p:nvSpPr>
        <p:spPr>
          <a:xfrm>
            <a:off x="927722" y="5391871"/>
            <a:ext cx="2730458" cy="322219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>
            <a:lvl1pPr algn="ctr">
              <a:defRPr sz="1400" b="1">
                <a:solidFill>
                  <a:srgbClr val="AF91FF"/>
                </a:solidFill>
              </a:defRPr>
            </a:lvl1pPr>
          </a:lstStyle>
          <a:p>
            <a:r>
              <a:rPr lang="en-US"/>
              <a:t>Physical product catalog</a:t>
            </a:r>
          </a:p>
        </p:txBody>
      </p:sp>
      <p:sp>
        <p:nvSpPr>
          <p:cNvPr id="65" name="Rounded Rectangle"/>
          <p:cNvSpPr/>
          <p:nvPr/>
        </p:nvSpPr>
        <p:spPr>
          <a:xfrm>
            <a:off x="469900" y="549647"/>
            <a:ext cx="2385881" cy="505488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6" name="标题 1"/>
          <p:cNvSpPr txBox="1">
            <a:spLocks noGrp="1"/>
          </p:cNvSpPr>
          <p:nvPr/>
        </p:nvSpPr>
        <p:spPr>
          <a:xfrm>
            <a:off x="655828" y="139609"/>
            <a:ext cx="11515344" cy="1325564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800" b="1" i="0" u="none" strike="noStrike" cap="none" spc="0" baseline="0">
                <a:solidFill>
                  <a:srgbClr val="8D5FFF"/>
                </a:solidFill>
                <a:uFillTx/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800" b="1" i="0" u="none" strike="noStrike" cap="none" spc="0" baseline="0">
                <a:solidFill>
                  <a:srgbClr val="8D5FFF"/>
                </a:solidFill>
                <a:uFillTx/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800" b="1" i="0" u="none" strike="noStrike" cap="none" spc="0" baseline="0">
                <a:solidFill>
                  <a:srgbClr val="8D5FFF"/>
                </a:solidFill>
                <a:uFillTx/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800" b="1" i="0" u="none" strike="noStrike" cap="none" spc="0" baseline="0">
                <a:solidFill>
                  <a:srgbClr val="8D5FFF"/>
                </a:solidFill>
                <a:uFillTx/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800" b="1" i="0" u="none" strike="noStrike" cap="none" spc="0" baseline="0">
                <a:solidFill>
                  <a:srgbClr val="8D5FFF"/>
                </a:solidFill>
                <a:uFillTx/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800" b="1" i="0" u="none" strike="noStrike" cap="none" spc="0" baseline="0">
                <a:solidFill>
                  <a:srgbClr val="8D5FFF"/>
                </a:solidFill>
                <a:uFillTx/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800" b="1" i="0" u="none" strike="noStrike" cap="none" spc="0" baseline="0">
                <a:solidFill>
                  <a:srgbClr val="8D5FFF"/>
                </a:solidFill>
                <a:uFillTx/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800" b="1" i="0" u="none" strike="noStrike" cap="none" spc="0" baseline="0">
                <a:solidFill>
                  <a:srgbClr val="8D5FFF"/>
                </a:solidFill>
                <a:uFillTx/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800" b="1" i="0" u="none" strike="noStrike" cap="none" spc="0" baseline="0">
                <a:solidFill>
                  <a:srgbClr val="8D5FFF"/>
                </a:solidFill>
                <a:uFillTx/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9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Solution    </a:t>
            </a:r>
            <a: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</a:t>
            </a:r>
            <a:r>
              <a:rPr sz="2200" dirty="0" err="1">
                <a:solidFill>
                  <a:srgbClr val="8D5FFF"/>
                </a:solidFill>
                <a:sym typeface="+mn-ea"/>
              </a:rPr>
              <a:t>Linkr</a:t>
            </a:r>
            <a:r>
              <a:rPr sz="2200" dirty="0">
                <a:solidFill>
                  <a:srgbClr val="8D5FFF"/>
                </a:solidFill>
                <a:sym typeface="+mn-ea"/>
              </a:rPr>
              <a:t>, all</a:t>
            </a:r>
            <a:r>
              <a:rPr lang="en-US" sz="2200" dirty="0">
                <a:solidFill>
                  <a:srgbClr val="8D5FFF"/>
                </a:solidFill>
                <a:sym typeface="+mn-ea"/>
              </a:rPr>
              <a:t>-</a:t>
            </a:r>
            <a:r>
              <a:rPr sz="2200" dirty="0">
                <a:solidFill>
                  <a:srgbClr val="8D5FFF"/>
                </a:solidFill>
                <a:sym typeface="+mn-ea"/>
              </a:rPr>
              <a:t>in</a:t>
            </a:r>
            <a:r>
              <a:rPr lang="en-US" sz="2200" dirty="0">
                <a:solidFill>
                  <a:srgbClr val="8D5FFF"/>
                </a:solidFill>
                <a:sym typeface="+mn-ea"/>
              </a:rPr>
              <a:t>-</a:t>
            </a:r>
            <a:r>
              <a:rPr sz="2200" dirty="0">
                <a:solidFill>
                  <a:srgbClr val="8D5FFF"/>
                </a:solidFill>
                <a:sym typeface="+mn-ea"/>
              </a:rPr>
              <a:t>one power of scaling &amp; monetization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548" y="2278360"/>
            <a:ext cx="2031547" cy="163828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25" name="圆角矩形 10"/>
          <p:cNvSpPr/>
          <p:nvPr/>
        </p:nvSpPr>
        <p:spPr>
          <a:xfrm>
            <a:off x="12511653" y="1985098"/>
            <a:ext cx="3312000" cy="2064313"/>
          </a:xfrm>
          <a:prstGeom prst="roundRect">
            <a:avLst>
              <a:gd name="adj" fmla="val 4038"/>
            </a:avLst>
          </a:prstGeom>
          <a:solidFill>
            <a:srgbClr val="FFFFFF">
              <a:alpha val="80236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127" name="文本框 20"/>
          <p:cNvSpPr txBox="1"/>
          <p:nvPr/>
        </p:nvSpPr>
        <p:spPr>
          <a:xfrm>
            <a:off x="13126541" y="1787219"/>
            <a:ext cx="2067184" cy="3962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 sz="2000" b="1">
                <a:solidFill>
                  <a:srgbClr val="A6A6A6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r>
              <a:t>more to come</a:t>
            </a:r>
          </a:p>
        </p:txBody>
      </p:sp>
      <p:sp>
        <p:nvSpPr>
          <p:cNvPr id="129" name="文本框 44"/>
          <p:cNvSpPr txBox="1"/>
          <p:nvPr/>
        </p:nvSpPr>
        <p:spPr>
          <a:xfrm>
            <a:off x="13383490" y="2172640"/>
            <a:ext cx="1586657" cy="28981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- A marketplace for 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physical products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- Added gamified 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shopping features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- Creator-supplier 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matching services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- Creator-supplier 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matching services</a:t>
            </a:r>
          </a:p>
        </p:txBody>
      </p:sp>
      <p:sp>
        <p:nvSpPr>
          <p:cNvPr id="130" name="Rounded Rectangle"/>
          <p:cNvSpPr/>
          <p:nvPr/>
        </p:nvSpPr>
        <p:spPr>
          <a:xfrm>
            <a:off x="469900" y="549647"/>
            <a:ext cx="2100305" cy="505488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31" name="标题 1"/>
          <p:cNvSpPr txBox="1">
            <a:spLocks noGrp="1"/>
          </p:cNvSpPr>
          <p:nvPr>
            <p:ph type="title"/>
          </p:nvPr>
        </p:nvSpPr>
        <p:spPr>
          <a:xfrm>
            <a:off x="630502" y="148082"/>
            <a:ext cx="11515344" cy="13255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Features</a:t>
            </a:r>
            <a:r>
              <a:rPr dirty="0">
                <a:solidFill>
                  <a:srgbClr val="FFFFFF"/>
                </a:solidFill>
              </a:rPr>
              <a:t>   </a:t>
            </a:r>
            <a:r>
              <a:rPr lang="en-US" sz="2200" dirty="0"/>
              <a:t>How does a creator use Linkr to monetize?</a:t>
            </a:r>
            <a:endParaRPr sz="2200" dirty="0"/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979" y="6426427"/>
            <a:ext cx="1295521" cy="1961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aphicFrame>
        <p:nvGraphicFramePr>
          <p:cNvPr id="5" name="图示 4"/>
          <p:cNvGraphicFramePr/>
          <p:nvPr/>
        </p:nvGraphicFramePr>
        <p:xfrm>
          <a:off x="469900" y="1157605"/>
          <a:ext cx="11239500" cy="851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文本框 26"/>
          <p:cNvSpPr txBox="1"/>
          <p:nvPr/>
        </p:nvSpPr>
        <p:spPr>
          <a:xfrm>
            <a:off x="8832850" y="2325370"/>
            <a:ext cx="2779395" cy="378460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 algn="ctr">
              <a:lnSpc>
                <a:spcPct val="150000"/>
              </a:lnSpc>
              <a:defRPr sz="1600" b="1">
                <a:solidFill>
                  <a:srgbClr val="8D5FFF"/>
                </a:solidFill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One landing page for all social bios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Mini-website to showcase every side of you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Followers know more of you besides on one social platform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87095" y="2184400"/>
            <a:ext cx="3557270" cy="4321810"/>
            <a:chOff x="733" y="3439"/>
            <a:chExt cx="5602" cy="680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3" y="3928"/>
              <a:ext cx="5361" cy="294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4" y="7802"/>
              <a:ext cx="5340" cy="2443"/>
            </a:xfrm>
            <a:prstGeom prst="rect">
              <a:avLst/>
            </a:prstGeom>
          </p:spPr>
        </p:pic>
        <p:sp>
          <p:nvSpPr>
            <p:cNvPr id="154" name="圆角矩形 4"/>
            <p:cNvSpPr/>
            <p:nvPr/>
          </p:nvSpPr>
          <p:spPr>
            <a:xfrm>
              <a:off x="754" y="3439"/>
              <a:ext cx="5581" cy="3431"/>
            </a:xfrm>
            <a:prstGeom prst="roundRect">
              <a:avLst>
                <a:gd name="adj" fmla="val 6104"/>
              </a:avLst>
            </a:prstGeom>
            <a:ln w="12700">
              <a:solidFill>
                <a:srgbClr val="AF91FF"/>
              </a:solidFill>
              <a:miter lim="400000"/>
            </a:ln>
            <a:effectLst>
              <a:outerShdw blurRad="190500" dist="25400" dir="5400000" rotWithShape="0">
                <a:srgbClr val="000000">
                  <a:alpha val="4171"/>
                </a:srgbClr>
              </a:outerShdw>
            </a:effectLst>
          </p:spPr>
          <p:txBody>
            <a:bodyPr lIns="45719" rIns="45719" anchor="ctr"/>
            <a:lstStyle/>
            <a:p>
              <a:pPr algn="ctr">
                <a:defRPr sz="2100">
                  <a:solidFill>
                    <a:srgbClr val="EAFFF3"/>
                  </a:solidFill>
                  <a:latin typeface="Verdana" panose="020B0604030504040204"/>
                  <a:ea typeface="Verdana" panose="020B0604030504040204"/>
                  <a:cs typeface="Verdana" panose="020B0604030504040204"/>
                  <a:sym typeface="Verdana" panose="020B0604030504040204"/>
                </a:defRPr>
              </a:pPr>
              <a:endParaRPr/>
            </a:p>
          </p:txBody>
        </p:sp>
      </p:grpSp>
      <p:sp>
        <p:nvSpPr>
          <p:cNvPr id="19" name="圆角矩形 4"/>
          <p:cNvSpPr/>
          <p:nvPr/>
        </p:nvSpPr>
        <p:spPr>
          <a:xfrm>
            <a:off x="887095" y="4610100"/>
            <a:ext cx="3543935" cy="1968500"/>
          </a:xfrm>
          <a:prstGeom prst="roundRect">
            <a:avLst>
              <a:gd name="adj" fmla="val 6104"/>
            </a:avLst>
          </a:prstGeom>
          <a:ln w="12700">
            <a:solidFill>
              <a:srgbClr val="AF91FF"/>
            </a:solidFill>
            <a:miter lim="400000"/>
          </a:ln>
          <a:effectLst>
            <a:outerShdw blurRad="190500" dist="25400" dir="5400000" rotWithShape="0">
              <a:srgbClr val="000000">
                <a:alpha val="4171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2100">
                <a:solidFill>
                  <a:srgbClr val="EAFFF3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pic>
        <p:nvPicPr>
          <p:cNvPr id="22" name="Picture 21" descr="497-4979581_instagram-icon-small-png-png-download-instagram-logo"/>
          <p:cNvPicPr>
            <a:picLocks noChangeAspect="1"/>
          </p:cNvPicPr>
          <p:nvPr/>
        </p:nvPicPr>
        <p:blipFill>
          <a:blip r:embed="rId11"/>
          <a:srcRect l="24475" t="3911" r="23555" b="4466"/>
          <a:stretch>
            <a:fillRect/>
          </a:stretch>
        </p:blipFill>
        <p:spPr>
          <a:xfrm>
            <a:off x="250190" y="5234305"/>
            <a:ext cx="726193" cy="720000"/>
          </a:xfrm>
          <a:prstGeom prst="rect">
            <a:avLst/>
          </a:prstGeom>
        </p:spPr>
      </p:pic>
      <p:pic>
        <p:nvPicPr>
          <p:cNvPr id="23" name="Picture 22" descr="tiktok-app-icon-logo-0F5AD7AE01-seeklogo.com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6540" y="2915285"/>
            <a:ext cx="720000" cy="72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25490" y="2047875"/>
            <a:ext cx="2708910" cy="4530725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4578350" y="4059556"/>
            <a:ext cx="1154430" cy="754379"/>
          </a:xfrm>
          <a:prstGeom prst="rightArrow">
            <a:avLst/>
          </a:prstGeom>
          <a:solidFill>
            <a:srgbClr val="E9DFFF"/>
          </a:solidFill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ctr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548" y="2278360"/>
            <a:ext cx="2031547" cy="163828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25" name="圆角矩形 10"/>
          <p:cNvSpPr/>
          <p:nvPr/>
        </p:nvSpPr>
        <p:spPr>
          <a:xfrm>
            <a:off x="12511653" y="1985098"/>
            <a:ext cx="3312000" cy="2064313"/>
          </a:xfrm>
          <a:prstGeom prst="roundRect">
            <a:avLst>
              <a:gd name="adj" fmla="val 4038"/>
            </a:avLst>
          </a:prstGeom>
          <a:solidFill>
            <a:srgbClr val="FFFFFF">
              <a:alpha val="80236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127" name="文本框 20"/>
          <p:cNvSpPr txBox="1"/>
          <p:nvPr/>
        </p:nvSpPr>
        <p:spPr>
          <a:xfrm>
            <a:off x="13126541" y="1787219"/>
            <a:ext cx="2067184" cy="3962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 sz="2000" b="1">
                <a:solidFill>
                  <a:srgbClr val="A6A6A6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r>
              <a:t>more to come</a:t>
            </a:r>
          </a:p>
        </p:txBody>
      </p:sp>
      <p:sp>
        <p:nvSpPr>
          <p:cNvPr id="129" name="文本框 44"/>
          <p:cNvSpPr txBox="1"/>
          <p:nvPr/>
        </p:nvSpPr>
        <p:spPr>
          <a:xfrm>
            <a:off x="13383490" y="2172640"/>
            <a:ext cx="1586657" cy="28981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rPr sz="1800"/>
              <a:t>- A marketplace for 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rPr sz="1800"/>
              <a:t>physical products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rPr sz="1800"/>
              <a:t>- Added gamified 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rPr sz="1800"/>
              <a:t>shopping features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rPr sz="1800"/>
              <a:t>- Creator-supplier 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rPr sz="1800"/>
              <a:t>matching services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rPr sz="1800"/>
              <a:t>- Creator-supplier 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rPr sz="1800"/>
              <a:t>matching services</a:t>
            </a:r>
          </a:p>
        </p:txBody>
      </p:sp>
      <p:sp>
        <p:nvSpPr>
          <p:cNvPr id="130" name="Rounded Rectangle"/>
          <p:cNvSpPr/>
          <p:nvPr/>
        </p:nvSpPr>
        <p:spPr>
          <a:xfrm>
            <a:off x="469900" y="549647"/>
            <a:ext cx="2100305" cy="505488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979" y="6426427"/>
            <a:ext cx="1295521" cy="1961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0" name="标题 1"/>
          <p:cNvSpPr txBox="1">
            <a:spLocks noGrp="1"/>
          </p:cNvSpPr>
          <p:nvPr>
            <p:ph type="title"/>
          </p:nvPr>
        </p:nvSpPr>
        <p:spPr>
          <a:xfrm>
            <a:off x="630502" y="148082"/>
            <a:ext cx="11515344" cy="13255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Features</a:t>
            </a:r>
            <a:r>
              <a:rPr dirty="0">
                <a:solidFill>
                  <a:srgbClr val="FFFFFF"/>
                </a:solidFill>
              </a:rPr>
              <a:t>   </a:t>
            </a:r>
            <a:r>
              <a:rPr lang="en-US" sz="2200" dirty="0">
                <a:sym typeface="+mn-ea"/>
              </a:rPr>
              <a:t>How does a creator use Linkr to monetize?</a:t>
            </a:r>
            <a:endParaRPr sz="2200" dirty="0"/>
          </a:p>
        </p:txBody>
      </p:sp>
      <p:graphicFrame>
        <p:nvGraphicFramePr>
          <p:cNvPr id="4" name="图示 4"/>
          <p:cNvGraphicFramePr/>
          <p:nvPr/>
        </p:nvGraphicFramePr>
        <p:xfrm>
          <a:off x="469900" y="1157605"/>
          <a:ext cx="11239500" cy="851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4789805" y="2146300"/>
            <a:ext cx="2971800" cy="4314825"/>
            <a:chOff x="7543" y="3380"/>
            <a:chExt cx="4680" cy="679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43" y="3380"/>
              <a:ext cx="2789" cy="379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77" y="4867"/>
              <a:ext cx="2908" cy="37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69" y="6377"/>
              <a:ext cx="3055" cy="3798"/>
            </a:xfrm>
            <a:prstGeom prst="rect">
              <a:avLst/>
            </a:prstGeom>
          </p:spPr>
        </p:pic>
      </p:grpSp>
      <p:sp>
        <p:nvSpPr>
          <p:cNvPr id="11" name="文本框 26"/>
          <p:cNvSpPr txBox="1"/>
          <p:nvPr/>
        </p:nvSpPr>
        <p:spPr>
          <a:xfrm>
            <a:off x="7762240" y="2912745"/>
            <a:ext cx="3858260" cy="3046095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 algn="ctr">
              <a:lnSpc>
                <a:spcPct val="150000"/>
              </a:lnSpc>
              <a:defRPr sz="1600" b="1">
                <a:solidFill>
                  <a:srgbClr val="8D5FFF"/>
                </a:solidFill>
              </a:defRPr>
            </a:lvl1pPr>
          </a:lstStyle>
          <a:p>
            <a:pPr algn="l">
              <a:buFont typeface="Arial" panose="020B0604020202020204" pitchFamily="34" charset="0"/>
            </a:pPr>
            <a:r>
              <a:rPr lang="en-US" dirty="0"/>
              <a:t>Premium Content Subscription</a:t>
            </a:r>
          </a:p>
          <a:p>
            <a:pPr algn="l">
              <a:buFont typeface="Arial" panose="020B0604020202020204" pitchFamily="34" charset="0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100% customizable tiers and benefits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Free and paid content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Friendly engagements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Algo-free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Freedom in creation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469900" y="2171700"/>
            <a:ext cx="4173220" cy="4357370"/>
            <a:chOff x="740" y="3420"/>
            <a:chExt cx="6572" cy="686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/>
            <a:srcRect b="59725"/>
            <a:stretch>
              <a:fillRect/>
            </a:stretch>
          </p:blipFill>
          <p:spPr>
            <a:xfrm>
              <a:off x="740" y="3420"/>
              <a:ext cx="6572" cy="514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3"/>
            <a:srcRect t="60152" b="26565"/>
            <a:stretch>
              <a:fillRect/>
            </a:stretch>
          </p:blipFill>
          <p:spPr>
            <a:xfrm>
              <a:off x="740" y="8392"/>
              <a:ext cx="6572" cy="189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548" y="2278360"/>
            <a:ext cx="2031547" cy="163828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" name="圆角矩形 10"/>
          <p:cNvSpPr/>
          <p:nvPr/>
        </p:nvSpPr>
        <p:spPr>
          <a:xfrm>
            <a:off x="12511653" y="1985098"/>
            <a:ext cx="3312000" cy="2064313"/>
          </a:xfrm>
          <a:prstGeom prst="roundRect">
            <a:avLst>
              <a:gd name="adj" fmla="val 4038"/>
            </a:avLst>
          </a:prstGeom>
          <a:solidFill>
            <a:srgbClr val="FFFFFF">
              <a:alpha val="80236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7" name="文本框 20"/>
          <p:cNvSpPr txBox="1"/>
          <p:nvPr/>
        </p:nvSpPr>
        <p:spPr>
          <a:xfrm>
            <a:off x="13126541" y="1787219"/>
            <a:ext cx="2067184" cy="3962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 sz="2000" b="1">
                <a:solidFill>
                  <a:srgbClr val="A6A6A6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r>
              <a:t>more to come</a:t>
            </a:r>
          </a:p>
        </p:txBody>
      </p:sp>
      <p:sp>
        <p:nvSpPr>
          <p:cNvPr id="12" name="文本框 44"/>
          <p:cNvSpPr txBox="1"/>
          <p:nvPr/>
        </p:nvSpPr>
        <p:spPr>
          <a:xfrm>
            <a:off x="13383490" y="2172640"/>
            <a:ext cx="1586657" cy="28981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rPr sz="1800"/>
              <a:t>- A marketplace for 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rPr sz="1800"/>
              <a:t>physical products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rPr sz="1800"/>
              <a:t>- Added gamified 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rPr sz="1800"/>
              <a:t>shopping features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rPr sz="1800"/>
              <a:t>- Creator-supplier 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rPr sz="1800"/>
              <a:t>matching services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rPr sz="1800"/>
              <a:t>- Creator-supplier 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rPr sz="1800"/>
              <a:t>matching services</a:t>
            </a:r>
          </a:p>
        </p:txBody>
      </p:sp>
      <p:sp>
        <p:nvSpPr>
          <p:cNvPr id="13" name="Rounded Rectangle"/>
          <p:cNvSpPr/>
          <p:nvPr/>
        </p:nvSpPr>
        <p:spPr>
          <a:xfrm>
            <a:off x="469900" y="549647"/>
            <a:ext cx="2100305" cy="505488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979" y="6426427"/>
            <a:ext cx="1295521" cy="1961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" name="标题 1"/>
          <p:cNvSpPr txBox="1">
            <a:spLocks noGrp="1"/>
          </p:cNvSpPr>
          <p:nvPr>
            <p:ph type="title"/>
          </p:nvPr>
        </p:nvSpPr>
        <p:spPr>
          <a:xfrm>
            <a:off x="630502" y="148082"/>
            <a:ext cx="11515344" cy="13255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Features</a:t>
            </a:r>
            <a:r>
              <a:rPr dirty="0">
                <a:solidFill>
                  <a:srgbClr val="FFFFFF"/>
                </a:solidFill>
              </a:rPr>
              <a:t>   </a:t>
            </a:r>
            <a:r>
              <a:rPr lang="en-US" sz="2200" dirty="0">
                <a:sym typeface="+mn-ea"/>
              </a:rPr>
              <a:t>How does a creator use Linkr to monetize?</a:t>
            </a:r>
            <a:endParaRPr sz="2200" dirty="0"/>
          </a:p>
        </p:txBody>
      </p:sp>
      <p:sp>
        <p:nvSpPr>
          <p:cNvPr id="17" name="文本框 26"/>
          <p:cNvSpPr txBox="1"/>
          <p:nvPr/>
        </p:nvSpPr>
        <p:spPr>
          <a:xfrm>
            <a:off x="7762240" y="2641600"/>
            <a:ext cx="3858260" cy="378460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 algn="ctr">
              <a:lnSpc>
                <a:spcPct val="150000"/>
              </a:lnSpc>
              <a:defRPr sz="1600" b="1">
                <a:solidFill>
                  <a:srgbClr val="8D5FFF"/>
                </a:solidFill>
              </a:defRPr>
            </a:lvl1pPr>
          </a:lstStyle>
          <a:p>
            <a:pPr algn="l">
              <a:buFont typeface="Arial" panose="020B0604020202020204" pitchFamily="34" charset="0"/>
            </a:pPr>
            <a:r>
              <a:rPr lang="en-US" dirty="0"/>
              <a:t>Goods and Services</a:t>
            </a:r>
          </a:p>
          <a:p>
            <a:pPr algn="l">
              <a:buFont typeface="Arial" panose="020B0604020202020204" pitchFamily="34" charset="0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Audiobooks, pocasts, exclusive video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Art, prints, choreography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courses, templates, designs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1:1 video call, mock interviews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Avatars, skins, outfits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Merch with logo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and more....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rcRect t="27321"/>
          <a:stretch>
            <a:fillRect/>
          </a:stretch>
        </p:blipFill>
        <p:spPr>
          <a:xfrm>
            <a:off x="630555" y="2111375"/>
            <a:ext cx="2927350" cy="4605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675" y="2799080"/>
            <a:ext cx="3369945" cy="3274060"/>
          </a:xfrm>
          <a:prstGeom prst="rect">
            <a:avLst/>
          </a:prstGeom>
        </p:spPr>
      </p:pic>
      <p:graphicFrame>
        <p:nvGraphicFramePr>
          <p:cNvPr id="20" name="图示 4"/>
          <p:cNvGraphicFramePr/>
          <p:nvPr/>
        </p:nvGraphicFramePr>
        <p:xfrm>
          <a:off x="469900" y="1157605"/>
          <a:ext cx="11239500" cy="851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548" y="2278360"/>
            <a:ext cx="2031547" cy="163828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25" name="圆角矩形 10"/>
          <p:cNvSpPr/>
          <p:nvPr/>
        </p:nvSpPr>
        <p:spPr>
          <a:xfrm>
            <a:off x="12511653" y="1985098"/>
            <a:ext cx="3312000" cy="2064313"/>
          </a:xfrm>
          <a:prstGeom prst="roundRect">
            <a:avLst>
              <a:gd name="adj" fmla="val 4038"/>
            </a:avLst>
          </a:prstGeom>
          <a:solidFill>
            <a:srgbClr val="FFFFFF">
              <a:alpha val="80236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127" name="文本框 20"/>
          <p:cNvSpPr txBox="1"/>
          <p:nvPr/>
        </p:nvSpPr>
        <p:spPr>
          <a:xfrm>
            <a:off x="13126541" y="1787219"/>
            <a:ext cx="2067184" cy="3962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 sz="2000" b="1">
                <a:solidFill>
                  <a:srgbClr val="A6A6A6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r>
              <a:t>more to come</a:t>
            </a:r>
          </a:p>
        </p:txBody>
      </p:sp>
      <p:sp>
        <p:nvSpPr>
          <p:cNvPr id="129" name="文本框 44"/>
          <p:cNvSpPr txBox="1"/>
          <p:nvPr/>
        </p:nvSpPr>
        <p:spPr>
          <a:xfrm>
            <a:off x="13383490" y="2172640"/>
            <a:ext cx="1586657" cy="28981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- A marketplace for 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physical products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- Added gamified 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shopping features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- Creator-supplier 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matching services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- Creator-supplier 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matching services</a:t>
            </a:r>
          </a:p>
        </p:txBody>
      </p:sp>
      <p:sp>
        <p:nvSpPr>
          <p:cNvPr id="130" name="Rounded Rectangle"/>
          <p:cNvSpPr/>
          <p:nvPr/>
        </p:nvSpPr>
        <p:spPr>
          <a:xfrm>
            <a:off x="469900" y="549647"/>
            <a:ext cx="2100305" cy="505488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979" y="6426427"/>
            <a:ext cx="1295521" cy="1961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文本框 26"/>
          <p:cNvSpPr txBox="1"/>
          <p:nvPr/>
        </p:nvSpPr>
        <p:spPr>
          <a:xfrm>
            <a:off x="7311651" y="2748915"/>
            <a:ext cx="4436971" cy="3046095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 algn="ctr">
              <a:lnSpc>
                <a:spcPct val="150000"/>
              </a:lnSpc>
              <a:defRPr sz="1600" b="1">
                <a:solidFill>
                  <a:srgbClr val="8D5FFF"/>
                </a:solidFill>
              </a:defRPr>
            </a:lvl1pPr>
          </a:lstStyle>
          <a:p>
            <a:pPr algn="l">
              <a:buFont typeface="Arial" panose="020B0604020202020204" pitchFamily="34" charset="0"/>
            </a:pPr>
            <a:r>
              <a:rPr lang="en-US" dirty="0"/>
              <a:t>Creators’ own Community Channel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dirty="0"/>
              <a:t>Public &amp; private channels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dirty="0"/>
              <a:t>Share your updates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dirty="0"/>
              <a:t>Share your new products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dirty="0"/>
              <a:t>Easy engagement with fans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dirty="0"/>
              <a:t>Member management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标题 1"/>
          <p:cNvSpPr txBox="1">
            <a:spLocks noGrp="1"/>
          </p:cNvSpPr>
          <p:nvPr>
            <p:ph type="title"/>
          </p:nvPr>
        </p:nvSpPr>
        <p:spPr>
          <a:xfrm>
            <a:off x="630502" y="148082"/>
            <a:ext cx="11515344" cy="13255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Features</a:t>
            </a:r>
            <a:r>
              <a:rPr dirty="0">
                <a:solidFill>
                  <a:srgbClr val="FFFFFF"/>
                </a:solidFill>
              </a:rPr>
              <a:t>   </a:t>
            </a:r>
            <a:r>
              <a:rPr lang="en-US" sz="2200" dirty="0">
                <a:sym typeface="+mn-ea"/>
              </a:rPr>
              <a:t>How does a creator use Linkr to monetize?</a:t>
            </a:r>
            <a:endParaRPr sz="2200" dirty="0"/>
          </a:p>
        </p:txBody>
      </p:sp>
      <p:graphicFrame>
        <p:nvGraphicFramePr>
          <p:cNvPr id="6" name="图示 4"/>
          <p:cNvGraphicFramePr/>
          <p:nvPr/>
        </p:nvGraphicFramePr>
        <p:xfrm>
          <a:off x="469900" y="1157605"/>
          <a:ext cx="11239500" cy="851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rcRect t="46737"/>
          <a:stretch>
            <a:fillRect/>
          </a:stretch>
        </p:blipFill>
        <p:spPr>
          <a:xfrm>
            <a:off x="630555" y="2183765"/>
            <a:ext cx="3648075" cy="4206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rcRect t="19922"/>
          <a:stretch>
            <a:fillRect/>
          </a:stretch>
        </p:blipFill>
        <p:spPr>
          <a:xfrm>
            <a:off x="4545965" y="2165350"/>
            <a:ext cx="2430145" cy="421322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548" y="2278360"/>
            <a:ext cx="2031547" cy="163828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25" name="圆角矩形 10"/>
          <p:cNvSpPr/>
          <p:nvPr/>
        </p:nvSpPr>
        <p:spPr>
          <a:xfrm>
            <a:off x="12511653" y="1985098"/>
            <a:ext cx="3312000" cy="2064313"/>
          </a:xfrm>
          <a:prstGeom prst="roundRect">
            <a:avLst>
              <a:gd name="adj" fmla="val 4038"/>
            </a:avLst>
          </a:prstGeom>
          <a:solidFill>
            <a:srgbClr val="FFFFFF">
              <a:alpha val="80236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127" name="文本框 20"/>
          <p:cNvSpPr txBox="1"/>
          <p:nvPr/>
        </p:nvSpPr>
        <p:spPr>
          <a:xfrm>
            <a:off x="13126541" y="1787219"/>
            <a:ext cx="2067184" cy="3962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 sz="2000" b="1">
                <a:solidFill>
                  <a:srgbClr val="A6A6A6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r>
              <a:t>more to come</a:t>
            </a:r>
          </a:p>
        </p:txBody>
      </p:sp>
      <p:sp>
        <p:nvSpPr>
          <p:cNvPr id="129" name="文本框 44"/>
          <p:cNvSpPr txBox="1"/>
          <p:nvPr/>
        </p:nvSpPr>
        <p:spPr>
          <a:xfrm>
            <a:off x="13383490" y="2172640"/>
            <a:ext cx="1586657" cy="28981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- A marketplace for 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physical products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- Added gamified 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shopping features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- Creator-supplier 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matching services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- Creator-supplier </a:t>
            </a:r>
          </a:p>
          <a:p>
            <a:pPr>
              <a:defRPr sz="1400" b="1">
                <a:solidFill>
                  <a:srgbClr val="AF91FF"/>
                </a:solidFill>
                <a:latin typeface="YAFLd8sKbwc 2"/>
                <a:ea typeface="YAFLd8sKbwc 2"/>
                <a:cs typeface="YAFLd8sKbwc 2"/>
                <a:sym typeface="YAFLd8sKbwc 2"/>
              </a:defRPr>
            </a:pPr>
            <a:r>
              <a:t>matching services</a:t>
            </a:r>
          </a:p>
        </p:txBody>
      </p:sp>
      <p:sp>
        <p:nvSpPr>
          <p:cNvPr id="130" name="Rounded Rectangle"/>
          <p:cNvSpPr/>
          <p:nvPr/>
        </p:nvSpPr>
        <p:spPr>
          <a:xfrm>
            <a:off x="469900" y="549647"/>
            <a:ext cx="2100305" cy="505488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979" y="6426427"/>
            <a:ext cx="1295521" cy="1961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9" name="标题 1"/>
          <p:cNvSpPr txBox="1"/>
          <p:nvPr/>
        </p:nvSpPr>
        <p:spPr>
          <a:xfrm>
            <a:off x="630502" y="148082"/>
            <a:ext cx="11515344" cy="1325563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800" b="1" i="0" u="none" strike="noStrike" cap="none" spc="0" baseline="0">
                <a:solidFill>
                  <a:srgbClr val="8D5FFF"/>
                </a:solidFill>
                <a:uFillTx/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800" b="1" i="0" u="none" strike="noStrike" cap="none" spc="0" baseline="0">
                <a:solidFill>
                  <a:srgbClr val="8D5FFF"/>
                </a:solidFill>
                <a:uFillTx/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800" b="1" i="0" u="none" strike="noStrike" cap="none" spc="0" baseline="0">
                <a:solidFill>
                  <a:srgbClr val="8D5FFF"/>
                </a:solidFill>
                <a:uFillTx/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800" b="1" i="0" u="none" strike="noStrike" cap="none" spc="0" baseline="0">
                <a:solidFill>
                  <a:srgbClr val="8D5FFF"/>
                </a:solidFill>
                <a:uFillTx/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800" b="1" i="0" u="none" strike="noStrike" cap="none" spc="0" baseline="0">
                <a:solidFill>
                  <a:srgbClr val="8D5FFF"/>
                </a:solidFill>
                <a:uFillTx/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800" b="1" i="0" u="none" strike="noStrike" cap="none" spc="0" baseline="0">
                <a:solidFill>
                  <a:srgbClr val="8D5FFF"/>
                </a:solidFill>
                <a:uFillTx/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800" b="1" i="0" u="none" strike="noStrike" cap="none" spc="0" baseline="0">
                <a:solidFill>
                  <a:srgbClr val="8D5FFF"/>
                </a:solidFill>
                <a:uFillTx/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800" b="1" i="0" u="none" strike="noStrike" cap="none" spc="0" baseline="0">
                <a:solidFill>
                  <a:srgbClr val="8D5FFF"/>
                </a:solidFill>
                <a:uFillTx/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800" b="1" i="0" u="none" strike="noStrike" cap="none" spc="0" baseline="0">
                <a:solidFill>
                  <a:srgbClr val="8D5FFF"/>
                </a:solidFill>
                <a:uFillTx/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9pPr>
          </a:lstStyle>
          <a:p>
            <a:pPr hangingPunct="1"/>
            <a:r>
              <a:rPr lang="en-US">
                <a:solidFill>
                  <a:srgbClr val="FFFFFF"/>
                </a:solidFill>
              </a:rPr>
              <a:t>Features   </a:t>
            </a:r>
            <a:r>
              <a:rPr lang="en-US" sz="2200" dirty="0">
                <a:sym typeface="+mn-ea"/>
              </a:rPr>
              <a:t>How does a creator use Linkr to monetize?</a:t>
            </a:r>
            <a:endParaRPr lang="en-US" sz="2200" dirty="0"/>
          </a:p>
        </p:txBody>
      </p:sp>
      <p:graphicFrame>
        <p:nvGraphicFramePr>
          <p:cNvPr id="3" name="图示 4"/>
          <p:cNvGraphicFramePr/>
          <p:nvPr/>
        </p:nvGraphicFramePr>
        <p:xfrm>
          <a:off x="469900" y="1157605"/>
          <a:ext cx="11239500" cy="851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文本框 26"/>
          <p:cNvSpPr txBox="1"/>
          <p:nvPr/>
        </p:nvSpPr>
        <p:spPr>
          <a:xfrm>
            <a:off x="8068944" y="3130424"/>
            <a:ext cx="3026688" cy="119888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 algn="ctr">
              <a:lnSpc>
                <a:spcPct val="150000"/>
              </a:lnSpc>
              <a:defRPr sz="1600" b="1">
                <a:solidFill>
                  <a:srgbClr val="8D5FFF"/>
                </a:solidFill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Brand deals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Print-On-Demand products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Personalized merch</a:t>
            </a:r>
          </a:p>
        </p:txBody>
      </p:sp>
      <p:pic>
        <p:nvPicPr>
          <p:cNvPr id="8" name="Picture 7" descr="飞书20230424-1722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3385" y="5438775"/>
            <a:ext cx="972000" cy="972000"/>
          </a:xfrm>
          <a:prstGeom prst="rect">
            <a:avLst/>
          </a:prstGeom>
        </p:spPr>
      </p:pic>
      <p:pic>
        <p:nvPicPr>
          <p:cNvPr id="9" name="Picture 8" descr="社媒正常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3490" y="5438775"/>
            <a:ext cx="972000" cy="972000"/>
          </a:xfrm>
          <a:prstGeom prst="rect">
            <a:avLst/>
          </a:prstGeom>
        </p:spPr>
      </p:pic>
      <p:sp>
        <p:nvSpPr>
          <p:cNvPr id="10" name="文本框 26"/>
          <p:cNvSpPr txBox="1"/>
          <p:nvPr/>
        </p:nvSpPr>
        <p:spPr>
          <a:xfrm>
            <a:off x="630555" y="2736850"/>
            <a:ext cx="7058660" cy="1383665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 algn="ctr">
              <a:lnSpc>
                <a:spcPct val="150000"/>
              </a:lnSpc>
              <a:defRPr sz="1600" b="1">
                <a:solidFill>
                  <a:srgbClr val="8D5FFF"/>
                </a:solidFill>
              </a:defRPr>
            </a:lvl1pPr>
          </a:lstStyle>
          <a:p>
            <a:pPr algn="l">
              <a:buFont typeface="Arial" panose="020B0604020202020204" pitchFamily="34" charset="0"/>
            </a:pPr>
            <a:r>
              <a:rPr lang="en-US" sz="2800" dirty="0"/>
              <a:t>Continuous provision of selected products and worldwide delivery.</a:t>
            </a:r>
          </a:p>
        </p:txBody>
      </p:sp>
      <p:pic>
        <p:nvPicPr>
          <p:cNvPr id="12" name="Picture 11" descr="LOGO_Blue_90x30_184292__2_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73595" y="5644105"/>
            <a:ext cx="1683385" cy="5613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099F2"/>
      </a:accent1>
      <a:accent2>
        <a:srgbClr val="A2DCFF"/>
      </a:accent2>
      <a:accent3>
        <a:srgbClr val="949494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​​">
      <a:majorFont>
        <a:latin typeface="Helvetica"/>
        <a:ea typeface="Helvetica"/>
        <a:cs typeface="Helvetica"/>
      </a:majorFont>
      <a:minorFont>
        <a:latin typeface="等线"/>
        <a:ea typeface="等线"/>
        <a:cs typeface="等线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等线" panose="02010600030101010101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等线" panose="02010600030101010101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099F2"/>
      </a:accent1>
      <a:accent2>
        <a:srgbClr val="A2DCFF"/>
      </a:accent2>
      <a:accent3>
        <a:srgbClr val="949494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​​">
      <a:majorFont>
        <a:latin typeface="Helvetica"/>
        <a:ea typeface="Helvetica"/>
        <a:cs typeface="Helvetica"/>
      </a:majorFont>
      <a:minorFont>
        <a:latin typeface="等线"/>
        <a:ea typeface="等线"/>
        <a:cs typeface="等线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等线" panose="02010600030101010101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等线" panose="02010600030101010101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808</Words>
  <Application>Microsoft Office PowerPoint</Application>
  <PresentationFormat>宽屏</PresentationFormat>
  <Paragraphs>235</Paragraphs>
  <Slides>14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2" baseType="lpstr">
      <vt:lpstr>YAFLd8sKbwc 2</vt:lpstr>
      <vt:lpstr>等线</vt:lpstr>
      <vt:lpstr>楷体</vt:lpstr>
      <vt:lpstr>微软雅黑</vt:lpstr>
      <vt:lpstr>Arial</vt:lpstr>
      <vt:lpstr>Helvetica</vt:lpstr>
      <vt:lpstr>Verdana</vt:lpstr>
      <vt:lpstr>Office 主题​​</vt:lpstr>
      <vt:lpstr>PowerPoint 演示文稿</vt:lpstr>
      <vt:lpstr>About Us     Get to know Linkr via video</vt:lpstr>
      <vt:lpstr>Problems    Creator: scattered traffic and solutions</vt:lpstr>
      <vt:lpstr>PowerPoint 演示文稿</vt:lpstr>
      <vt:lpstr>Features   How does a creator use Linkr to monetize?</vt:lpstr>
      <vt:lpstr>Features   How does a creator use Linkr to monetize?</vt:lpstr>
      <vt:lpstr>Features   How does a creator use Linkr to monetize?</vt:lpstr>
      <vt:lpstr>Features   How does a creator use Linkr to monetize?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Lulu Yang</cp:lastModifiedBy>
  <cp:revision>58</cp:revision>
  <dcterms:created xsi:type="dcterms:W3CDTF">2023-03-23T04:22:00Z</dcterms:created>
  <dcterms:modified xsi:type="dcterms:W3CDTF">2023-04-25T11:55:50Z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DB12C53D6BF84986980ED2197CFE55F0</vt:lpwstr>
  </property>
  <property fmtid="{D5CDD505-2E9C-101B-9397-08002B2CF9AE}" pid="3" name="KSOProductBuildVer">
    <vt:lpwstr>1033-11.2.0.11536</vt:lpwstr>
  </property>
</Properties>
</file>